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75" r:id="rId2"/>
    <p:sldId id="277" r:id="rId3"/>
    <p:sldId id="278" r:id="rId4"/>
    <p:sldId id="295" r:id="rId5"/>
    <p:sldId id="279" r:id="rId6"/>
    <p:sldId id="280" r:id="rId7"/>
    <p:sldId id="312" r:id="rId8"/>
    <p:sldId id="313" r:id="rId9"/>
    <p:sldId id="297" r:id="rId10"/>
    <p:sldId id="314" r:id="rId11"/>
    <p:sldId id="316" r:id="rId12"/>
    <p:sldId id="281" r:id="rId13"/>
    <p:sldId id="302" r:id="rId14"/>
    <p:sldId id="303" r:id="rId15"/>
    <p:sldId id="319" r:id="rId16"/>
    <p:sldId id="320" r:id="rId17"/>
    <p:sldId id="290" r:id="rId18"/>
    <p:sldId id="291" r:id="rId19"/>
    <p:sldId id="292" r:id="rId20"/>
    <p:sldId id="293" r:id="rId21"/>
    <p:sldId id="294" r:id="rId22"/>
    <p:sldId id="315" r:id="rId23"/>
    <p:sldId id="309" r:id="rId24"/>
    <p:sldId id="311" r:id="rId25"/>
    <p:sldId id="317" r:id="rId26"/>
    <p:sldId id="318" r:id="rId27"/>
    <p:sldId id="296" r:id="rId28"/>
    <p:sldId id="299" r:id="rId29"/>
    <p:sldId id="300" r:id="rId30"/>
    <p:sldId id="288" r:id="rId31"/>
    <p:sldId id="289" r:id="rId32"/>
    <p:sldId id="321" r:id="rId33"/>
    <p:sldId id="269"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5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707" autoAdjust="0"/>
  </p:normalViewPr>
  <p:slideViewPr>
    <p:cSldViewPr snapToGrid="0">
      <p:cViewPr varScale="1">
        <p:scale>
          <a:sx n="78" d="100"/>
          <a:sy n="78" d="100"/>
        </p:scale>
        <p:origin x="120" y="330"/>
      </p:cViewPr>
      <p:guideLst>
        <p:guide orient="horz" pos="2160"/>
        <p:guide pos="3840"/>
      </p:guideLst>
    </p:cSldViewPr>
  </p:slideViewPr>
  <p:notesTextViewPr>
    <p:cViewPr>
      <p:scale>
        <a:sx n="1" d="1"/>
        <a:sy n="1" d="1"/>
      </p:scale>
      <p:origin x="0" y="0"/>
    </p:cViewPr>
  </p:notesTextViewPr>
  <p:sorterViewPr>
    <p:cViewPr>
      <p:scale>
        <a:sx n="100" d="100"/>
        <a:sy n="100" d="100"/>
      </p:scale>
      <p:origin x="0" y="5496"/>
    </p:cViewPr>
  </p:sorterViewPr>
  <p:notesViewPr>
    <p:cSldViewPr snapToGrid="0">
      <p:cViewPr varScale="1">
        <p:scale>
          <a:sx n="80" d="100"/>
          <a:sy n="80" d="100"/>
        </p:scale>
        <p:origin x="2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36" tIns="45718" rIns="91436" bIns="45718"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36" tIns="45718" rIns="91436" bIns="45718" rtlCol="0"/>
          <a:lstStyle>
            <a:lvl1pPr algn="r">
              <a:defRPr sz="1200"/>
            </a:lvl1pPr>
          </a:lstStyle>
          <a:p>
            <a:fld id="{C78F4C0F-05E5-4982-B27F-9746194C5233}" type="datetimeFigureOut">
              <a:rPr lang="en-US" smtClean="0"/>
              <a:t>5/23/2017</a:t>
            </a:fld>
            <a:endParaRPr lang="en-US" dirty="0"/>
          </a:p>
        </p:txBody>
      </p:sp>
      <p:sp>
        <p:nvSpPr>
          <p:cNvPr id="4" name="Footer Placeholder 3"/>
          <p:cNvSpPr>
            <a:spLocks noGrp="1"/>
          </p:cNvSpPr>
          <p:nvPr>
            <p:ph type="ftr" sz="quarter" idx="2"/>
          </p:nvPr>
        </p:nvSpPr>
        <p:spPr>
          <a:xfrm>
            <a:off x="2" y="8829675"/>
            <a:ext cx="3038475" cy="465138"/>
          </a:xfrm>
          <a:prstGeom prst="rect">
            <a:avLst/>
          </a:prstGeom>
        </p:spPr>
        <p:txBody>
          <a:bodyPr vert="horz" lIns="91436" tIns="45718" rIns="91436" bIns="457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36" tIns="45718" rIns="91436" bIns="45718" rtlCol="0" anchor="b"/>
          <a:lstStyle>
            <a:lvl1pPr algn="r">
              <a:defRPr sz="1200"/>
            </a:lvl1pPr>
          </a:lstStyle>
          <a:p>
            <a:fld id="{371736ED-BCD7-4C4A-BE7B-301F963829F8}" type="slidenum">
              <a:rPr lang="en-US" smtClean="0"/>
              <a:t>‹#›</a:t>
            </a:fld>
            <a:endParaRPr lang="en-US" dirty="0"/>
          </a:p>
        </p:txBody>
      </p:sp>
    </p:spTree>
    <p:extLst>
      <p:ext uri="{BB962C8B-B14F-4D97-AF65-F5344CB8AC3E}">
        <p14:creationId xmlns:p14="http://schemas.microsoft.com/office/powerpoint/2010/main" val="866548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9" tIns="46587" rIns="93169"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9" tIns="46587" rIns="93169" bIns="46587" rtlCol="0"/>
          <a:lstStyle>
            <a:lvl1pPr algn="r">
              <a:defRPr sz="1200"/>
            </a:lvl1pPr>
          </a:lstStyle>
          <a:p>
            <a:fld id="{6F4177D2-D416-4D6D-9ABB-7720051984F1}" type="datetimeFigureOut">
              <a:rPr lang="en-US" smtClean="0"/>
              <a:t>5/23/2017</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9" tIns="46587" rIns="93169"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9" tIns="46587" rIns="93169"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9" tIns="46587" rIns="93169"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9" tIns="46587" rIns="93169" bIns="46587" rtlCol="0" anchor="b"/>
          <a:lstStyle>
            <a:lvl1pPr algn="r">
              <a:defRPr sz="1200"/>
            </a:lvl1pPr>
          </a:lstStyle>
          <a:p>
            <a:fld id="{40DFEB2C-8F0E-4C9C-B46F-BF92C988E1A6}" type="slidenum">
              <a:rPr lang="en-US" smtClean="0"/>
              <a:t>‹#›</a:t>
            </a:fld>
            <a:endParaRPr lang="en-US" dirty="0"/>
          </a:p>
        </p:txBody>
      </p:sp>
    </p:spTree>
    <p:extLst>
      <p:ext uri="{BB962C8B-B14F-4D97-AF65-F5344CB8AC3E}">
        <p14:creationId xmlns:p14="http://schemas.microsoft.com/office/powerpoint/2010/main" val="323656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1</a:t>
            </a:fld>
            <a:endParaRPr lang="en-US" dirty="0"/>
          </a:p>
        </p:txBody>
      </p:sp>
    </p:spTree>
    <p:extLst>
      <p:ext uri="{BB962C8B-B14F-4D97-AF65-F5344CB8AC3E}">
        <p14:creationId xmlns:p14="http://schemas.microsoft.com/office/powerpoint/2010/main" val="3547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FEB2C-8F0E-4C9C-B46F-BF92C988E1A6}" type="slidenum">
              <a:rPr lang="en-US" smtClean="0"/>
              <a:t>10</a:t>
            </a:fld>
            <a:endParaRPr lang="en-US" dirty="0"/>
          </a:p>
        </p:txBody>
      </p:sp>
    </p:spTree>
    <p:extLst>
      <p:ext uri="{BB962C8B-B14F-4D97-AF65-F5344CB8AC3E}">
        <p14:creationId xmlns:p14="http://schemas.microsoft.com/office/powerpoint/2010/main" val="241993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FEB2C-8F0E-4C9C-B46F-BF92C988E1A6}" type="slidenum">
              <a:rPr lang="en-US" smtClean="0"/>
              <a:t>11</a:t>
            </a:fld>
            <a:endParaRPr lang="en-US" dirty="0"/>
          </a:p>
        </p:txBody>
      </p:sp>
    </p:spTree>
    <p:extLst>
      <p:ext uri="{BB962C8B-B14F-4D97-AF65-F5344CB8AC3E}">
        <p14:creationId xmlns:p14="http://schemas.microsoft.com/office/powerpoint/2010/main" val="2798174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CCP</a:t>
            </a:r>
            <a:r>
              <a:rPr lang="en-US" baseline="0" dirty="0"/>
              <a:t> intro via Dan K Sept 2014</a:t>
            </a:r>
            <a:endParaRPr lang="en-US" dirty="0"/>
          </a:p>
          <a:p>
            <a:r>
              <a:rPr lang="en-US" dirty="0"/>
              <a:t>Application approved to attend 2015 Community Progress Leadership Institute (CPLI) @ Harvard (one of three state delegations made up of seven cities)</a:t>
            </a:r>
          </a:p>
          <a:p>
            <a:pPr lvl="1"/>
            <a:r>
              <a:rPr lang="en-US" i="1" dirty="0"/>
              <a:t>Delegation from High Point was key to approval</a:t>
            </a:r>
          </a:p>
          <a:p>
            <a:r>
              <a:rPr lang="en-US" dirty="0"/>
              <a:t>Six weeks after CPLI, attended 2015 Reclaiming Vacant Properties in Detroit</a:t>
            </a:r>
          </a:p>
          <a:p>
            <a:pPr lvl="1"/>
            <a:r>
              <a:rPr lang="en-US" dirty="0"/>
              <a:t>Strategic planning and implementation</a:t>
            </a:r>
          </a:p>
          <a:p>
            <a:pPr lvl="1"/>
            <a:r>
              <a:rPr lang="en-US" i="1" dirty="0"/>
              <a:t>Almost ½ of Council members attended</a:t>
            </a:r>
          </a:p>
          <a:p>
            <a:r>
              <a:rPr lang="en-US" dirty="0"/>
              <a:t>In November 2015, attended CCP’s Code Enforcement Academy in Dallas</a:t>
            </a:r>
          </a:p>
          <a:p>
            <a:endParaRPr lang="en-US" dirty="0"/>
          </a:p>
          <a:p>
            <a:r>
              <a:rPr lang="en-US" dirty="0"/>
              <a:t>CHCS Director, Dr. Stephen Seals, </a:t>
            </a:r>
            <a:r>
              <a:rPr lang="en-US" i="1" dirty="0"/>
              <a:t>introduced to City via Bill McNeil at Reclaiming Properties event</a:t>
            </a:r>
          </a:p>
          <a:p>
            <a:r>
              <a:rPr lang="en-US" dirty="0"/>
              <a:t>Focused on the Core City</a:t>
            </a:r>
          </a:p>
          <a:p>
            <a:r>
              <a:rPr lang="en-US" dirty="0"/>
              <a:t>Considered a wide variety of socio-economic variables (more than 70, down to 17); not causes,</a:t>
            </a:r>
            <a:r>
              <a:rPr lang="en-US" baseline="0" dirty="0"/>
              <a:t> but correlations</a:t>
            </a:r>
            <a:endParaRPr lang="en-US" dirty="0"/>
          </a:p>
          <a:p>
            <a:r>
              <a:rPr lang="en-US" dirty="0"/>
              <a:t>Based on Census Block Groups</a:t>
            </a:r>
          </a:p>
          <a:p>
            <a:r>
              <a:rPr lang="en-US" dirty="0"/>
              <a:t>Helps provide data to prioritize redevelopment</a:t>
            </a:r>
          </a:p>
          <a:p>
            <a:pPr lvl="1"/>
            <a:r>
              <a:rPr lang="en-US" dirty="0"/>
              <a:t>Provide insights into development opportunities</a:t>
            </a:r>
          </a:p>
          <a:p>
            <a:pPr lvl="1"/>
            <a:r>
              <a:rPr lang="en-US" dirty="0"/>
              <a:t>Identify the difference making variables</a:t>
            </a:r>
          </a:p>
        </p:txBody>
      </p:sp>
      <p:sp>
        <p:nvSpPr>
          <p:cNvPr id="4" name="Slide Number Placeholder 3"/>
          <p:cNvSpPr>
            <a:spLocks noGrp="1"/>
          </p:cNvSpPr>
          <p:nvPr>
            <p:ph type="sldNum" sz="quarter" idx="10"/>
          </p:nvPr>
        </p:nvSpPr>
        <p:spPr/>
        <p:txBody>
          <a:bodyPr/>
          <a:lstStyle/>
          <a:p>
            <a:fld id="{40DFEB2C-8F0E-4C9C-B46F-BF92C988E1A6}" type="slidenum">
              <a:rPr lang="en-US" smtClean="0"/>
              <a:t>12</a:t>
            </a:fld>
            <a:endParaRPr lang="en-US" dirty="0"/>
          </a:p>
        </p:txBody>
      </p:sp>
    </p:spTree>
    <p:extLst>
      <p:ext uri="{BB962C8B-B14F-4D97-AF65-F5344CB8AC3E}">
        <p14:creationId xmlns:p14="http://schemas.microsoft.com/office/powerpoint/2010/main" val="45537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13</a:t>
            </a:fld>
            <a:endParaRPr lang="en-US" dirty="0"/>
          </a:p>
        </p:txBody>
      </p:sp>
    </p:spTree>
    <p:extLst>
      <p:ext uri="{BB962C8B-B14F-4D97-AF65-F5344CB8AC3E}">
        <p14:creationId xmlns:p14="http://schemas.microsoft.com/office/powerpoint/2010/main" val="3363058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14</a:t>
            </a:fld>
            <a:endParaRPr lang="en-US" dirty="0"/>
          </a:p>
        </p:txBody>
      </p:sp>
    </p:spTree>
    <p:extLst>
      <p:ext uri="{BB962C8B-B14F-4D97-AF65-F5344CB8AC3E}">
        <p14:creationId xmlns:p14="http://schemas.microsoft.com/office/powerpoint/2010/main" val="426353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40DFEB2C-8F0E-4C9C-B46F-BF92C988E1A6}" type="slidenum">
              <a:rPr lang="en-US" smtClean="0"/>
              <a:t>15</a:t>
            </a:fld>
            <a:endParaRPr lang="en-US" dirty="0"/>
          </a:p>
        </p:txBody>
      </p:sp>
    </p:spTree>
    <p:extLst>
      <p:ext uri="{BB962C8B-B14F-4D97-AF65-F5344CB8AC3E}">
        <p14:creationId xmlns:p14="http://schemas.microsoft.com/office/powerpoint/2010/main" val="3463148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16</a:t>
            </a:fld>
            <a:endParaRPr lang="en-US" dirty="0"/>
          </a:p>
        </p:txBody>
      </p:sp>
    </p:spTree>
    <p:extLst>
      <p:ext uri="{BB962C8B-B14F-4D97-AF65-F5344CB8AC3E}">
        <p14:creationId xmlns:p14="http://schemas.microsoft.com/office/powerpoint/2010/main" val="4038187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a:t>
            </a:r>
            <a:r>
              <a:rPr lang="en-US" baseline="0" dirty="0"/>
              <a:t> to #1:  Core City Neighborhood Enhancement Team (Police, Fire, Planning CDH); first </a:t>
            </a:r>
            <a:r>
              <a:rPr lang="en-US" baseline="0" dirty="0" err="1"/>
              <a:t>mtg</a:t>
            </a:r>
            <a:r>
              <a:rPr lang="en-US" baseline="0" dirty="0"/>
              <a:t> w/in 60 days</a:t>
            </a:r>
            <a:endParaRPr lang="en-US" dirty="0"/>
          </a:p>
        </p:txBody>
      </p:sp>
      <p:sp>
        <p:nvSpPr>
          <p:cNvPr id="4" name="Slide Number Placeholder 3"/>
          <p:cNvSpPr>
            <a:spLocks noGrp="1"/>
          </p:cNvSpPr>
          <p:nvPr>
            <p:ph type="sldNum" sz="quarter" idx="10"/>
          </p:nvPr>
        </p:nvSpPr>
        <p:spPr/>
        <p:txBody>
          <a:bodyPr/>
          <a:lstStyle/>
          <a:p>
            <a:fld id="{5CAAE164-EF43-4AB9-A37A-DA9CB3503FB7}" type="slidenum">
              <a:rPr lang="en-US" smtClean="0"/>
              <a:pPr/>
              <a:t>17</a:t>
            </a:fld>
            <a:endParaRPr lang="en-US" dirty="0"/>
          </a:p>
        </p:txBody>
      </p:sp>
    </p:spTree>
    <p:extLst>
      <p:ext uri="{BB962C8B-B14F-4D97-AF65-F5344CB8AC3E}">
        <p14:creationId xmlns:p14="http://schemas.microsoft.com/office/powerpoint/2010/main" val="372761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AAE164-EF43-4AB9-A37A-DA9CB3503FB7}" type="slidenum">
              <a:rPr lang="en-US" smtClean="0"/>
              <a:pPr/>
              <a:t>18</a:t>
            </a:fld>
            <a:endParaRPr lang="en-US" dirty="0"/>
          </a:p>
        </p:txBody>
      </p:sp>
    </p:spTree>
    <p:extLst>
      <p:ext uri="{BB962C8B-B14F-4D97-AF65-F5344CB8AC3E}">
        <p14:creationId xmlns:p14="http://schemas.microsoft.com/office/powerpoint/2010/main" val="353319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city program, which started in 2012, requires the owners of rental properties that accumulate three code violations in 12 months to enter the program. Landlords in the program must pay a $1,000 fine and are given a year to clean up their properties to avoid further violations.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law reduces the fine to $500 and increases the number of violations to four. It also increases the amount of time landlords have to fix problems from 10 days to 21 days and says that any corrected issue is no longer a violation, according to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 part of the law renders the RAMP program unworkable, he said.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property owner could have a dozen violations but if they were each corrected in 21 days or less, they wouldn't count and the property would never enter RAMP,"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 said. "As a result, the city has discontinued using RAMP as an enforcement tool."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Before the program started, more than 125 residential rental properties in the city had three or more code violations,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 said. From August 2015 to May, there was one property in the program. In the 2014-15 fiscal year, 87 property owners with two code violations corrected the problems so they avoided the program.</a:t>
            </a:r>
          </a:p>
          <a:p>
            <a:endParaRPr lang="en-US" dirty="0"/>
          </a:p>
          <a:p>
            <a:r>
              <a:rPr lang="en-US" i="1" dirty="0"/>
              <a:t>Source: 9/8/16 news article</a:t>
            </a:r>
          </a:p>
        </p:txBody>
      </p:sp>
      <p:sp>
        <p:nvSpPr>
          <p:cNvPr id="4" name="Slide Number Placeholder 3"/>
          <p:cNvSpPr>
            <a:spLocks noGrp="1"/>
          </p:cNvSpPr>
          <p:nvPr>
            <p:ph type="sldNum" sz="quarter" idx="10"/>
          </p:nvPr>
        </p:nvSpPr>
        <p:spPr/>
        <p:txBody>
          <a:bodyPr/>
          <a:lstStyle/>
          <a:p>
            <a:fld id="{5CAAE164-EF43-4AB9-A37A-DA9CB3503FB7}" type="slidenum">
              <a:rPr lang="en-US" smtClean="0"/>
              <a:pPr/>
              <a:t>19</a:t>
            </a:fld>
            <a:endParaRPr lang="en-US" dirty="0"/>
          </a:p>
        </p:txBody>
      </p:sp>
    </p:spTree>
    <p:extLst>
      <p:ext uri="{BB962C8B-B14F-4D97-AF65-F5344CB8AC3E}">
        <p14:creationId xmlns:p14="http://schemas.microsoft.com/office/powerpoint/2010/main" val="312804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limits – more</a:t>
            </a:r>
            <a:r>
              <a:rPr lang="en-US" baseline="0" dirty="0"/>
              <a:t> than 55 </a:t>
            </a:r>
            <a:r>
              <a:rPr lang="en-US" baseline="0" dirty="0" err="1"/>
              <a:t>sq</a:t>
            </a:r>
            <a:r>
              <a:rPr lang="en-US" baseline="0" dirty="0"/>
              <a:t> miles</a:t>
            </a:r>
          </a:p>
          <a:p>
            <a:r>
              <a:rPr lang="en-US" baseline="0" dirty="0"/>
              <a:t>Population of more than 112, 000, it is the ninth largest city in North Carolina</a:t>
            </a:r>
            <a:endParaRPr lang="en-US" dirty="0"/>
          </a:p>
        </p:txBody>
      </p:sp>
      <p:sp>
        <p:nvSpPr>
          <p:cNvPr id="4" name="Slide Number Placeholder 3"/>
          <p:cNvSpPr>
            <a:spLocks noGrp="1"/>
          </p:cNvSpPr>
          <p:nvPr>
            <p:ph type="sldNum" sz="quarter" idx="10"/>
          </p:nvPr>
        </p:nvSpPr>
        <p:spPr/>
        <p:txBody>
          <a:bodyPr/>
          <a:lstStyle/>
          <a:p>
            <a:fld id="{0CE83CA5-1391-4A1A-85B9-87E03302BCDD}" type="slidenum">
              <a:rPr lang="en-US" smtClean="0"/>
              <a:t>2</a:t>
            </a:fld>
            <a:endParaRPr lang="en-US"/>
          </a:p>
        </p:txBody>
      </p:sp>
    </p:spTree>
    <p:extLst>
      <p:ext uri="{BB962C8B-B14F-4D97-AF65-F5344CB8AC3E}">
        <p14:creationId xmlns:p14="http://schemas.microsoft.com/office/powerpoint/2010/main" val="3131601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city program, which started in 2012, requires the owners of rental properties that accumulate three code violations in 12 months to enter the program. Landlords in the program must pay a $1,000 fine and are given a year to clean up their properties to avoid further violations.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law reduces the fine to $500 and increases the number of violations to four. It also increases the amount of time landlords have to fix problems from 10 days to 21 days and says that any corrected issue is no longer a violation, according to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 part of the law renders the RAMP program unworkable, he said.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property owner could have a dozen violations but if they were each corrected in 21 days or less, they wouldn't count and the property would never enter RAMP,"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 said. "As a result, the city has discontinued using RAMP as an enforcement tool."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Before the program started, more than 125 residential rental properties in the city had three or more code violations,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 said. From August 2015 to May, there was one property in the program. In the 2014-15 fiscal year, 87 property owners with two code violations corrected the problems so they avoided the program.</a:t>
            </a:r>
          </a:p>
          <a:p>
            <a:endParaRPr lang="en-US" dirty="0"/>
          </a:p>
          <a:p>
            <a:r>
              <a:rPr lang="en-US" i="1" dirty="0"/>
              <a:t>Source: 9/8/16 news article</a:t>
            </a:r>
          </a:p>
        </p:txBody>
      </p:sp>
      <p:sp>
        <p:nvSpPr>
          <p:cNvPr id="4" name="Slide Number Placeholder 3"/>
          <p:cNvSpPr>
            <a:spLocks noGrp="1"/>
          </p:cNvSpPr>
          <p:nvPr>
            <p:ph type="sldNum" sz="quarter" idx="10"/>
          </p:nvPr>
        </p:nvSpPr>
        <p:spPr/>
        <p:txBody>
          <a:bodyPr/>
          <a:lstStyle/>
          <a:p>
            <a:fld id="{5CAAE164-EF43-4AB9-A37A-DA9CB3503FB7}" type="slidenum">
              <a:rPr lang="en-US" smtClean="0"/>
              <a:pPr/>
              <a:t>20</a:t>
            </a:fld>
            <a:endParaRPr lang="en-US" dirty="0"/>
          </a:p>
        </p:txBody>
      </p:sp>
    </p:spTree>
    <p:extLst>
      <p:ext uri="{BB962C8B-B14F-4D97-AF65-F5344CB8AC3E}">
        <p14:creationId xmlns:p14="http://schemas.microsoft.com/office/powerpoint/2010/main" val="1790895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city program, which started in 2012, requires the owners of rental properties that accumulate three code violations in 12 months to enter the program. Landlords in the program must pay a $1,000 fine and are given a year to clean up their properties to avoid further violations.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law reduces the fine to $500 and increases the number of violations to four. It also increases the amount of time landlords have to fix problems from 10 days to 21 days and says that any corrected issue is no longer a violation, according to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 part of the law renders the RAMP program unworkable, he said.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property owner could have a dozen violations but if they were each corrected in 21 days or less, they wouldn't count and the property would never enter RAMP,"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 said. "As a result, the city has discontinued using RAMP as an enforcement tool."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Before the program started, more than 125 residential rental properties in the city had three or more code violations, </a:t>
            </a:r>
            <a:r>
              <a:rPr lang="en-US" sz="1200" b="0" i="0" kern="1200" dirty="0" err="1">
                <a:solidFill>
                  <a:schemeClr val="tx1"/>
                </a:solidFill>
                <a:effectLst/>
                <a:latin typeface="+mn-lt"/>
                <a:ea typeface="+mn-ea"/>
                <a:cs typeface="+mn-cs"/>
              </a:rPr>
              <a:t>Shuford</a:t>
            </a:r>
            <a:r>
              <a:rPr lang="en-US" sz="1200" b="0" i="0" kern="1200" dirty="0">
                <a:solidFill>
                  <a:schemeClr val="tx1"/>
                </a:solidFill>
                <a:effectLst/>
                <a:latin typeface="+mn-lt"/>
                <a:ea typeface="+mn-ea"/>
                <a:cs typeface="+mn-cs"/>
              </a:rPr>
              <a:t> said. From August 2015 to May, there was one property in the program. In the 2014-15 fiscal year, 87 property owners with two code violations corrected the problems so they avoided the program.</a:t>
            </a:r>
          </a:p>
          <a:p>
            <a:endParaRPr lang="en-US" dirty="0"/>
          </a:p>
          <a:p>
            <a:r>
              <a:rPr lang="en-US" i="1" dirty="0"/>
              <a:t>Source: 9/8/16 news article</a:t>
            </a:r>
          </a:p>
        </p:txBody>
      </p:sp>
      <p:sp>
        <p:nvSpPr>
          <p:cNvPr id="4" name="Slide Number Placeholder 3"/>
          <p:cNvSpPr>
            <a:spLocks noGrp="1"/>
          </p:cNvSpPr>
          <p:nvPr>
            <p:ph type="sldNum" sz="quarter" idx="10"/>
          </p:nvPr>
        </p:nvSpPr>
        <p:spPr/>
        <p:txBody>
          <a:bodyPr/>
          <a:lstStyle/>
          <a:p>
            <a:fld id="{5CAAE164-EF43-4AB9-A37A-DA9CB3503FB7}" type="slidenum">
              <a:rPr lang="en-US" smtClean="0"/>
              <a:pPr/>
              <a:t>21</a:t>
            </a:fld>
            <a:endParaRPr lang="en-US" dirty="0"/>
          </a:p>
        </p:txBody>
      </p:sp>
    </p:spTree>
    <p:extLst>
      <p:ext uri="{BB962C8B-B14F-4D97-AF65-F5344CB8AC3E}">
        <p14:creationId xmlns:p14="http://schemas.microsoft.com/office/powerpoint/2010/main" val="1155589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22</a:t>
            </a:fld>
            <a:endParaRPr lang="en-US" dirty="0"/>
          </a:p>
        </p:txBody>
      </p:sp>
    </p:spTree>
    <p:extLst>
      <p:ext uri="{BB962C8B-B14F-4D97-AF65-F5344CB8AC3E}">
        <p14:creationId xmlns:p14="http://schemas.microsoft.com/office/powerpoint/2010/main" val="2910390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a:t>
            </a:r>
            <a:r>
              <a:rPr lang="en-US" baseline="0" dirty="0"/>
              <a:t> map of the entire city – note bottom right corner shows 54,520 parcels (green and yellow dots </a:t>
            </a:r>
            <a:r>
              <a:rPr lang="en-US" baseline="0" dirty="0" err="1"/>
              <a:t>differeniate</a:t>
            </a:r>
            <a:r>
              <a:rPr lang="en-US" baseline="0" dirty="0"/>
              <a:t> between vacant lots and buildings)</a:t>
            </a:r>
            <a:endParaRPr lang="en-US" dirty="0"/>
          </a:p>
        </p:txBody>
      </p:sp>
      <p:sp>
        <p:nvSpPr>
          <p:cNvPr id="4" name="Slide Number Placeholder 3"/>
          <p:cNvSpPr>
            <a:spLocks noGrp="1"/>
          </p:cNvSpPr>
          <p:nvPr>
            <p:ph type="sldNum" sz="quarter" idx="10"/>
          </p:nvPr>
        </p:nvSpPr>
        <p:spPr/>
        <p:txBody>
          <a:bodyPr/>
          <a:lstStyle/>
          <a:p>
            <a:fld id="{40DFEB2C-8F0E-4C9C-B46F-BF92C988E1A6}" type="slidenum">
              <a:rPr lang="en-US" smtClean="0"/>
              <a:t>23</a:t>
            </a:fld>
            <a:endParaRPr lang="en-US" dirty="0"/>
          </a:p>
        </p:txBody>
      </p:sp>
    </p:spTree>
    <p:extLst>
      <p:ext uri="{BB962C8B-B14F-4D97-AF65-F5344CB8AC3E}">
        <p14:creationId xmlns:p14="http://schemas.microsoft.com/office/powerpoint/2010/main" val="2500889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 search for residential buildings, that have not had utilities since 1/1/2014 – bottom right hand corner changed to 836 parcels (from 54,520 we started with)</a:t>
            </a:r>
          </a:p>
          <a:p>
            <a:r>
              <a:rPr lang="en-US" baseline="0" dirty="0"/>
              <a:t>So if you keep on this process you can add different criteria such as calls for service, delinquent taxes, etc. </a:t>
            </a:r>
          </a:p>
          <a:p>
            <a:r>
              <a:rPr lang="en-US" baseline="0" dirty="0"/>
              <a:t>We want to do a matrix to prioritize issues and this will identify the properties by data of which ones probably need code enforcement.</a:t>
            </a:r>
            <a:endParaRPr lang="en-US" dirty="0"/>
          </a:p>
        </p:txBody>
      </p:sp>
      <p:sp>
        <p:nvSpPr>
          <p:cNvPr id="4" name="Slide Number Placeholder 3"/>
          <p:cNvSpPr>
            <a:spLocks noGrp="1"/>
          </p:cNvSpPr>
          <p:nvPr>
            <p:ph type="sldNum" sz="quarter" idx="10"/>
          </p:nvPr>
        </p:nvSpPr>
        <p:spPr/>
        <p:txBody>
          <a:bodyPr/>
          <a:lstStyle/>
          <a:p>
            <a:fld id="{40DFEB2C-8F0E-4C9C-B46F-BF92C988E1A6}" type="slidenum">
              <a:rPr lang="en-US" smtClean="0"/>
              <a:t>24</a:t>
            </a:fld>
            <a:endParaRPr lang="en-US" dirty="0"/>
          </a:p>
        </p:txBody>
      </p:sp>
    </p:spTree>
    <p:extLst>
      <p:ext uri="{BB962C8B-B14F-4D97-AF65-F5344CB8AC3E}">
        <p14:creationId xmlns:p14="http://schemas.microsoft.com/office/powerpoint/2010/main" val="2021233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 added additional criteria of calls for service from 1/1/2015 to 12/31/17 and sorted in a list view – Notice number of parcels lowered to 64</a:t>
            </a:r>
            <a:r>
              <a:rPr lang="en-US" baseline="0"/>
              <a:t>. </a:t>
            </a:r>
            <a:endParaRPr lang="en-US" baseline="0" dirty="0"/>
          </a:p>
          <a:p>
            <a:endParaRPr lang="en-US" dirty="0"/>
          </a:p>
        </p:txBody>
      </p:sp>
      <p:sp>
        <p:nvSpPr>
          <p:cNvPr id="4" name="Slide Number Placeholder 3"/>
          <p:cNvSpPr>
            <a:spLocks noGrp="1"/>
          </p:cNvSpPr>
          <p:nvPr>
            <p:ph type="sldNum" sz="quarter" idx="10"/>
          </p:nvPr>
        </p:nvSpPr>
        <p:spPr/>
        <p:txBody>
          <a:bodyPr/>
          <a:lstStyle/>
          <a:p>
            <a:fld id="{40DFEB2C-8F0E-4C9C-B46F-BF92C988E1A6}" type="slidenum">
              <a:rPr lang="en-US" smtClean="0"/>
              <a:t>25</a:t>
            </a:fld>
            <a:endParaRPr lang="en-US" dirty="0"/>
          </a:p>
        </p:txBody>
      </p:sp>
    </p:spTree>
    <p:extLst>
      <p:ext uri="{BB962C8B-B14F-4D97-AF65-F5344CB8AC3E}">
        <p14:creationId xmlns:p14="http://schemas.microsoft.com/office/powerpoint/2010/main" val="3989359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r>
              <a:rPr lang="en-US" baseline="0" dirty="0"/>
              <a:t> I added a search for properties more than 5 years tax delinquent and calls for service from Police from 1/1/15 to 12/31/17 – took search down to 20 parcels. Our next step is to build a matrix to rank the properties and address in a strategic data driven manner. I believe this is going in the right direction because we already have active minimum housing cases on the majority of these properties and </a:t>
            </a:r>
            <a:r>
              <a:rPr lang="en-US" baseline="0"/>
              <a:t>have demolished at least one.</a:t>
            </a:r>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26</a:t>
            </a:fld>
            <a:endParaRPr lang="en-US" dirty="0"/>
          </a:p>
        </p:txBody>
      </p:sp>
    </p:spTree>
    <p:extLst>
      <p:ext uri="{BB962C8B-B14F-4D97-AF65-F5344CB8AC3E}">
        <p14:creationId xmlns:p14="http://schemas.microsoft.com/office/powerpoint/2010/main" val="4183192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27</a:t>
            </a:fld>
            <a:endParaRPr lang="en-US" dirty="0"/>
          </a:p>
        </p:txBody>
      </p:sp>
    </p:spTree>
    <p:extLst>
      <p:ext uri="{BB962C8B-B14F-4D97-AF65-F5344CB8AC3E}">
        <p14:creationId xmlns:p14="http://schemas.microsoft.com/office/powerpoint/2010/main" val="3722420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28</a:t>
            </a:fld>
            <a:endParaRPr lang="en-US" dirty="0"/>
          </a:p>
        </p:txBody>
      </p:sp>
    </p:spTree>
    <p:extLst>
      <p:ext uri="{BB962C8B-B14F-4D97-AF65-F5344CB8AC3E}">
        <p14:creationId xmlns:p14="http://schemas.microsoft.com/office/powerpoint/2010/main" val="341880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29</a:t>
            </a:fld>
            <a:endParaRPr lang="en-US" dirty="0"/>
          </a:p>
        </p:txBody>
      </p:sp>
    </p:spTree>
    <p:extLst>
      <p:ext uri="{BB962C8B-B14F-4D97-AF65-F5344CB8AC3E}">
        <p14:creationId xmlns:p14="http://schemas.microsoft.com/office/powerpoint/2010/main" val="328227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3</a:t>
            </a:fld>
            <a:endParaRPr lang="en-US" dirty="0"/>
          </a:p>
        </p:txBody>
      </p:sp>
    </p:spTree>
    <p:extLst>
      <p:ext uri="{BB962C8B-B14F-4D97-AF65-F5344CB8AC3E}">
        <p14:creationId xmlns:p14="http://schemas.microsoft.com/office/powerpoint/2010/main" val="3390480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30</a:t>
            </a:fld>
            <a:endParaRPr lang="en-US" dirty="0"/>
          </a:p>
        </p:txBody>
      </p:sp>
    </p:spTree>
    <p:extLst>
      <p:ext uri="{BB962C8B-B14F-4D97-AF65-F5344CB8AC3E}">
        <p14:creationId xmlns:p14="http://schemas.microsoft.com/office/powerpoint/2010/main" val="3429954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a:t>
            </a:r>
            <a:r>
              <a:rPr lang="en-US" baseline="0" dirty="0"/>
              <a:t> of Impediments to Fair Housing Choice – deconcentrate RCAP and encourage middle-income households to buy in the CC</a:t>
            </a:r>
            <a:endParaRPr lang="en-US" dirty="0"/>
          </a:p>
        </p:txBody>
      </p:sp>
      <p:sp>
        <p:nvSpPr>
          <p:cNvPr id="4" name="Slide Number Placeholder 3"/>
          <p:cNvSpPr>
            <a:spLocks noGrp="1"/>
          </p:cNvSpPr>
          <p:nvPr>
            <p:ph type="sldNum" sz="quarter" idx="10"/>
          </p:nvPr>
        </p:nvSpPr>
        <p:spPr/>
        <p:txBody>
          <a:bodyPr/>
          <a:lstStyle/>
          <a:p>
            <a:fld id="{40DFEB2C-8F0E-4C9C-B46F-BF92C988E1A6}" type="slidenum">
              <a:rPr lang="en-US" smtClean="0"/>
              <a:t>31</a:t>
            </a:fld>
            <a:endParaRPr lang="en-US" dirty="0"/>
          </a:p>
        </p:txBody>
      </p:sp>
    </p:spTree>
    <p:extLst>
      <p:ext uri="{BB962C8B-B14F-4D97-AF65-F5344CB8AC3E}">
        <p14:creationId xmlns:p14="http://schemas.microsoft.com/office/powerpoint/2010/main" val="3263979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4</a:t>
            </a:fld>
            <a:endParaRPr lang="en-US" dirty="0"/>
          </a:p>
        </p:txBody>
      </p:sp>
    </p:spTree>
    <p:extLst>
      <p:ext uri="{BB962C8B-B14F-4D97-AF65-F5344CB8AC3E}">
        <p14:creationId xmlns:p14="http://schemas.microsoft.com/office/powerpoint/2010/main" val="185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5</a:t>
            </a:fld>
            <a:endParaRPr lang="en-US" dirty="0"/>
          </a:p>
        </p:txBody>
      </p:sp>
    </p:spTree>
    <p:extLst>
      <p:ext uri="{BB962C8B-B14F-4D97-AF65-F5344CB8AC3E}">
        <p14:creationId xmlns:p14="http://schemas.microsoft.com/office/powerpoint/2010/main" val="322093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6</a:t>
            </a:fld>
            <a:endParaRPr lang="en-US" dirty="0"/>
          </a:p>
        </p:txBody>
      </p:sp>
    </p:spTree>
    <p:extLst>
      <p:ext uri="{BB962C8B-B14F-4D97-AF65-F5344CB8AC3E}">
        <p14:creationId xmlns:p14="http://schemas.microsoft.com/office/powerpoint/2010/main" val="398070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7</a:t>
            </a:fld>
            <a:endParaRPr lang="en-US" dirty="0"/>
          </a:p>
        </p:txBody>
      </p:sp>
    </p:spTree>
    <p:extLst>
      <p:ext uri="{BB962C8B-B14F-4D97-AF65-F5344CB8AC3E}">
        <p14:creationId xmlns:p14="http://schemas.microsoft.com/office/powerpoint/2010/main" val="173469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FEB2C-8F0E-4C9C-B46F-BF92C988E1A6}" type="slidenum">
              <a:rPr lang="en-US" smtClean="0"/>
              <a:t>8</a:t>
            </a:fld>
            <a:endParaRPr lang="en-US" dirty="0"/>
          </a:p>
        </p:txBody>
      </p:sp>
    </p:spTree>
    <p:extLst>
      <p:ext uri="{BB962C8B-B14F-4D97-AF65-F5344CB8AC3E}">
        <p14:creationId xmlns:p14="http://schemas.microsoft.com/office/powerpoint/2010/main" val="280679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Overarching goal:  Increase</a:t>
            </a:r>
            <a:r>
              <a:rPr lang="en-US" baseline="0" dirty="0"/>
              <a:t> property values</a:t>
            </a:r>
            <a:endParaRPr lang="en-US" dirty="0"/>
          </a:p>
        </p:txBody>
      </p:sp>
      <p:sp>
        <p:nvSpPr>
          <p:cNvPr id="4" name="Slide Number Placeholder 3"/>
          <p:cNvSpPr>
            <a:spLocks noGrp="1"/>
          </p:cNvSpPr>
          <p:nvPr>
            <p:ph type="sldNum" sz="quarter" idx="10"/>
          </p:nvPr>
        </p:nvSpPr>
        <p:spPr/>
        <p:txBody>
          <a:bodyPr/>
          <a:lstStyle/>
          <a:p>
            <a:fld id="{40DFEB2C-8F0E-4C9C-B46F-BF92C988E1A6}" type="slidenum">
              <a:rPr lang="en-US" smtClean="0"/>
              <a:t>9</a:t>
            </a:fld>
            <a:endParaRPr lang="en-US" dirty="0"/>
          </a:p>
        </p:txBody>
      </p:sp>
    </p:spTree>
    <p:extLst>
      <p:ext uri="{BB962C8B-B14F-4D97-AF65-F5344CB8AC3E}">
        <p14:creationId xmlns:p14="http://schemas.microsoft.com/office/powerpoint/2010/main" val="335718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571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08D6F6-D10A-4E27-8C7E-BF7C7E5F527B}" type="datetimeFigureOut">
              <a:rPr lang="en-US" smtClean="0"/>
              <a:t>5/23/2017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65FAF-94B6-402F-ABEB-E0594494BF93}" type="slidenum">
              <a:rPr lang="en-US" smtClean="0"/>
              <a:t>‹#›</a:t>
            </a:fld>
            <a:endParaRPr lang="en-US"/>
          </a:p>
        </p:txBody>
      </p:sp>
    </p:spTree>
    <p:extLst>
      <p:ext uri="{BB962C8B-B14F-4D97-AF65-F5344CB8AC3E}">
        <p14:creationId xmlns:p14="http://schemas.microsoft.com/office/powerpoint/2010/main" val="2547493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5D159611-EA37-4F3B-800A-6B3E1591E8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584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2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44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5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838200" y="1958975"/>
            <a:ext cx="10664825" cy="4433888"/>
          </a:xfrm>
        </p:spPr>
        <p:txBody>
          <a:bodyPr/>
          <a:lstStyle/>
          <a:p>
            <a:r>
              <a:rPr lang="en-US" dirty="0"/>
              <a:t>Click icon to add picture</a:t>
            </a:r>
          </a:p>
        </p:txBody>
      </p:sp>
    </p:spTree>
    <p:extLst>
      <p:ext uri="{BB962C8B-B14F-4D97-AF65-F5344CB8AC3E}">
        <p14:creationId xmlns:p14="http://schemas.microsoft.com/office/powerpoint/2010/main" val="4198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10" name="Chart Placeholder 9"/>
          <p:cNvSpPr>
            <a:spLocks noGrp="1"/>
          </p:cNvSpPr>
          <p:nvPr>
            <p:ph type="chart" sz="quarter" idx="10"/>
          </p:nvPr>
        </p:nvSpPr>
        <p:spPr>
          <a:xfrm>
            <a:off x="1559832" y="2171699"/>
            <a:ext cx="3779838" cy="4081463"/>
          </a:xfrm>
        </p:spPr>
        <p:txBody>
          <a:bodyPr/>
          <a:lstStyle/>
          <a:p>
            <a:r>
              <a:rPr lang="en-US" dirty="0"/>
              <a:t>Click icon to add chart</a:t>
            </a:r>
          </a:p>
        </p:txBody>
      </p:sp>
      <p:sp>
        <p:nvSpPr>
          <p:cNvPr id="12" name="Text Placeholder 11"/>
          <p:cNvSpPr>
            <a:spLocks noGrp="1"/>
          </p:cNvSpPr>
          <p:nvPr>
            <p:ph type="body" sz="quarter" idx="11"/>
          </p:nvPr>
        </p:nvSpPr>
        <p:spPr>
          <a:xfrm>
            <a:off x="6646182" y="2171699"/>
            <a:ext cx="3779838" cy="408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76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649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6344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756558" y="2398033"/>
            <a:ext cx="10515600" cy="1325563"/>
          </a:xfrm>
        </p:spPr>
        <p:txBody>
          <a:bodyPr/>
          <a:lstStyle>
            <a:lvl1pPr algn="ctr">
              <a:defRPr baseline="0"/>
            </a:lvl1pPr>
          </a:lstStyle>
          <a:p>
            <a:r>
              <a:rPr lang="en-US" dirty="0"/>
              <a:t>THANK YOU</a:t>
            </a:r>
          </a:p>
        </p:txBody>
      </p:sp>
    </p:spTree>
    <p:extLst>
      <p:ext uri="{BB962C8B-B14F-4D97-AF65-F5344CB8AC3E}">
        <p14:creationId xmlns:p14="http://schemas.microsoft.com/office/powerpoint/2010/main" val="304216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46000">
              <a:schemeClr val="bg1">
                <a:tint val="98000"/>
                <a:satMod val="130000"/>
                <a:shade val="90000"/>
                <a:lumMod val="103000"/>
              </a:schemeClr>
            </a:gs>
            <a:gs pos="71000">
              <a:srgbClr val="E6E6E6">
                <a:lumMod val="82000"/>
                <a:lumOff val="18000"/>
              </a:srgbClr>
            </a:gs>
            <a:gs pos="100000">
              <a:schemeClr val="bg1">
                <a:shade val="63000"/>
                <a:satMod val="12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74425" y="5742877"/>
            <a:ext cx="2217576" cy="1115124"/>
          </a:xfrm>
          <a:prstGeom prst="rect">
            <a:avLst/>
          </a:prstGeom>
        </p:spPr>
      </p:pic>
    </p:spTree>
    <p:extLst>
      <p:ext uri="{BB962C8B-B14F-4D97-AF65-F5344CB8AC3E}">
        <p14:creationId xmlns:p14="http://schemas.microsoft.com/office/powerpoint/2010/main" val="1668042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www.highpointnc.gov/DocumentCenter/View/702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highpointnc.gov/DocumentCenter/View/702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highpointnc.gov/1838/Operation-Inasmuch" TargetMode="Externa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lori.loosemore@highpointnc.gov" TargetMode="External"/><Relationship Id="rId2" Type="http://schemas.openxmlformats.org/officeDocument/2006/relationships/hyperlink" Target="mailto:richard.fuqua@highpointnc.gov"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High Point: Using Data as a Tool to Reduce Blight</a:t>
            </a:r>
          </a:p>
        </p:txBody>
      </p:sp>
      <p:sp>
        <p:nvSpPr>
          <p:cNvPr id="3" name="Subtitle 2"/>
          <p:cNvSpPr>
            <a:spLocks noGrp="1"/>
          </p:cNvSpPr>
          <p:nvPr>
            <p:ph type="subTitle" idx="1"/>
          </p:nvPr>
        </p:nvSpPr>
        <p:spPr>
          <a:xfrm>
            <a:off x="1524000" y="3657601"/>
            <a:ext cx="9144000" cy="2640168"/>
          </a:xfrm>
        </p:spPr>
        <p:txBody>
          <a:bodyPr>
            <a:normAutofit/>
          </a:bodyPr>
          <a:lstStyle/>
          <a:p>
            <a:endParaRPr lang="en-US" dirty="0"/>
          </a:p>
          <a:p>
            <a:r>
              <a:rPr lang="en-US" dirty="0"/>
              <a:t>May 25, 2017</a:t>
            </a:r>
          </a:p>
          <a:p>
            <a:r>
              <a:rPr lang="en-US" dirty="0"/>
              <a:t>N. C. Community Development Association</a:t>
            </a:r>
          </a:p>
          <a:p>
            <a:r>
              <a:rPr lang="en-US" dirty="0"/>
              <a:t>Annual Conference</a:t>
            </a:r>
          </a:p>
        </p:txBody>
      </p:sp>
    </p:spTree>
    <p:extLst>
      <p:ext uri="{BB962C8B-B14F-4D97-AF65-F5344CB8AC3E}">
        <p14:creationId xmlns:p14="http://schemas.microsoft.com/office/powerpoint/2010/main" val="1594338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9641306" cy="4351338"/>
          </a:xfrm>
        </p:spPr>
        <p:txBody>
          <a:bodyPr>
            <a:noAutofit/>
          </a:bodyPr>
          <a:lstStyle/>
          <a:p>
            <a:pPr marL="457200" indent="-457200">
              <a:buAutoNum type="arabicPeriod"/>
            </a:pPr>
            <a:r>
              <a:rPr lang="en-US" dirty="0"/>
              <a:t>Hired new code enforcement manager July 2016</a:t>
            </a:r>
          </a:p>
          <a:p>
            <a:pPr marL="457200" indent="-457200">
              <a:buAutoNum type="arabicPeriod"/>
            </a:pPr>
            <a:r>
              <a:rPr lang="en-US" dirty="0"/>
              <a:t>Hired 6 new code enforcement officers from April 2016 to November 2016</a:t>
            </a:r>
          </a:p>
          <a:p>
            <a:pPr marL="457200" indent="-457200">
              <a:buAutoNum type="arabicPeriod"/>
            </a:pPr>
            <a:r>
              <a:rPr lang="en-US" dirty="0"/>
              <a:t>Reduced backlog of 270 cases to 78 in April 2017</a:t>
            </a:r>
            <a:endParaRPr lang="en-US" sz="2400" dirty="0"/>
          </a:p>
          <a:p>
            <a:pPr marL="457200" indent="-457200">
              <a:buAutoNum type="arabicPeriod"/>
            </a:pPr>
            <a:r>
              <a:rPr lang="en-US" dirty="0"/>
              <a:t>We work with Police and Fire Departments</a:t>
            </a:r>
          </a:p>
          <a:p>
            <a:pPr marL="914400" lvl="1" indent="-457200">
              <a:buFont typeface="+mj-lt"/>
              <a:buAutoNum type="alphaLcParenR"/>
            </a:pPr>
            <a:r>
              <a:rPr lang="en-US" dirty="0"/>
              <a:t>Educating police on when they can/should make referrals to us</a:t>
            </a:r>
          </a:p>
          <a:p>
            <a:pPr marL="914400" lvl="1" indent="-457200">
              <a:buFont typeface="+mj-lt"/>
              <a:buAutoNum type="alphaLcParenR"/>
            </a:pPr>
            <a:r>
              <a:rPr lang="en-US" dirty="0"/>
              <a:t>Fire reports fire calls to us</a:t>
            </a:r>
            <a:endParaRPr lang="en-US" sz="2800" dirty="0"/>
          </a:p>
          <a:p>
            <a:pPr marL="457200" indent="-457200">
              <a:buAutoNum type="arabicPeriod"/>
            </a:pPr>
            <a:r>
              <a:rPr lang="en-US" dirty="0"/>
              <a:t>We refer homeowners that need repairs to the Affordable Housing Division</a:t>
            </a:r>
          </a:p>
          <a:p>
            <a:pPr marL="914400" lvl="1" indent="-457200">
              <a:buFont typeface="+mj-lt"/>
              <a:buAutoNum type="alphaLcParenR"/>
            </a:pPr>
            <a:r>
              <a:rPr lang="en-US" dirty="0"/>
              <a:t>Educated inspectors on this process and when to make referrals</a:t>
            </a:r>
          </a:p>
          <a:p>
            <a:pPr marL="457200" indent="-457200">
              <a:buAutoNum type="arabicPeriod"/>
            </a:pPr>
            <a:endParaRPr lang="en-US" sz="2400" dirty="0"/>
          </a:p>
        </p:txBody>
      </p:sp>
      <p:sp>
        <p:nvSpPr>
          <p:cNvPr id="3" name="Title 2"/>
          <p:cNvSpPr>
            <a:spLocks noGrp="1"/>
          </p:cNvSpPr>
          <p:nvPr>
            <p:ph type="title"/>
          </p:nvPr>
        </p:nvSpPr>
        <p:spPr/>
        <p:txBody>
          <a:bodyPr/>
          <a:lstStyle/>
          <a:p>
            <a:r>
              <a:rPr lang="en-US" b="1" dirty="0"/>
              <a:t>Where are we now?</a:t>
            </a:r>
          </a:p>
        </p:txBody>
      </p:sp>
    </p:spTree>
    <p:extLst>
      <p:ext uri="{BB962C8B-B14F-4D97-AF65-F5344CB8AC3E}">
        <p14:creationId xmlns:p14="http://schemas.microsoft.com/office/powerpoint/2010/main" val="1178093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24056342"/>
              </p:ext>
            </p:extLst>
          </p:nvPr>
        </p:nvGraphicFramePr>
        <p:xfrm>
          <a:off x="1385455" y="932879"/>
          <a:ext cx="8903853" cy="5678727"/>
        </p:xfrm>
        <a:graphic>
          <a:graphicData uri="http://schemas.openxmlformats.org/drawingml/2006/table">
            <a:tbl>
              <a:tblPr>
                <a:tableStyleId>{5C22544A-7EE6-4342-B048-85BDC9FD1C3A}</a:tableStyleId>
              </a:tblPr>
              <a:tblGrid>
                <a:gridCol w="7673082">
                  <a:extLst>
                    <a:ext uri="{9D8B030D-6E8A-4147-A177-3AD203B41FA5}">
                      <a16:colId xmlns:a16="http://schemas.microsoft.com/office/drawing/2014/main" val="3180993601"/>
                    </a:ext>
                  </a:extLst>
                </a:gridCol>
                <a:gridCol w="1230771">
                  <a:extLst>
                    <a:ext uri="{9D8B030D-6E8A-4147-A177-3AD203B41FA5}">
                      <a16:colId xmlns:a16="http://schemas.microsoft.com/office/drawing/2014/main" val="2718371217"/>
                    </a:ext>
                  </a:extLst>
                </a:gridCol>
              </a:tblGrid>
              <a:tr h="327290">
                <a:tc>
                  <a:txBody>
                    <a:bodyPr/>
                    <a:lstStyle/>
                    <a:p>
                      <a:pPr algn="l" fontAlgn="b"/>
                      <a:r>
                        <a:rPr lang="en-US" sz="1800" u="none" strike="noStrike">
                          <a:effectLst/>
                        </a:rPr>
                        <a:t>a. Minimum Housing Complaints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40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52185489"/>
                  </a:ext>
                </a:extLst>
              </a:tr>
              <a:tr h="327290">
                <a:tc>
                  <a:txBody>
                    <a:bodyPr/>
                    <a:lstStyle/>
                    <a:p>
                      <a:pPr algn="l" fontAlgn="b"/>
                      <a:r>
                        <a:rPr lang="en-US" sz="1800" u="none" strike="noStrike" dirty="0">
                          <a:effectLst/>
                        </a:rPr>
                        <a:t>b. Active Minimum Housing Cases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252</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40649"/>
                  </a:ext>
                </a:extLst>
              </a:tr>
              <a:tr h="327290">
                <a:tc>
                  <a:txBody>
                    <a:bodyPr/>
                    <a:lstStyle/>
                    <a:p>
                      <a:pPr algn="l" fontAlgn="b"/>
                      <a:r>
                        <a:rPr lang="en-US" sz="1800" u="none" strike="noStrike">
                          <a:effectLst/>
                        </a:rPr>
                        <a:t>c. Active Backlog Cases (270 original)</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78</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0394077"/>
                  </a:ext>
                </a:extLst>
              </a:tr>
              <a:tr h="327290">
                <a:tc>
                  <a:txBody>
                    <a:bodyPr/>
                    <a:lstStyle/>
                    <a:p>
                      <a:pPr algn="l" fontAlgn="b"/>
                      <a:r>
                        <a:rPr lang="en-US" sz="1800" u="none" strike="noStrike" dirty="0">
                          <a:effectLst/>
                        </a:rPr>
                        <a:t>d. Cases Taken Before City Council</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42315355"/>
                  </a:ext>
                </a:extLst>
              </a:tr>
              <a:tr h="327290">
                <a:tc>
                  <a:txBody>
                    <a:bodyPr/>
                    <a:lstStyle/>
                    <a:p>
                      <a:pPr algn="r" fontAlgn="b"/>
                      <a:r>
                        <a:rPr lang="en-US" sz="1800" u="none" strike="noStrike">
                          <a:effectLst/>
                        </a:rPr>
                        <a:t>                      i. For Demolition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6</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51278047"/>
                  </a:ext>
                </a:extLst>
              </a:tr>
              <a:tr h="327290">
                <a:tc>
                  <a:txBody>
                    <a:bodyPr/>
                    <a:lstStyle/>
                    <a:p>
                      <a:pPr algn="r" fontAlgn="b"/>
                      <a:r>
                        <a:rPr lang="en-US" sz="1800" u="none" strike="noStrike">
                          <a:effectLst/>
                        </a:rPr>
                        <a:t>ii. For Vacate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12469217"/>
                  </a:ext>
                </a:extLst>
              </a:tr>
              <a:tr h="327290">
                <a:tc>
                  <a:txBody>
                    <a:bodyPr/>
                    <a:lstStyle/>
                    <a:p>
                      <a:pPr algn="l" fontAlgn="b"/>
                      <a:r>
                        <a:rPr lang="en-US" sz="1800" u="none" strike="noStrike">
                          <a:effectLst/>
                        </a:rPr>
                        <a:t>e. City Demolished Houses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5</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2295763"/>
                  </a:ext>
                </a:extLst>
              </a:tr>
              <a:tr h="327290">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4237538"/>
                  </a:ext>
                </a:extLst>
              </a:tr>
              <a:tr h="327290">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5701525"/>
                  </a:ext>
                </a:extLst>
              </a:tr>
              <a:tr h="442087">
                <a:tc>
                  <a:txBody>
                    <a:bodyPr/>
                    <a:lstStyle/>
                    <a:p>
                      <a:pPr algn="l" fontAlgn="b"/>
                      <a:r>
                        <a:rPr lang="en-US" sz="1800" u="none" strike="noStrike">
                          <a:effectLst/>
                        </a:rPr>
                        <a:t>a. Public Nuisance Complaints (includes unsecured dwellings)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84</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8241827"/>
                  </a:ext>
                </a:extLst>
              </a:tr>
              <a:tr h="327290">
                <a:tc>
                  <a:txBody>
                    <a:bodyPr/>
                    <a:lstStyle/>
                    <a:p>
                      <a:pPr algn="l" fontAlgn="b"/>
                      <a:r>
                        <a:rPr lang="en-US" sz="1800" u="none" strike="noStrike">
                          <a:effectLst/>
                        </a:rPr>
                        <a:t>b. Active Public Nuisance Cases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294</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0332070"/>
                  </a:ext>
                </a:extLst>
              </a:tr>
              <a:tr h="327290">
                <a:tc>
                  <a:txBody>
                    <a:bodyPr/>
                    <a:lstStyle/>
                    <a:p>
                      <a:pPr algn="l" fontAlgn="b"/>
                      <a:r>
                        <a:rPr lang="en-US" sz="1800" u="none" strike="noStrike">
                          <a:effectLst/>
                        </a:rPr>
                        <a:t>c. City abated PN Cases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6</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0949418"/>
                  </a:ext>
                </a:extLst>
              </a:tr>
              <a:tr h="327290">
                <a:tc>
                  <a:txBody>
                    <a:bodyPr/>
                    <a:lstStyle/>
                    <a:p>
                      <a:pPr algn="l" fontAlgn="b"/>
                      <a:r>
                        <a:rPr lang="en-US" sz="1800" u="none" strike="noStrike">
                          <a:effectLst/>
                        </a:rPr>
                        <a:t>d. Owner abated PN Cases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61</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4741175"/>
                  </a:ext>
                </a:extLst>
              </a:tr>
              <a:tr h="327290">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5974489"/>
                  </a:ext>
                </a:extLst>
              </a:tr>
              <a:tr h="327290">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5971447"/>
                  </a:ext>
                </a:extLst>
              </a:tr>
              <a:tr h="327290">
                <a:tc>
                  <a:txBody>
                    <a:bodyPr/>
                    <a:lstStyle/>
                    <a:p>
                      <a:pPr algn="l" fontAlgn="b"/>
                      <a:r>
                        <a:rPr lang="en-US" sz="1800" u="none" strike="noStrike">
                          <a:effectLst/>
                        </a:rPr>
                        <a:t>a. Zoning Complaints ( Vehicles, Signs, Banners)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15</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58039095"/>
                  </a:ext>
                </a:extLst>
              </a:tr>
              <a:tr h="327290">
                <a:tc>
                  <a:txBody>
                    <a:bodyPr/>
                    <a:lstStyle/>
                    <a:p>
                      <a:pPr algn="l" fontAlgn="b"/>
                      <a:r>
                        <a:rPr lang="en-US" sz="1800" u="none" strike="noStrike">
                          <a:effectLst/>
                        </a:rPr>
                        <a:t>b. Signs collected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112</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5569736"/>
                  </a:ext>
                </a:extLst>
              </a:tr>
            </a:tbl>
          </a:graphicData>
        </a:graphic>
      </p:graphicFrame>
      <p:sp>
        <p:nvSpPr>
          <p:cNvPr id="3" name="TextBox 2"/>
          <p:cNvSpPr txBox="1"/>
          <p:nvPr/>
        </p:nvSpPr>
        <p:spPr>
          <a:xfrm>
            <a:off x="3921414" y="0"/>
            <a:ext cx="4082473" cy="769441"/>
          </a:xfrm>
          <a:prstGeom prst="rect">
            <a:avLst/>
          </a:prstGeom>
          <a:noFill/>
        </p:spPr>
        <p:txBody>
          <a:bodyPr wrap="square" rtlCol="0">
            <a:spAutoFit/>
          </a:bodyPr>
          <a:lstStyle/>
          <a:p>
            <a:pPr algn="ctr"/>
            <a:r>
              <a:rPr lang="en-US" sz="4400" b="1" dirty="0">
                <a:solidFill>
                  <a:srgbClr val="002060"/>
                </a:solidFill>
              </a:rPr>
              <a:t>April 2017</a:t>
            </a:r>
          </a:p>
        </p:txBody>
      </p:sp>
    </p:spTree>
    <p:extLst>
      <p:ext uri="{BB962C8B-B14F-4D97-AF65-F5344CB8AC3E}">
        <p14:creationId xmlns:p14="http://schemas.microsoft.com/office/powerpoint/2010/main" val="387659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Opportunities via External Sources</a:t>
            </a:r>
          </a:p>
        </p:txBody>
      </p:sp>
      <p:sp>
        <p:nvSpPr>
          <p:cNvPr id="3" name="Content Placeholder 2"/>
          <p:cNvSpPr>
            <a:spLocks noGrp="1"/>
          </p:cNvSpPr>
          <p:nvPr>
            <p:ph idx="1"/>
          </p:nvPr>
        </p:nvSpPr>
        <p:spPr/>
        <p:txBody>
          <a:bodyPr>
            <a:normAutofit/>
          </a:bodyPr>
          <a:lstStyle/>
          <a:p>
            <a:r>
              <a:rPr lang="en-US" dirty="0"/>
              <a:t>Established relationship with Center for Community Progress (CCP)</a:t>
            </a:r>
          </a:p>
          <a:p>
            <a:r>
              <a:rPr lang="en-US" dirty="0"/>
              <a:t>Engaged UNCG Center for Housing &amp; Community Studies to complete Housing Segmentation Study in 2016</a:t>
            </a:r>
          </a:p>
          <a:p>
            <a:r>
              <a:rPr lang="en-US" dirty="0"/>
              <a:t>In 2016, City awarded Technical Assistance Scholarship Program (TASP) from CCP</a:t>
            </a:r>
          </a:p>
          <a:p>
            <a:pPr lvl="1"/>
            <a:r>
              <a:rPr lang="en-US" dirty="0"/>
              <a:t>One of three cities (Baltimore and Rockford, IL)</a:t>
            </a:r>
          </a:p>
          <a:p>
            <a:pPr lvl="1"/>
            <a:r>
              <a:rPr lang="en-US" dirty="0"/>
              <a:t>200 hours of technical assistance over a six-month period</a:t>
            </a:r>
          </a:p>
          <a:p>
            <a:pPr lvl="1"/>
            <a:r>
              <a:rPr lang="en-US" dirty="0"/>
              <a:t>Learn/discuss innovative strategies to address vacant property, abandonment and tax delinquency</a:t>
            </a:r>
          </a:p>
          <a:p>
            <a:endParaRPr lang="en-US" dirty="0"/>
          </a:p>
        </p:txBody>
      </p:sp>
    </p:spTree>
    <p:extLst>
      <p:ext uri="{BB962C8B-B14F-4D97-AF65-F5344CB8AC3E}">
        <p14:creationId xmlns:p14="http://schemas.microsoft.com/office/powerpoint/2010/main" val="1337595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54594" y="83108"/>
            <a:ext cx="6549081" cy="1201995"/>
          </a:xfrm>
        </p:spPr>
        <p:txBody>
          <a:bodyPr>
            <a:normAutofit/>
          </a:bodyPr>
          <a:lstStyle/>
          <a:p>
            <a:pPr algn="ctr"/>
            <a:r>
              <a:rPr lang="en-US" sz="3600" b="1" dirty="0">
                <a:latin typeface="Arial Narrow" panose="020B0606020202030204" pitchFamily="34" charset="0"/>
              </a:rPr>
              <a:t>Housing Market </a:t>
            </a:r>
            <a:br>
              <a:rPr lang="en-US" sz="3600" b="1" dirty="0">
                <a:latin typeface="Arial Narrow" panose="020B0606020202030204" pitchFamily="34" charset="0"/>
              </a:rPr>
            </a:br>
            <a:r>
              <a:rPr lang="en-US" sz="3600" b="1" dirty="0">
                <a:latin typeface="Arial Narrow" panose="020B0606020202030204" pitchFamily="34" charset="0"/>
              </a:rPr>
              <a:t>Segmentation Study</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
            <a:ext cx="53073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54596" y="1241079"/>
            <a:ext cx="6763264" cy="561692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002060"/>
                </a:solidFill>
              </a:rPr>
              <a:t>Parcel-level housing stock assessment of the Core-City</a:t>
            </a:r>
          </a:p>
          <a:p>
            <a:pPr marL="285750" indent="-285750">
              <a:spcAft>
                <a:spcPts val="600"/>
              </a:spcAft>
              <a:buFont typeface="Arial" panose="020B0604020202020204" pitchFamily="34" charset="0"/>
              <a:buChar char="•"/>
            </a:pPr>
            <a:r>
              <a:rPr lang="en-US" dirty="0">
                <a:solidFill>
                  <a:srgbClr val="002060"/>
                </a:solidFill>
              </a:rPr>
              <a:t>Provides data to help prioritize redevelopment and revitalization activities</a:t>
            </a:r>
          </a:p>
          <a:p>
            <a:pPr marL="285750" indent="-285750">
              <a:spcAft>
                <a:spcPts val="600"/>
              </a:spcAft>
              <a:buFont typeface="Arial" panose="020B0604020202020204" pitchFamily="34" charset="0"/>
              <a:buChar char="•"/>
            </a:pPr>
            <a:r>
              <a:rPr lang="en-US" dirty="0">
                <a:solidFill>
                  <a:srgbClr val="002060"/>
                </a:solidFill>
              </a:rPr>
              <a:t>Block groups are divided into five ratings based on data.</a:t>
            </a:r>
          </a:p>
          <a:p>
            <a:pPr marL="568325" lvl="1" indent="-279400">
              <a:spcAft>
                <a:spcPts val="600"/>
              </a:spcAft>
              <a:buFont typeface="Arial" panose="020B0604020202020204" pitchFamily="34" charset="0"/>
              <a:buChar char="•"/>
            </a:pPr>
            <a:r>
              <a:rPr lang="en-US" b="1" dirty="0">
                <a:solidFill>
                  <a:srgbClr val="0070C0"/>
                </a:solidFill>
              </a:rPr>
              <a:t>Stable</a:t>
            </a:r>
            <a:r>
              <a:rPr lang="en-US" dirty="0">
                <a:solidFill>
                  <a:srgbClr val="002060"/>
                </a:solidFill>
              </a:rPr>
              <a:t> (Green) – high home values, low vacancy rates, high homeownership.</a:t>
            </a:r>
          </a:p>
          <a:p>
            <a:pPr marL="568325" lvl="1" indent="-279400">
              <a:spcAft>
                <a:spcPts val="600"/>
              </a:spcAft>
              <a:buFont typeface="Arial" panose="020B0604020202020204" pitchFamily="34" charset="0"/>
              <a:buChar char="•"/>
            </a:pPr>
            <a:r>
              <a:rPr lang="en-US" b="1" dirty="0">
                <a:solidFill>
                  <a:srgbClr val="0070C0"/>
                </a:solidFill>
              </a:rPr>
              <a:t>Functioning</a:t>
            </a:r>
            <a:r>
              <a:rPr lang="en-US" dirty="0">
                <a:solidFill>
                  <a:srgbClr val="002060"/>
                </a:solidFill>
              </a:rPr>
              <a:t> (Light Green) – moderate home values, varied vacancy rates and moderate homeownership.</a:t>
            </a:r>
          </a:p>
          <a:p>
            <a:pPr marL="568325" lvl="1" indent="-279400">
              <a:spcAft>
                <a:spcPts val="600"/>
              </a:spcAft>
              <a:buFont typeface="Arial" panose="020B0604020202020204" pitchFamily="34" charset="0"/>
              <a:buChar char="•"/>
            </a:pPr>
            <a:r>
              <a:rPr lang="en-US" b="1" dirty="0">
                <a:solidFill>
                  <a:srgbClr val="0070C0"/>
                </a:solidFill>
              </a:rPr>
              <a:t>Constrained</a:t>
            </a:r>
            <a:r>
              <a:rPr lang="en-US" dirty="0">
                <a:solidFill>
                  <a:srgbClr val="0070C0"/>
                </a:solidFill>
              </a:rPr>
              <a:t> </a:t>
            </a:r>
            <a:r>
              <a:rPr lang="en-US" dirty="0">
                <a:solidFill>
                  <a:srgbClr val="002060"/>
                </a:solidFill>
              </a:rPr>
              <a:t>(Yellow) – moderate home values, higher vacancy rates, low homeownership, more substandard properties higher poverty and unemployment.</a:t>
            </a:r>
          </a:p>
          <a:p>
            <a:pPr marL="568325" lvl="1" indent="-279400">
              <a:spcAft>
                <a:spcPts val="600"/>
              </a:spcAft>
              <a:buFont typeface="Arial" panose="020B0604020202020204" pitchFamily="34" charset="0"/>
              <a:buChar char="•"/>
            </a:pPr>
            <a:r>
              <a:rPr lang="en-US" b="1" dirty="0">
                <a:solidFill>
                  <a:srgbClr val="0070C0"/>
                </a:solidFill>
              </a:rPr>
              <a:t>Weak</a:t>
            </a:r>
            <a:r>
              <a:rPr lang="en-US" dirty="0">
                <a:solidFill>
                  <a:srgbClr val="002060"/>
                </a:solidFill>
              </a:rPr>
              <a:t> (Orange) – low home values, higher vacancy rates, low homeownership, substandard homes, many vacant lots, poverty and unemployment is very high.</a:t>
            </a:r>
          </a:p>
          <a:p>
            <a:pPr marL="568325" lvl="1" indent="-279400">
              <a:spcAft>
                <a:spcPts val="600"/>
              </a:spcAft>
              <a:buFont typeface="Arial" panose="020B0604020202020204" pitchFamily="34" charset="0"/>
              <a:buChar char="•"/>
            </a:pPr>
            <a:r>
              <a:rPr lang="en-US" b="1" dirty="0">
                <a:solidFill>
                  <a:srgbClr val="0070C0"/>
                </a:solidFill>
              </a:rPr>
              <a:t>Extremely Weak </a:t>
            </a:r>
            <a:r>
              <a:rPr lang="en-US" dirty="0">
                <a:solidFill>
                  <a:srgbClr val="002060"/>
                </a:solidFill>
              </a:rPr>
              <a:t>(Red) – lowest home values, highest vacancy rates, highest rental rates, substandard homes and many lots are vacant. Poverty and unemployment is the highest.</a:t>
            </a:r>
          </a:p>
        </p:txBody>
      </p:sp>
    </p:spTree>
    <p:extLst>
      <p:ext uri="{BB962C8B-B14F-4D97-AF65-F5344CB8AC3E}">
        <p14:creationId xmlns:p14="http://schemas.microsoft.com/office/powerpoint/2010/main" val="4029213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43" y="112880"/>
            <a:ext cx="7026876" cy="649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57536" y="112880"/>
            <a:ext cx="4712043" cy="5447645"/>
          </a:xfrm>
          <a:prstGeom prst="rect">
            <a:avLst/>
          </a:prstGeom>
          <a:noFill/>
        </p:spPr>
        <p:txBody>
          <a:bodyPr wrap="square" rtlCol="0">
            <a:spAutoFit/>
          </a:bodyPr>
          <a:lstStyle/>
          <a:p>
            <a:pPr algn="ctr"/>
            <a:r>
              <a:rPr lang="en-US" sz="2000" b="1" u="sng" dirty="0">
                <a:solidFill>
                  <a:srgbClr val="002060"/>
                </a:solidFill>
              </a:rPr>
              <a:t>Strategies for Market Segments:</a:t>
            </a:r>
          </a:p>
          <a:p>
            <a:endParaRPr lang="en-US" b="1" u="sng" dirty="0">
              <a:solidFill>
                <a:srgbClr val="002060"/>
              </a:solidFill>
            </a:endParaRPr>
          </a:p>
          <a:p>
            <a:pPr marL="173038" indent="-173038">
              <a:spcAft>
                <a:spcPts val="600"/>
              </a:spcAft>
              <a:buFont typeface="Arial" panose="020B0604020202020204" pitchFamily="34" charset="0"/>
              <a:buChar char="•"/>
            </a:pPr>
            <a:r>
              <a:rPr lang="en-US" dirty="0">
                <a:solidFill>
                  <a:srgbClr val="002060"/>
                </a:solidFill>
              </a:rPr>
              <a:t>Indirect correlation between market index and improvement costs.</a:t>
            </a:r>
          </a:p>
          <a:p>
            <a:pPr marL="173038" indent="-173038">
              <a:spcAft>
                <a:spcPts val="600"/>
              </a:spcAft>
              <a:buFont typeface="Arial" panose="020B0604020202020204" pitchFamily="34" charset="0"/>
              <a:buChar char="•"/>
            </a:pPr>
            <a:r>
              <a:rPr lang="en-US" dirty="0">
                <a:solidFill>
                  <a:srgbClr val="002060"/>
                </a:solidFill>
              </a:rPr>
              <a:t>Strategies are informed and driven by data characteristics of each neighborhood.</a:t>
            </a:r>
          </a:p>
          <a:p>
            <a:pPr marL="173038" indent="-173038">
              <a:spcAft>
                <a:spcPts val="600"/>
              </a:spcAft>
              <a:buFont typeface="Arial" panose="020B0604020202020204" pitchFamily="34" charset="0"/>
              <a:buChar char="•"/>
            </a:pPr>
            <a:r>
              <a:rPr lang="en-US" dirty="0">
                <a:solidFill>
                  <a:srgbClr val="002060"/>
                </a:solidFill>
              </a:rPr>
              <a:t>Types of activity (resources) must be “right sized” to needs of the neighborhood.</a:t>
            </a:r>
          </a:p>
          <a:p>
            <a:pPr marL="173038" indent="-173038">
              <a:spcAft>
                <a:spcPts val="600"/>
              </a:spcAft>
              <a:buFont typeface="Arial" panose="020B0604020202020204" pitchFamily="34" charset="0"/>
              <a:buChar char="•"/>
            </a:pPr>
            <a:r>
              <a:rPr lang="en-US" dirty="0">
                <a:solidFill>
                  <a:srgbClr val="002060"/>
                </a:solidFill>
              </a:rPr>
              <a:t>Some areas will require working from the outside edges in.</a:t>
            </a:r>
          </a:p>
          <a:p>
            <a:pPr marL="173038" indent="-173038">
              <a:spcAft>
                <a:spcPts val="600"/>
              </a:spcAft>
              <a:buFont typeface="Arial" panose="020B0604020202020204" pitchFamily="34" charset="0"/>
              <a:buChar char="•"/>
            </a:pPr>
            <a:r>
              <a:rPr lang="en-US" dirty="0">
                <a:solidFill>
                  <a:srgbClr val="002060"/>
                </a:solidFill>
              </a:rPr>
              <a:t>Targeted code enforcement throughout Core to address blighting influences:</a:t>
            </a:r>
          </a:p>
          <a:p>
            <a:pPr marL="630238" lvl="1" indent="-173038">
              <a:spcAft>
                <a:spcPts val="600"/>
              </a:spcAft>
              <a:buFont typeface="Arial" panose="020B0604020202020204" pitchFamily="34" charset="0"/>
              <a:buChar char="•"/>
            </a:pPr>
            <a:r>
              <a:rPr lang="en-US" dirty="0">
                <a:solidFill>
                  <a:srgbClr val="002060"/>
                </a:solidFill>
              </a:rPr>
              <a:t>Burnouts</a:t>
            </a:r>
          </a:p>
          <a:p>
            <a:pPr marL="630238" lvl="1" indent="-173038">
              <a:spcAft>
                <a:spcPts val="600"/>
              </a:spcAft>
              <a:buFont typeface="Arial" panose="020B0604020202020204" pitchFamily="34" charset="0"/>
              <a:buChar char="•"/>
            </a:pPr>
            <a:r>
              <a:rPr lang="en-US" dirty="0">
                <a:solidFill>
                  <a:srgbClr val="002060"/>
                </a:solidFill>
              </a:rPr>
              <a:t>Dilapidated &amp; abandoned properties</a:t>
            </a:r>
          </a:p>
          <a:p>
            <a:pPr marL="630238" lvl="1" indent="-173038">
              <a:spcAft>
                <a:spcPts val="600"/>
              </a:spcAft>
              <a:buFont typeface="Arial" panose="020B0604020202020204" pitchFamily="34" charset="0"/>
              <a:buChar char="•"/>
            </a:pPr>
            <a:r>
              <a:rPr lang="en-US" dirty="0">
                <a:solidFill>
                  <a:srgbClr val="002060"/>
                </a:solidFill>
              </a:rPr>
              <a:t>High grass</a:t>
            </a:r>
          </a:p>
          <a:p>
            <a:pPr marL="173038" indent="-173038">
              <a:spcAft>
                <a:spcPts val="600"/>
              </a:spcAft>
              <a:buFont typeface="Arial" panose="020B0604020202020204" pitchFamily="34" charset="0"/>
              <a:buChar char="•"/>
            </a:pPr>
            <a:r>
              <a:rPr lang="en-US" dirty="0">
                <a:solidFill>
                  <a:srgbClr val="002060"/>
                </a:solidFill>
              </a:rPr>
              <a:t>All strategies will require effective community partnerships.</a:t>
            </a:r>
          </a:p>
        </p:txBody>
      </p:sp>
      <p:sp>
        <p:nvSpPr>
          <p:cNvPr id="3" name="Rectangle 2"/>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945195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We Learned from the Study</a:t>
            </a:r>
          </a:p>
        </p:txBody>
      </p:sp>
      <p:sp>
        <p:nvSpPr>
          <p:cNvPr id="3" name="Content Placeholder 2"/>
          <p:cNvSpPr>
            <a:spLocks noGrp="1"/>
          </p:cNvSpPr>
          <p:nvPr>
            <p:ph idx="1"/>
          </p:nvPr>
        </p:nvSpPr>
        <p:spPr/>
        <p:txBody>
          <a:bodyPr>
            <a:normAutofit/>
          </a:bodyPr>
          <a:lstStyle/>
          <a:p>
            <a:r>
              <a:rPr lang="en-US" dirty="0"/>
              <a:t>Very informative strategically, less so tactically</a:t>
            </a:r>
          </a:p>
          <a:p>
            <a:r>
              <a:rPr lang="en-US" dirty="0"/>
              <a:t>Parcel-level data is needed to be actionable</a:t>
            </a:r>
          </a:p>
          <a:p>
            <a:r>
              <a:rPr lang="en-US" dirty="0"/>
              <a:t>Data sources that can be updated are crucial</a:t>
            </a:r>
          </a:p>
          <a:p>
            <a:r>
              <a:rPr lang="en-US" dirty="0"/>
              <a:t>Tremendous amount of data generated by City &amp; County</a:t>
            </a:r>
          </a:p>
          <a:p>
            <a:r>
              <a:rPr lang="en-US" dirty="0"/>
              <a:t>Other data sources can be very useful (e.g., </a:t>
            </a:r>
            <a:r>
              <a:rPr lang="en-US" dirty="0" err="1"/>
              <a:t>RealtyTrac</a:t>
            </a:r>
            <a:r>
              <a:rPr lang="en-US" dirty="0"/>
              <a:t>, MLS, Polk City Directory)</a:t>
            </a:r>
          </a:p>
          <a:p>
            <a:r>
              <a:rPr lang="en-US" dirty="0"/>
              <a:t>GIS is your friend!</a:t>
            </a:r>
          </a:p>
          <a:p>
            <a:r>
              <a:rPr lang="en-US" dirty="0">
                <a:hlinkClick r:id="rId3"/>
              </a:rPr>
              <a:t>https://www.highpointnc.gov/DocumentCenter/View/7024</a:t>
            </a:r>
            <a:endParaRPr lang="en-US" dirty="0"/>
          </a:p>
          <a:p>
            <a:endParaRPr lang="en-US" dirty="0"/>
          </a:p>
        </p:txBody>
      </p:sp>
    </p:spTree>
    <p:extLst>
      <p:ext uri="{BB962C8B-B14F-4D97-AF65-F5344CB8AC3E}">
        <p14:creationId xmlns:p14="http://schemas.microsoft.com/office/powerpoint/2010/main" val="80022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4594" y="83108"/>
            <a:ext cx="6549081" cy="1201995"/>
          </a:xfrm>
        </p:spPr>
        <p:txBody>
          <a:bodyPr>
            <a:normAutofit/>
          </a:bodyPr>
          <a:lstStyle/>
          <a:p>
            <a:pPr algn="ctr"/>
            <a:r>
              <a:rPr lang="en-US" sz="3600" b="1" dirty="0"/>
              <a:t>TASP 2016</a:t>
            </a:r>
          </a:p>
        </p:txBody>
      </p:sp>
      <p:sp>
        <p:nvSpPr>
          <p:cNvPr id="6" name="TextBox 5"/>
          <p:cNvSpPr txBox="1"/>
          <p:nvPr/>
        </p:nvSpPr>
        <p:spPr>
          <a:xfrm>
            <a:off x="5354596" y="1241079"/>
            <a:ext cx="6763264" cy="4470455"/>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solidFill>
                  <a:srgbClr val="002060"/>
                </a:solidFill>
              </a:rPr>
              <a:t>Six month engagement</a:t>
            </a:r>
          </a:p>
          <a:p>
            <a:pPr marL="285750" indent="-285750">
              <a:spcAft>
                <a:spcPts val="300"/>
              </a:spcAft>
              <a:buFont typeface="Arial" panose="020B0604020202020204" pitchFamily="34" charset="0"/>
              <a:buChar char="•"/>
            </a:pPr>
            <a:r>
              <a:rPr lang="en-US" dirty="0">
                <a:solidFill>
                  <a:srgbClr val="002060"/>
                </a:solidFill>
              </a:rPr>
              <a:t>Four Focus Area:</a:t>
            </a:r>
          </a:p>
          <a:p>
            <a:pPr marL="742950" lvl="1" indent="-285750">
              <a:spcAft>
                <a:spcPts val="300"/>
              </a:spcAft>
              <a:buFont typeface="Arial" panose="020B0604020202020204" pitchFamily="34" charset="0"/>
              <a:buChar char="•"/>
            </a:pPr>
            <a:r>
              <a:rPr lang="en-US" dirty="0">
                <a:solidFill>
                  <a:srgbClr val="002060"/>
                </a:solidFill>
              </a:rPr>
              <a:t>Data Management Systems &amp; Practices</a:t>
            </a:r>
          </a:p>
          <a:p>
            <a:pPr marL="742950" lvl="1" indent="-285750">
              <a:spcAft>
                <a:spcPts val="300"/>
              </a:spcAft>
              <a:buFont typeface="Arial" panose="020B0604020202020204" pitchFamily="34" charset="0"/>
              <a:buChar char="•"/>
            </a:pPr>
            <a:r>
              <a:rPr lang="en-US" dirty="0">
                <a:solidFill>
                  <a:srgbClr val="002060"/>
                </a:solidFill>
              </a:rPr>
              <a:t>Code Enforcement Systems</a:t>
            </a:r>
          </a:p>
          <a:p>
            <a:pPr marL="742950" lvl="1" indent="-285750">
              <a:spcAft>
                <a:spcPts val="300"/>
              </a:spcAft>
              <a:buFont typeface="Arial" panose="020B0604020202020204" pitchFamily="34" charset="0"/>
              <a:buChar char="•"/>
            </a:pPr>
            <a:r>
              <a:rPr lang="en-US" dirty="0">
                <a:solidFill>
                  <a:srgbClr val="002060"/>
                </a:solidFill>
              </a:rPr>
              <a:t>Property Tax Enforcement Systems</a:t>
            </a:r>
          </a:p>
          <a:p>
            <a:pPr marL="742950" lvl="1" indent="-285750">
              <a:spcAft>
                <a:spcPts val="300"/>
              </a:spcAft>
              <a:buFont typeface="Arial" panose="020B0604020202020204" pitchFamily="34" charset="0"/>
              <a:buChar char="•"/>
            </a:pPr>
            <a:r>
              <a:rPr lang="en-US" dirty="0">
                <a:solidFill>
                  <a:srgbClr val="002060"/>
                </a:solidFill>
              </a:rPr>
              <a:t>Community Partnerships and Programs</a:t>
            </a:r>
          </a:p>
          <a:p>
            <a:pPr marL="285750" indent="-285750">
              <a:spcAft>
                <a:spcPts val="300"/>
              </a:spcAft>
              <a:buFont typeface="Arial" panose="020B0604020202020204" pitchFamily="34" charset="0"/>
              <a:buChar char="•"/>
            </a:pPr>
            <a:r>
              <a:rPr lang="en-US" dirty="0">
                <a:solidFill>
                  <a:srgbClr val="002060"/>
                </a:solidFill>
              </a:rPr>
              <a:t>Stakeholders included:</a:t>
            </a:r>
          </a:p>
          <a:p>
            <a:pPr marL="742950" lvl="1" indent="-285750">
              <a:spcAft>
                <a:spcPts val="300"/>
              </a:spcAft>
              <a:buFont typeface="Arial" panose="020B0604020202020204" pitchFamily="34" charset="0"/>
              <a:buChar char="•"/>
            </a:pPr>
            <a:r>
              <a:rPr lang="en-US" dirty="0">
                <a:solidFill>
                  <a:srgbClr val="002060"/>
                </a:solidFill>
              </a:rPr>
              <a:t>City Council</a:t>
            </a:r>
          </a:p>
          <a:p>
            <a:pPr marL="742950" lvl="1" indent="-285750">
              <a:spcAft>
                <a:spcPts val="300"/>
              </a:spcAft>
              <a:buFont typeface="Arial" panose="020B0604020202020204" pitchFamily="34" charset="0"/>
              <a:buChar char="•"/>
            </a:pPr>
            <a:r>
              <a:rPr lang="en-US" dirty="0">
                <a:solidFill>
                  <a:srgbClr val="002060"/>
                </a:solidFill>
              </a:rPr>
              <a:t>CHP staff</a:t>
            </a:r>
          </a:p>
          <a:p>
            <a:pPr marL="742950" lvl="1" indent="-285750">
              <a:spcAft>
                <a:spcPts val="300"/>
              </a:spcAft>
              <a:buFont typeface="Arial" panose="020B0604020202020204" pitchFamily="34" charset="0"/>
              <a:buChar char="•"/>
            </a:pPr>
            <a:r>
              <a:rPr lang="en-US" dirty="0">
                <a:solidFill>
                  <a:srgbClr val="002060"/>
                </a:solidFill>
              </a:rPr>
              <a:t>Guilford County Tax Office</a:t>
            </a:r>
          </a:p>
          <a:p>
            <a:pPr marL="742950" lvl="1" indent="-285750">
              <a:spcAft>
                <a:spcPts val="300"/>
              </a:spcAft>
              <a:buFont typeface="Arial" panose="020B0604020202020204" pitchFamily="34" charset="0"/>
              <a:buChar char="•"/>
            </a:pPr>
            <a:r>
              <a:rPr lang="en-US" dirty="0">
                <a:solidFill>
                  <a:srgbClr val="002060"/>
                </a:solidFill>
              </a:rPr>
              <a:t>Guilford County Schools</a:t>
            </a:r>
          </a:p>
          <a:p>
            <a:pPr marL="742950" lvl="1" indent="-285750">
              <a:spcAft>
                <a:spcPts val="300"/>
              </a:spcAft>
              <a:buFont typeface="Arial" panose="020B0604020202020204" pitchFamily="34" charset="0"/>
              <a:buChar char="•"/>
            </a:pPr>
            <a:r>
              <a:rPr lang="en-US" dirty="0">
                <a:solidFill>
                  <a:srgbClr val="002060"/>
                </a:solidFill>
              </a:rPr>
              <a:t>Community members</a:t>
            </a:r>
          </a:p>
          <a:p>
            <a:pPr marL="742950" lvl="1" indent="-285750">
              <a:spcAft>
                <a:spcPts val="300"/>
              </a:spcAft>
              <a:buFont typeface="Arial" panose="020B0604020202020204" pitchFamily="34" charset="0"/>
              <a:buChar char="•"/>
            </a:pPr>
            <a:r>
              <a:rPr lang="en-US" dirty="0">
                <a:solidFill>
                  <a:srgbClr val="002060"/>
                </a:solidFill>
              </a:rPr>
              <a:t>Local Non-profits</a:t>
            </a:r>
          </a:p>
          <a:p>
            <a:pPr marL="285750" indent="-285750">
              <a:spcAft>
                <a:spcPts val="300"/>
              </a:spcAft>
              <a:buFont typeface="Arial" panose="020B0604020202020204" pitchFamily="34" charset="0"/>
              <a:buChar char="•"/>
            </a:pPr>
            <a:r>
              <a:rPr lang="en-US" dirty="0">
                <a:solidFill>
                  <a:srgbClr val="002060"/>
                </a:solidFill>
                <a:hlinkClick r:id="rId3"/>
              </a:rPr>
              <a:t>https://www.highpointnc.gov/DocumentCenter/View/7023</a:t>
            </a:r>
            <a:endParaRPr lang="en-US" dirty="0">
              <a:solidFill>
                <a:srgbClr val="00206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920181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457200"/>
          </a:xfrm>
          <a:prstGeom prst="rect">
            <a:avLst/>
          </a:prstGeom>
        </p:spPr>
      </p:pic>
      <p:sp>
        <p:nvSpPr>
          <p:cNvPr id="12" name="Rounded Rectangle 4"/>
          <p:cNvSpPr/>
          <p:nvPr/>
        </p:nvSpPr>
        <p:spPr>
          <a:xfrm>
            <a:off x="3703087" y="1475509"/>
            <a:ext cx="2189864" cy="198591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4" name="Rounded Rectangle 6"/>
          <p:cNvSpPr/>
          <p:nvPr/>
        </p:nvSpPr>
        <p:spPr>
          <a:xfrm>
            <a:off x="6298420" y="1295400"/>
            <a:ext cx="2178241" cy="216602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5" name="Rounded Rectangle 8"/>
          <p:cNvSpPr/>
          <p:nvPr/>
        </p:nvSpPr>
        <p:spPr>
          <a:xfrm>
            <a:off x="3703087" y="3958217"/>
            <a:ext cx="2189864" cy="197512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30" name="Rectangle 2"/>
          <p:cNvSpPr txBox="1">
            <a:spLocks noChangeArrowheads="1"/>
          </p:cNvSpPr>
          <p:nvPr/>
        </p:nvSpPr>
        <p:spPr bwMode="auto">
          <a:xfrm>
            <a:off x="1905000" y="762000"/>
            <a:ext cx="65532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sz="3000" b="1" kern="0" dirty="0">
                <a:solidFill>
                  <a:srgbClr val="5E6766"/>
                </a:solidFill>
                <a:latin typeface="Arial" charset="0"/>
                <a:ea typeface="+mj-ea"/>
                <a:cs typeface="Arial" charset="0"/>
              </a:rPr>
              <a:t>Data Management Systems </a:t>
            </a:r>
          </a:p>
        </p:txBody>
      </p:sp>
      <p:cxnSp>
        <p:nvCxnSpPr>
          <p:cNvPr id="31" name="Straight Connector 30"/>
          <p:cNvCxnSpPr/>
          <p:nvPr/>
        </p:nvCxnSpPr>
        <p:spPr>
          <a:xfrm flipH="1">
            <a:off x="1981200" y="1447800"/>
            <a:ext cx="8305800" cy="0"/>
          </a:xfrm>
          <a:prstGeom prst="line">
            <a:avLst/>
          </a:prstGeom>
          <a:ln w="3175" cmpd="sng">
            <a:solidFill>
              <a:srgbClr val="7F7F7F"/>
            </a:solidFill>
            <a:prstDash val="dot"/>
          </a:ln>
          <a:effectLst/>
        </p:spPr>
        <p:style>
          <a:lnRef idx="2">
            <a:schemeClr val="accent1"/>
          </a:lnRef>
          <a:fillRef idx="0">
            <a:schemeClr val="accent1"/>
          </a:fillRef>
          <a:effectRef idx="1">
            <a:schemeClr val="accent1"/>
          </a:effectRef>
          <a:fontRef idx="minor">
            <a:schemeClr val="tx1"/>
          </a:fontRef>
        </p:style>
      </p:cxnSp>
      <p:pic>
        <p:nvPicPr>
          <p:cNvPr id="32" name="Picture 31" descr="CFCP Logo 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490688"/>
            <a:ext cx="1828800" cy="1033313"/>
          </a:xfrm>
          <a:prstGeom prst="rect">
            <a:avLst/>
          </a:prstGeom>
        </p:spPr>
      </p:pic>
      <p:sp>
        <p:nvSpPr>
          <p:cNvPr id="34" name="Rectangle 2"/>
          <p:cNvSpPr txBox="1">
            <a:spLocks noChangeArrowheads="1"/>
          </p:cNvSpPr>
          <p:nvPr/>
        </p:nvSpPr>
        <p:spPr bwMode="auto">
          <a:xfrm>
            <a:off x="1895770" y="1514281"/>
            <a:ext cx="8400460" cy="503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fontAlgn="base">
              <a:lnSpc>
                <a:spcPct val="90000"/>
              </a:lnSpc>
              <a:spcBef>
                <a:spcPct val="0"/>
              </a:spcBef>
              <a:spcAft>
                <a:spcPct val="0"/>
              </a:spcAft>
              <a:defRPr/>
            </a:pPr>
            <a:r>
              <a:rPr lang="en-US" sz="2400" b="1" dirty="0">
                <a:solidFill>
                  <a:srgbClr val="E34A21"/>
                </a:solidFill>
                <a:latin typeface="Arial" panose="020B0604020202020204" pitchFamily="34" charset="0"/>
                <a:cs typeface="Arial" panose="020B0604020202020204" pitchFamily="34" charset="0"/>
              </a:rPr>
              <a:t>Key Recommendations:</a:t>
            </a:r>
            <a:endParaRPr lang="en-US" sz="3200" b="1" cap="all" dirty="0">
              <a:solidFill>
                <a:srgbClr val="E34A21"/>
              </a:solidFill>
              <a:latin typeface="Arial" panose="020B0604020202020204" pitchFamily="34" charset="0"/>
              <a:cs typeface="Arial" panose="020B0604020202020204" pitchFamily="34" charset="0"/>
            </a:endParaRPr>
          </a:p>
          <a:p>
            <a:pPr lvl="0" fontAlgn="base">
              <a:lnSpc>
                <a:spcPct val="90000"/>
              </a:lnSpc>
              <a:spcBef>
                <a:spcPct val="0"/>
              </a:spcBef>
              <a:spcAft>
                <a:spcPct val="0"/>
              </a:spcAft>
              <a:defRPr/>
            </a:pPr>
            <a:endParaRPr lang="en-US" sz="2000" dirty="0"/>
          </a:p>
        </p:txBody>
      </p:sp>
      <p:sp>
        <p:nvSpPr>
          <p:cNvPr id="4" name="Rectangle 3"/>
          <p:cNvSpPr/>
          <p:nvPr/>
        </p:nvSpPr>
        <p:spPr>
          <a:xfrm>
            <a:off x="1895770" y="1998101"/>
            <a:ext cx="8772231" cy="4298613"/>
          </a:xfrm>
          <a:prstGeom prst="rect">
            <a:avLst/>
          </a:prstGeom>
        </p:spPr>
        <p:txBody>
          <a:bodyPr wrap="square">
            <a:spAutoFit/>
          </a:bodyPr>
          <a:lstStyle/>
          <a:p>
            <a:pPr marL="342900" indent="-342900">
              <a:spcAft>
                <a:spcPts val="800"/>
              </a:spcAft>
              <a:buAutoNum type="arabicPeriod"/>
            </a:pPr>
            <a:r>
              <a:rPr lang="en-US" sz="2000" dirty="0">
                <a:solidFill>
                  <a:srgbClr val="5E6766"/>
                </a:solidFill>
                <a:latin typeface="Arial" panose="020B0604020202020204" pitchFamily="34" charset="0"/>
                <a:cs typeface="Arial" panose="020B0604020202020204" pitchFamily="34" charset="0"/>
              </a:rPr>
              <a:t>Create a </a:t>
            </a:r>
            <a:r>
              <a:rPr lang="en-US" sz="2000" b="1" dirty="0">
                <a:solidFill>
                  <a:srgbClr val="5E6766"/>
                </a:solidFill>
                <a:latin typeface="Arial" panose="020B0604020202020204" pitchFamily="34" charset="0"/>
                <a:cs typeface="Arial" panose="020B0604020202020204" pitchFamily="34" charset="0"/>
              </a:rPr>
              <a:t>Vacant and Abandoned Property Task Force</a:t>
            </a:r>
          </a:p>
          <a:p>
            <a:pPr marL="342900" indent="-342900">
              <a:spcAft>
                <a:spcPts val="800"/>
              </a:spcAft>
              <a:buAutoNum type="arabicPeriod"/>
            </a:pPr>
            <a:r>
              <a:rPr lang="en-US" sz="2000" dirty="0">
                <a:solidFill>
                  <a:srgbClr val="5E6766"/>
                </a:solidFill>
                <a:latin typeface="Arial" panose="020B0604020202020204" pitchFamily="34" charset="0"/>
                <a:cs typeface="Arial" panose="020B0604020202020204" pitchFamily="34" charset="0"/>
              </a:rPr>
              <a:t>Create and empower the </a:t>
            </a:r>
            <a:r>
              <a:rPr lang="en-US" sz="2000" b="1" dirty="0">
                <a:solidFill>
                  <a:srgbClr val="5E6766"/>
                </a:solidFill>
                <a:latin typeface="Arial" panose="020B0604020202020204" pitchFamily="34" charset="0"/>
                <a:cs typeface="Arial" panose="020B0604020202020204" pitchFamily="34" charset="0"/>
              </a:rPr>
              <a:t>High Point Data Innovation Team</a:t>
            </a:r>
          </a:p>
          <a:p>
            <a:pPr marL="342900" indent="-342900">
              <a:spcAft>
                <a:spcPts val="800"/>
              </a:spcAft>
              <a:buAutoNum type="arabicPeriod"/>
            </a:pPr>
            <a:r>
              <a:rPr lang="en-US" sz="2000" dirty="0">
                <a:solidFill>
                  <a:srgbClr val="5E6766"/>
                </a:solidFill>
                <a:latin typeface="Arial" panose="020B0604020202020204" pitchFamily="34" charset="0"/>
                <a:cs typeface="Arial" panose="020B0604020202020204" pitchFamily="34" charset="0"/>
              </a:rPr>
              <a:t>Data Innovation Team should </a:t>
            </a:r>
            <a:r>
              <a:rPr lang="en-US" sz="2000" b="1" dirty="0">
                <a:solidFill>
                  <a:srgbClr val="5E6766"/>
                </a:solidFill>
                <a:latin typeface="Arial" panose="020B0604020202020204" pitchFamily="34" charset="0"/>
                <a:cs typeface="Arial" panose="020B0604020202020204" pitchFamily="34" charset="0"/>
              </a:rPr>
              <a:t>prioritize implementation of new data platform</a:t>
            </a:r>
          </a:p>
          <a:p>
            <a:pPr marL="800100" lvl="1" indent="-342900">
              <a:spcAft>
                <a:spcPts val="800"/>
              </a:spcAft>
              <a:buFont typeface="+mj-lt"/>
              <a:buAutoNum type="alphaLcPeriod"/>
            </a:pPr>
            <a:r>
              <a:rPr lang="en-US" sz="2000" b="1" dirty="0">
                <a:solidFill>
                  <a:srgbClr val="5E6766"/>
                </a:solidFill>
                <a:latin typeface="Arial" panose="020B0604020202020204" pitchFamily="34" charset="0"/>
                <a:cs typeface="Arial" panose="020B0604020202020204" pitchFamily="34" charset="0"/>
              </a:rPr>
              <a:t>Create public interface</a:t>
            </a:r>
          </a:p>
          <a:p>
            <a:pPr marL="342900" indent="-342900">
              <a:spcAft>
                <a:spcPts val="800"/>
              </a:spcAft>
              <a:buAutoNum type="arabicPeriod"/>
            </a:pPr>
            <a:r>
              <a:rPr lang="en-US" sz="2000" dirty="0">
                <a:solidFill>
                  <a:srgbClr val="5E6766"/>
                </a:solidFill>
                <a:latin typeface="Arial" panose="020B0604020202020204" pitchFamily="34" charset="0"/>
                <a:cs typeface="Arial" panose="020B0604020202020204" pitchFamily="34" charset="0"/>
              </a:rPr>
              <a:t>Data Innovation Team should also focus on developing a plan, with involvement and support from UNCG Center for Housing and Community Studies, </a:t>
            </a:r>
            <a:r>
              <a:rPr lang="en-US" sz="2000" b="1" dirty="0">
                <a:solidFill>
                  <a:srgbClr val="5E6766"/>
                </a:solidFill>
                <a:latin typeface="Arial" panose="020B0604020202020204" pitchFamily="34" charset="0"/>
                <a:cs typeface="Arial" panose="020B0604020202020204" pitchFamily="34" charset="0"/>
              </a:rPr>
              <a:t>to update the parcel survey of all Core properties every three years</a:t>
            </a:r>
            <a:r>
              <a:rPr lang="en-US" sz="2000" dirty="0">
                <a:solidFill>
                  <a:srgbClr val="5E6766"/>
                </a:solidFill>
                <a:latin typeface="Arial" panose="020B0604020202020204" pitchFamily="34" charset="0"/>
                <a:cs typeface="Arial" panose="020B0604020202020204" pitchFamily="34" charset="0"/>
              </a:rPr>
              <a:t>, starting in 2018</a:t>
            </a:r>
          </a:p>
          <a:p>
            <a:pPr marL="342900" indent="-342900">
              <a:spcAft>
                <a:spcPts val="800"/>
              </a:spcAft>
              <a:buAutoNum type="arabicPeriod"/>
            </a:pPr>
            <a:r>
              <a:rPr lang="en-US" sz="2000" dirty="0">
                <a:solidFill>
                  <a:srgbClr val="5E6766"/>
                </a:solidFill>
                <a:latin typeface="Arial" panose="020B0604020202020204" pitchFamily="34" charset="0"/>
                <a:cs typeface="Arial" panose="020B0604020202020204" pitchFamily="34" charset="0"/>
              </a:rPr>
              <a:t>City and County should </a:t>
            </a:r>
            <a:r>
              <a:rPr lang="en-US" sz="2000" b="1" dirty="0">
                <a:solidFill>
                  <a:srgbClr val="5E6766"/>
                </a:solidFill>
                <a:latin typeface="Arial" panose="020B0604020202020204" pitchFamily="34" charset="0"/>
                <a:cs typeface="Arial" panose="020B0604020202020204" pitchFamily="34" charset="0"/>
              </a:rPr>
              <a:t>formalize High Point’s ability to access the back-end of County’s GIS database</a:t>
            </a:r>
            <a:r>
              <a:rPr lang="en-US" sz="2000" dirty="0">
                <a:solidFill>
                  <a:srgbClr val="5E6766"/>
                </a:solidFill>
                <a:latin typeface="Arial" panose="020B0604020202020204" pitchFamily="34" charset="0"/>
                <a:cs typeface="Arial" panose="020B0604020202020204" pitchFamily="34" charset="0"/>
              </a:rPr>
              <a:t>, similar to arrangement that currently exists between Greensboro and County</a:t>
            </a:r>
          </a:p>
        </p:txBody>
      </p:sp>
    </p:spTree>
    <p:extLst>
      <p:ext uri="{BB962C8B-B14F-4D97-AF65-F5344CB8AC3E}">
        <p14:creationId xmlns:p14="http://schemas.microsoft.com/office/powerpoint/2010/main" val="118828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457200"/>
          </a:xfrm>
          <a:prstGeom prst="rect">
            <a:avLst/>
          </a:prstGeom>
        </p:spPr>
      </p:pic>
      <p:sp>
        <p:nvSpPr>
          <p:cNvPr id="12" name="Rounded Rectangle 4"/>
          <p:cNvSpPr/>
          <p:nvPr/>
        </p:nvSpPr>
        <p:spPr>
          <a:xfrm>
            <a:off x="3703087" y="1475509"/>
            <a:ext cx="2189864" cy="198591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4" name="Rounded Rectangle 6"/>
          <p:cNvSpPr/>
          <p:nvPr/>
        </p:nvSpPr>
        <p:spPr>
          <a:xfrm>
            <a:off x="6298420" y="1295400"/>
            <a:ext cx="2178241" cy="216602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5" name="Rounded Rectangle 8"/>
          <p:cNvSpPr/>
          <p:nvPr/>
        </p:nvSpPr>
        <p:spPr>
          <a:xfrm>
            <a:off x="3703087" y="3958217"/>
            <a:ext cx="2189864" cy="197512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30" name="Rectangle 2"/>
          <p:cNvSpPr txBox="1">
            <a:spLocks noChangeArrowheads="1"/>
          </p:cNvSpPr>
          <p:nvPr/>
        </p:nvSpPr>
        <p:spPr bwMode="auto">
          <a:xfrm>
            <a:off x="1905000" y="762000"/>
            <a:ext cx="65532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sz="3000" b="1" kern="0" dirty="0">
                <a:solidFill>
                  <a:srgbClr val="5E6766"/>
                </a:solidFill>
                <a:latin typeface="Arial" charset="0"/>
                <a:ea typeface="+mj-ea"/>
                <a:cs typeface="Arial" charset="0"/>
              </a:rPr>
              <a:t>Code Enforcement Systems </a:t>
            </a:r>
          </a:p>
        </p:txBody>
      </p:sp>
      <p:cxnSp>
        <p:nvCxnSpPr>
          <p:cNvPr id="31" name="Straight Connector 30"/>
          <p:cNvCxnSpPr/>
          <p:nvPr/>
        </p:nvCxnSpPr>
        <p:spPr>
          <a:xfrm flipH="1">
            <a:off x="1981200" y="1447800"/>
            <a:ext cx="8305800" cy="0"/>
          </a:xfrm>
          <a:prstGeom prst="line">
            <a:avLst/>
          </a:prstGeom>
          <a:ln w="3175" cmpd="sng">
            <a:solidFill>
              <a:srgbClr val="7F7F7F"/>
            </a:solidFill>
            <a:prstDash val="dot"/>
          </a:ln>
          <a:effectLst/>
        </p:spPr>
        <p:style>
          <a:lnRef idx="2">
            <a:schemeClr val="accent1"/>
          </a:lnRef>
          <a:fillRef idx="0">
            <a:schemeClr val="accent1"/>
          </a:fillRef>
          <a:effectRef idx="1">
            <a:schemeClr val="accent1"/>
          </a:effectRef>
          <a:fontRef idx="minor">
            <a:schemeClr val="tx1"/>
          </a:fontRef>
        </p:style>
      </p:cxnSp>
      <p:pic>
        <p:nvPicPr>
          <p:cNvPr id="32" name="Picture 31" descr="CFCP Logo 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490688"/>
            <a:ext cx="1828800" cy="1033313"/>
          </a:xfrm>
          <a:prstGeom prst="rect">
            <a:avLst/>
          </a:prstGeom>
        </p:spPr>
      </p:pic>
      <p:sp>
        <p:nvSpPr>
          <p:cNvPr id="34" name="Rectangle 2"/>
          <p:cNvSpPr txBox="1">
            <a:spLocks noChangeArrowheads="1"/>
          </p:cNvSpPr>
          <p:nvPr/>
        </p:nvSpPr>
        <p:spPr bwMode="auto">
          <a:xfrm>
            <a:off x="1895770" y="1544425"/>
            <a:ext cx="8400460" cy="503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fontAlgn="base">
              <a:lnSpc>
                <a:spcPct val="90000"/>
              </a:lnSpc>
              <a:spcBef>
                <a:spcPct val="0"/>
              </a:spcBef>
              <a:spcAft>
                <a:spcPct val="0"/>
              </a:spcAft>
              <a:defRPr/>
            </a:pPr>
            <a:r>
              <a:rPr lang="en-US" sz="2400" b="1" dirty="0">
                <a:solidFill>
                  <a:srgbClr val="E34A21"/>
                </a:solidFill>
                <a:latin typeface="Arial" panose="020B0604020202020204" pitchFamily="34" charset="0"/>
                <a:cs typeface="Arial" panose="020B0604020202020204" pitchFamily="34" charset="0"/>
              </a:rPr>
              <a:t>Key Recommendations: Proactive Inspection Programs</a:t>
            </a:r>
            <a:endParaRPr lang="en-US" sz="3200" b="1" cap="all" dirty="0">
              <a:solidFill>
                <a:srgbClr val="E34A21"/>
              </a:solidFill>
              <a:latin typeface="Arial" panose="020B0604020202020204" pitchFamily="34" charset="0"/>
              <a:cs typeface="Arial" panose="020B0604020202020204" pitchFamily="34" charset="0"/>
            </a:endParaRPr>
          </a:p>
          <a:p>
            <a:pPr lvl="0" fontAlgn="base">
              <a:lnSpc>
                <a:spcPct val="90000"/>
              </a:lnSpc>
              <a:spcBef>
                <a:spcPct val="0"/>
              </a:spcBef>
              <a:spcAft>
                <a:spcPct val="0"/>
              </a:spcAft>
              <a:defRPr/>
            </a:pPr>
            <a:endParaRPr lang="en-US" sz="2000" dirty="0"/>
          </a:p>
        </p:txBody>
      </p:sp>
      <p:sp>
        <p:nvSpPr>
          <p:cNvPr id="13" name="Rectangle 12"/>
          <p:cNvSpPr/>
          <p:nvPr/>
        </p:nvSpPr>
        <p:spPr>
          <a:xfrm>
            <a:off x="1912304" y="2121645"/>
            <a:ext cx="8772231" cy="861774"/>
          </a:xfrm>
          <a:prstGeom prst="rect">
            <a:avLst/>
          </a:prstGeom>
        </p:spPr>
        <p:txBody>
          <a:bodyPr wrap="square">
            <a:spAutoFit/>
          </a:bodyPr>
          <a:lstStyle/>
          <a:p>
            <a:pPr marL="342900" indent="-342900">
              <a:spcAft>
                <a:spcPts val="1200"/>
              </a:spcAft>
              <a:buAutoNum type="arabicPeriod"/>
            </a:pPr>
            <a:r>
              <a:rPr lang="en-US" sz="2000" dirty="0">
                <a:solidFill>
                  <a:srgbClr val="5E6766"/>
                </a:solidFill>
                <a:latin typeface="Arial" panose="020B0604020202020204" pitchFamily="34" charset="0"/>
                <a:cs typeface="Arial" panose="020B0604020202020204" pitchFamily="34" charset="0"/>
              </a:rPr>
              <a:t>Reasonable Cause Inspections</a:t>
            </a:r>
          </a:p>
          <a:p>
            <a:pPr marL="342900" indent="-342900">
              <a:spcAft>
                <a:spcPts val="1200"/>
              </a:spcAft>
              <a:buAutoNum type="arabicPeriod"/>
            </a:pPr>
            <a:r>
              <a:rPr lang="en-US" sz="2000" dirty="0">
                <a:solidFill>
                  <a:srgbClr val="5E6766"/>
                </a:solidFill>
                <a:latin typeface="Arial" panose="020B0604020202020204" pitchFamily="34" charset="0"/>
                <a:cs typeface="Arial" panose="020B0604020202020204" pitchFamily="34" charset="0"/>
              </a:rPr>
              <a:t>Targeted Area Inspections (must formally designate ‘blighted zones’)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3135566"/>
            <a:ext cx="7921966" cy="3054824"/>
          </a:xfrm>
          <a:prstGeom prst="rect">
            <a:avLst/>
          </a:prstGeom>
        </p:spPr>
      </p:pic>
    </p:spTree>
    <p:extLst>
      <p:ext uri="{BB962C8B-B14F-4D97-AF65-F5344CB8AC3E}">
        <p14:creationId xmlns:p14="http://schemas.microsoft.com/office/powerpoint/2010/main" val="1487199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457200"/>
          </a:xfrm>
          <a:prstGeom prst="rect">
            <a:avLst/>
          </a:prstGeom>
        </p:spPr>
      </p:pic>
      <p:sp>
        <p:nvSpPr>
          <p:cNvPr id="12" name="Rounded Rectangle 4"/>
          <p:cNvSpPr/>
          <p:nvPr/>
        </p:nvSpPr>
        <p:spPr>
          <a:xfrm>
            <a:off x="3703087" y="1475509"/>
            <a:ext cx="2189864" cy="198591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4" name="Rounded Rectangle 6"/>
          <p:cNvSpPr/>
          <p:nvPr/>
        </p:nvSpPr>
        <p:spPr>
          <a:xfrm>
            <a:off x="6298420" y="1295400"/>
            <a:ext cx="2178241" cy="216602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5" name="Rounded Rectangle 8"/>
          <p:cNvSpPr/>
          <p:nvPr/>
        </p:nvSpPr>
        <p:spPr>
          <a:xfrm>
            <a:off x="3703087" y="3958217"/>
            <a:ext cx="2189864" cy="197512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30" name="Rectangle 2"/>
          <p:cNvSpPr txBox="1">
            <a:spLocks noChangeArrowheads="1"/>
          </p:cNvSpPr>
          <p:nvPr/>
        </p:nvSpPr>
        <p:spPr bwMode="auto">
          <a:xfrm>
            <a:off x="1905000" y="762000"/>
            <a:ext cx="65532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sz="3000" b="1" kern="0" dirty="0">
                <a:solidFill>
                  <a:srgbClr val="5E6766"/>
                </a:solidFill>
                <a:latin typeface="Arial" charset="0"/>
                <a:ea typeface="+mj-ea"/>
                <a:cs typeface="Arial" charset="0"/>
              </a:rPr>
              <a:t>Code Enforcement Systems </a:t>
            </a:r>
          </a:p>
        </p:txBody>
      </p:sp>
      <p:cxnSp>
        <p:nvCxnSpPr>
          <p:cNvPr id="31" name="Straight Connector 30"/>
          <p:cNvCxnSpPr/>
          <p:nvPr/>
        </p:nvCxnSpPr>
        <p:spPr>
          <a:xfrm flipH="1">
            <a:off x="1981200" y="1447800"/>
            <a:ext cx="8305800" cy="0"/>
          </a:xfrm>
          <a:prstGeom prst="line">
            <a:avLst/>
          </a:prstGeom>
          <a:ln w="3175" cmpd="sng">
            <a:solidFill>
              <a:srgbClr val="7F7F7F"/>
            </a:solidFill>
            <a:prstDash val="dot"/>
          </a:ln>
          <a:effectLst/>
        </p:spPr>
        <p:style>
          <a:lnRef idx="2">
            <a:schemeClr val="accent1"/>
          </a:lnRef>
          <a:fillRef idx="0">
            <a:schemeClr val="accent1"/>
          </a:fillRef>
          <a:effectRef idx="1">
            <a:schemeClr val="accent1"/>
          </a:effectRef>
          <a:fontRef idx="minor">
            <a:schemeClr val="tx1"/>
          </a:fontRef>
        </p:style>
      </p:cxnSp>
      <p:pic>
        <p:nvPicPr>
          <p:cNvPr id="32" name="Picture 31" descr="CFCP Logo 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490688"/>
            <a:ext cx="1828800" cy="1033313"/>
          </a:xfrm>
          <a:prstGeom prst="rect">
            <a:avLst/>
          </a:prstGeom>
        </p:spPr>
      </p:pic>
      <p:sp>
        <p:nvSpPr>
          <p:cNvPr id="34" name="Rectangle 2"/>
          <p:cNvSpPr txBox="1">
            <a:spLocks noChangeArrowheads="1"/>
          </p:cNvSpPr>
          <p:nvPr/>
        </p:nvSpPr>
        <p:spPr bwMode="auto">
          <a:xfrm>
            <a:off x="1895770" y="1544425"/>
            <a:ext cx="8400460" cy="503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fontAlgn="base">
              <a:lnSpc>
                <a:spcPct val="90000"/>
              </a:lnSpc>
              <a:spcBef>
                <a:spcPct val="0"/>
              </a:spcBef>
              <a:spcAft>
                <a:spcPct val="0"/>
              </a:spcAft>
              <a:defRPr/>
            </a:pPr>
            <a:r>
              <a:rPr lang="en-US" sz="2400" b="1" dirty="0">
                <a:solidFill>
                  <a:srgbClr val="E34A21"/>
                </a:solidFill>
                <a:latin typeface="Arial" panose="020B0604020202020204" pitchFamily="34" charset="0"/>
                <a:cs typeface="Arial" panose="020B0604020202020204" pitchFamily="34" charset="0"/>
              </a:rPr>
              <a:t>Key Recommendations: Proactive Inspection Programs</a:t>
            </a:r>
            <a:endParaRPr lang="en-US" sz="3200" b="1" cap="all" dirty="0">
              <a:solidFill>
                <a:srgbClr val="E34A21"/>
              </a:solidFill>
              <a:latin typeface="Arial" panose="020B0604020202020204" pitchFamily="34" charset="0"/>
              <a:cs typeface="Arial" panose="020B0604020202020204" pitchFamily="34" charset="0"/>
            </a:endParaRPr>
          </a:p>
          <a:p>
            <a:pPr lvl="0" fontAlgn="base">
              <a:lnSpc>
                <a:spcPct val="90000"/>
              </a:lnSpc>
              <a:spcBef>
                <a:spcPct val="0"/>
              </a:spcBef>
              <a:spcAft>
                <a:spcPct val="0"/>
              </a:spcAft>
              <a:defRPr/>
            </a:pPr>
            <a:endParaRPr lang="en-US" sz="2000" dirty="0"/>
          </a:p>
        </p:txBody>
      </p:sp>
      <p:sp>
        <p:nvSpPr>
          <p:cNvPr id="13" name="Rectangle 12"/>
          <p:cNvSpPr/>
          <p:nvPr/>
        </p:nvSpPr>
        <p:spPr>
          <a:xfrm>
            <a:off x="1895770" y="1947861"/>
            <a:ext cx="8772231" cy="3139321"/>
          </a:xfrm>
          <a:prstGeom prst="rect">
            <a:avLst/>
          </a:prstGeom>
        </p:spPr>
        <p:txBody>
          <a:bodyPr wrap="square">
            <a:spAutoFit/>
          </a:bodyPr>
          <a:lstStyle/>
          <a:p>
            <a:pPr marL="342900" indent="-342900">
              <a:spcAft>
                <a:spcPts val="1200"/>
              </a:spcAft>
              <a:buAutoNum type="arabicPeriod"/>
            </a:pPr>
            <a:r>
              <a:rPr lang="en-US" sz="2000" dirty="0">
                <a:solidFill>
                  <a:schemeClr val="bg2">
                    <a:lumMod val="90000"/>
                  </a:schemeClr>
                </a:solidFill>
                <a:latin typeface="Arial" panose="020B0604020202020204" pitchFamily="34" charset="0"/>
                <a:cs typeface="Arial" panose="020B0604020202020204" pitchFamily="34" charset="0"/>
              </a:rPr>
              <a:t>Reasonable Cause Inspections</a:t>
            </a:r>
          </a:p>
          <a:p>
            <a:pPr marL="342900" indent="-342900">
              <a:spcAft>
                <a:spcPts val="1200"/>
              </a:spcAft>
              <a:buAutoNum type="arabicPeriod"/>
            </a:pPr>
            <a:r>
              <a:rPr lang="en-US" sz="2000" dirty="0">
                <a:solidFill>
                  <a:schemeClr val="bg2">
                    <a:lumMod val="90000"/>
                  </a:schemeClr>
                </a:solidFill>
                <a:latin typeface="Arial" panose="020B0604020202020204" pitchFamily="34" charset="0"/>
                <a:cs typeface="Arial" panose="020B0604020202020204" pitchFamily="34" charset="0"/>
              </a:rPr>
              <a:t>Targeted Area Inspections</a:t>
            </a:r>
          </a:p>
          <a:p>
            <a:pPr marL="342900" indent="-342900">
              <a:spcAft>
                <a:spcPts val="1200"/>
              </a:spcAft>
              <a:buAutoNum type="arabicPeriod"/>
            </a:pPr>
            <a:r>
              <a:rPr lang="en-US" sz="2000" dirty="0">
                <a:solidFill>
                  <a:srgbClr val="5E6766"/>
                </a:solidFill>
                <a:latin typeface="Arial" panose="020B0604020202020204" pitchFamily="34" charset="0"/>
                <a:cs typeface="Arial" panose="020B0604020202020204" pitchFamily="34" charset="0"/>
              </a:rPr>
              <a:t>Problem Property Rental Registration or Permitting Program</a:t>
            </a:r>
          </a:p>
          <a:p>
            <a:pPr marL="800100" lvl="1" indent="-342900">
              <a:spcAft>
                <a:spcPts val="1200"/>
              </a:spcAft>
              <a:buFont typeface="+mj-lt"/>
              <a:buAutoNum type="alphaLcPeriod"/>
            </a:pPr>
            <a:r>
              <a:rPr lang="en-US" sz="2000" strike="sngStrike" dirty="0">
                <a:solidFill>
                  <a:srgbClr val="5E6766"/>
                </a:solidFill>
                <a:latin typeface="Arial" panose="020B0604020202020204" pitchFamily="34" charset="0"/>
                <a:cs typeface="Arial" panose="020B0604020202020204" pitchFamily="34" charset="0"/>
              </a:rPr>
              <a:t>Frequent Code Violations </a:t>
            </a:r>
          </a:p>
          <a:p>
            <a:pPr marL="800100" lvl="1" indent="-342900">
              <a:spcAft>
                <a:spcPts val="1200"/>
              </a:spcAft>
              <a:buFont typeface="+mj-lt"/>
              <a:buAutoNum type="alphaLcPeriod"/>
            </a:pPr>
            <a:r>
              <a:rPr lang="en-US" sz="2000" dirty="0">
                <a:solidFill>
                  <a:srgbClr val="5E6766"/>
                </a:solidFill>
                <a:latin typeface="Arial" panose="020B0604020202020204" pitchFamily="34" charset="0"/>
                <a:cs typeface="Arial" panose="020B0604020202020204" pitchFamily="34" charset="0"/>
              </a:rPr>
              <a:t>High Crime</a:t>
            </a:r>
          </a:p>
          <a:p>
            <a:pPr marL="342900" indent="-342900">
              <a:spcAft>
                <a:spcPts val="1200"/>
              </a:spcAft>
              <a:buAutoNum type="arabicPeriod"/>
            </a:pPr>
            <a:r>
              <a:rPr lang="en-US" sz="2000" dirty="0">
                <a:solidFill>
                  <a:srgbClr val="5E6766"/>
                </a:solidFill>
                <a:latin typeface="Arial" panose="020B0604020202020204" pitchFamily="34" charset="0"/>
                <a:cs typeface="Arial" panose="020B0604020202020204" pitchFamily="34" charset="0"/>
              </a:rPr>
              <a:t>Vacant Property Registration</a:t>
            </a:r>
          </a:p>
          <a:p>
            <a:pPr marL="342900" indent="-342900">
              <a:spcAft>
                <a:spcPts val="1200"/>
              </a:spcAft>
              <a:buAutoNum type="arabicPeriod"/>
            </a:pPr>
            <a:endParaRPr lang="en-US" dirty="0">
              <a:solidFill>
                <a:srgbClr val="5E6766"/>
              </a:solidFill>
              <a:latin typeface="Arial" panose="020B0604020202020204" pitchFamily="34" charset="0"/>
              <a:cs typeface="Arial" panose="020B0604020202020204" pitchFamily="34" charset="0"/>
            </a:endParaRPr>
          </a:p>
        </p:txBody>
      </p:sp>
      <p:sp>
        <p:nvSpPr>
          <p:cNvPr id="4" name="Left Arrow Callout 3"/>
          <p:cNvSpPr/>
          <p:nvPr/>
        </p:nvSpPr>
        <p:spPr>
          <a:xfrm rot="574893">
            <a:off x="5734922" y="3359357"/>
            <a:ext cx="4749457" cy="1450458"/>
          </a:xfrm>
          <a:prstGeom prst="leftArrowCallout">
            <a:avLst>
              <a:gd name="adj1" fmla="val 12001"/>
              <a:gd name="adj2" fmla="val 1531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Recent amendments to state statute, effective 1/1/17, make this criteria virtually impossible to reach!</a:t>
            </a:r>
          </a:p>
        </p:txBody>
      </p:sp>
      <p:sp>
        <p:nvSpPr>
          <p:cNvPr id="6" name="TextBox 5"/>
          <p:cNvSpPr txBox="1"/>
          <p:nvPr/>
        </p:nvSpPr>
        <p:spPr>
          <a:xfrm>
            <a:off x="1815842" y="5144710"/>
            <a:ext cx="8154219" cy="1477328"/>
          </a:xfrm>
          <a:prstGeom prst="rect">
            <a:avLst/>
          </a:prstGeom>
          <a:noFill/>
        </p:spPr>
        <p:txBody>
          <a:bodyPr wrap="square" rtlCol="0">
            <a:spAutoFit/>
          </a:bodyPr>
          <a:lstStyle/>
          <a:p>
            <a:r>
              <a:rPr lang="en-US" i="1" dirty="0">
                <a:solidFill>
                  <a:srgbClr val="5E6766"/>
                </a:solidFill>
                <a:latin typeface="Arial" panose="020B0604020202020204" pitchFamily="34" charset="0"/>
                <a:cs typeface="Arial" panose="020B0604020202020204" pitchFamily="34" charset="0"/>
              </a:rPr>
              <a:t>Regardless of which program(s) the City finds of value and ultimately pursues, City officials are encouraged to consider </a:t>
            </a:r>
            <a:r>
              <a:rPr lang="en-US" b="1" i="1" dirty="0">
                <a:solidFill>
                  <a:srgbClr val="5E6766"/>
                </a:solidFill>
                <a:latin typeface="Arial" panose="020B0604020202020204" pitchFamily="34" charset="0"/>
                <a:cs typeface="Arial" panose="020B0604020202020204" pitchFamily="34" charset="0"/>
              </a:rPr>
              <a:t>establishing a relocation assistance program for tenants </a:t>
            </a:r>
            <a:r>
              <a:rPr lang="en-US" i="1" dirty="0">
                <a:solidFill>
                  <a:srgbClr val="5E6766"/>
                </a:solidFill>
                <a:latin typeface="Arial" panose="020B0604020202020204" pitchFamily="34" charset="0"/>
                <a:cs typeface="Arial" panose="020B0604020202020204" pitchFamily="34" charset="0"/>
              </a:rPr>
              <a:t>as authorized by G.S. Chapter 133 Article 2 in order to mitigate unintended negative consequences.</a:t>
            </a:r>
          </a:p>
          <a:p>
            <a:endParaRPr lang="en-US" dirty="0">
              <a:solidFill>
                <a:srgbClr val="5E67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672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2" name="Title 1"/>
          <p:cNvSpPr>
            <a:spLocks noGrp="1"/>
          </p:cNvSpPr>
          <p:nvPr>
            <p:ph type="title"/>
          </p:nvPr>
        </p:nvSpPr>
        <p:spPr>
          <a:xfrm>
            <a:off x="570862" y="329030"/>
            <a:ext cx="5023822" cy="1325563"/>
          </a:xfrm>
          <a:solidFill>
            <a:schemeClr val="bg1">
              <a:alpha val="67000"/>
            </a:schemeClr>
          </a:solidFill>
        </p:spPr>
        <p:txBody>
          <a:bodyPr/>
          <a:lstStyle/>
          <a:p>
            <a:r>
              <a:rPr lang="en-US" b="1" dirty="0"/>
              <a:t>High Point - Maps</a:t>
            </a:r>
          </a:p>
        </p:txBody>
      </p:sp>
      <p:sp>
        <p:nvSpPr>
          <p:cNvPr id="5" name="Rectangle 4"/>
          <p:cNvSpPr/>
          <p:nvPr/>
        </p:nvSpPr>
        <p:spPr>
          <a:xfrm>
            <a:off x="1287379" y="3819524"/>
            <a:ext cx="1540042" cy="177515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1205"/>
          <a:stretch/>
        </p:blipFill>
        <p:spPr>
          <a:xfrm>
            <a:off x="5934974" y="20172"/>
            <a:ext cx="6257026" cy="6837828"/>
          </a:xfrm>
          <a:prstGeom prst="rect">
            <a:avLst/>
          </a:prstGeom>
        </p:spPr>
      </p:pic>
    </p:spTree>
    <p:extLst>
      <p:ext uri="{BB962C8B-B14F-4D97-AF65-F5344CB8AC3E}">
        <p14:creationId xmlns:p14="http://schemas.microsoft.com/office/powerpoint/2010/main" val="1727619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457200"/>
          </a:xfrm>
          <a:prstGeom prst="rect">
            <a:avLst/>
          </a:prstGeom>
        </p:spPr>
      </p:pic>
      <p:sp>
        <p:nvSpPr>
          <p:cNvPr id="12" name="Rounded Rectangle 4"/>
          <p:cNvSpPr/>
          <p:nvPr/>
        </p:nvSpPr>
        <p:spPr>
          <a:xfrm>
            <a:off x="3703087" y="1475509"/>
            <a:ext cx="2189864" cy="198591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4" name="Rounded Rectangle 6"/>
          <p:cNvSpPr/>
          <p:nvPr/>
        </p:nvSpPr>
        <p:spPr>
          <a:xfrm>
            <a:off x="6298420" y="1295400"/>
            <a:ext cx="2178241" cy="216602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5" name="Rounded Rectangle 8"/>
          <p:cNvSpPr/>
          <p:nvPr/>
        </p:nvSpPr>
        <p:spPr>
          <a:xfrm>
            <a:off x="3703087" y="3958217"/>
            <a:ext cx="2189864" cy="197512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30" name="Rectangle 2"/>
          <p:cNvSpPr txBox="1">
            <a:spLocks noChangeArrowheads="1"/>
          </p:cNvSpPr>
          <p:nvPr/>
        </p:nvSpPr>
        <p:spPr bwMode="auto">
          <a:xfrm>
            <a:off x="1905000" y="762000"/>
            <a:ext cx="65532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sz="3000" b="1" kern="0" dirty="0">
                <a:solidFill>
                  <a:srgbClr val="5E6766"/>
                </a:solidFill>
                <a:latin typeface="Arial" charset="0"/>
                <a:ea typeface="+mj-ea"/>
                <a:cs typeface="Arial" charset="0"/>
              </a:rPr>
              <a:t>Code Enforcement Systems </a:t>
            </a:r>
          </a:p>
        </p:txBody>
      </p:sp>
      <p:cxnSp>
        <p:nvCxnSpPr>
          <p:cNvPr id="31" name="Straight Connector 30"/>
          <p:cNvCxnSpPr/>
          <p:nvPr/>
        </p:nvCxnSpPr>
        <p:spPr>
          <a:xfrm flipH="1">
            <a:off x="1981200" y="1447800"/>
            <a:ext cx="8305800" cy="0"/>
          </a:xfrm>
          <a:prstGeom prst="line">
            <a:avLst/>
          </a:prstGeom>
          <a:ln w="3175" cmpd="sng">
            <a:solidFill>
              <a:srgbClr val="7F7F7F"/>
            </a:solidFill>
            <a:prstDash val="dot"/>
          </a:ln>
          <a:effectLst/>
        </p:spPr>
        <p:style>
          <a:lnRef idx="2">
            <a:schemeClr val="accent1"/>
          </a:lnRef>
          <a:fillRef idx="0">
            <a:schemeClr val="accent1"/>
          </a:fillRef>
          <a:effectRef idx="1">
            <a:schemeClr val="accent1"/>
          </a:effectRef>
          <a:fontRef idx="minor">
            <a:schemeClr val="tx1"/>
          </a:fontRef>
        </p:style>
      </p:cxnSp>
      <p:pic>
        <p:nvPicPr>
          <p:cNvPr id="32" name="Picture 31" descr="CFCP Logo 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490688"/>
            <a:ext cx="1828800" cy="1033313"/>
          </a:xfrm>
          <a:prstGeom prst="rect">
            <a:avLst/>
          </a:prstGeom>
        </p:spPr>
      </p:pic>
      <p:sp>
        <p:nvSpPr>
          <p:cNvPr id="34" name="Rectangle 2"/>
          <p:cNvSpPr txBox="1">
            <a:spLocks noChangeArrowheads="1"/>
          </p:cNvSpPr>
          <p:nvPr/>
        </p:nvSpPr>
        <p:spPr bwMode="auto">
          <a:xfrm>
            <a:off x="1895770" y="1544425"/>
            <a:ext cx="8400460" cy="503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fontAlgn="base">
              <a:lnSpc>
                <a:spcPct val="90000"/>
              </a:lnSpc>
              <a:spcBef>
                <a:spcPct val="0"/>
              </a:spcBef>
              <a:spcAft>
                <a:spcPct val="0"/>
              </a:spcAft>
              <a:defRPr/>
            </a:pPr>
            <a:r>
              <a:rPr lang="en-US" sz="2400" b="1" dirty="0">
                <a:solidFill>
                  <a:srgbClr val="E34A21"/>
                </a:solidFill>
                <a:latin typeface="Arial" panose="020B0604020202020204" pitchFamily="34" charset="0"/>
                <a:cs typeface="Arial" panose="020B0604020202020204" pitchFamily="34" charset="0"/>
              </a:rPr>
              <a:t>Key Findings and Recommendations: Audit and Modify Local Minimum Housing Ordinance</a:t>
            </a:r>
            <a:endParaRPr lang="en-US" sz="3200" b="1" cap="all" dirty="0">
              <a:solidFill>
                <a:srgbClr val="E34A21"/>
              </a:solidFill>
              <a:latin typeface="Arial" panose="020B0604020202020204" pitchFamily="34" charset="0"/>
              <a:cs typeface="Arial" panose="020B0604020202020204" pitchFamily="34" charset="0"/>
            </a:endParaRPr>
          </a:p>
          <a:p>
            <a:pPr lvl="0" fontAlgn="base">
              <a:lnSpc>
                <a:spcPct val="90000"/>
              </a:lnSpc>
              <a:spcBef>
                <a:spcPct val="0"/>
              </a:spcBef>
              <a:spcAft>
                <a:spcPct val="0"/>
              </a:spcAft>
              <a:defRPr/>
            </a:pPr>
            <a:endParaRPr lang="en-US" sz="2000" dirty="0"/>
          </a:p>
        </p:txBody>
      </p:sp>
      <p:sp>
        <p:nvSpPr>
          <p:cNvPr id="13" name="Rectangle 12"/>
          <p:cNvSpPr/>
          <p:nvPr/>
        </p:nvSpPr>
        <p:spPr>
          <a:xfrm>
            <a:off x="1895770" y="2322386"/>
            <a:ext cx="8772231" cy="3477875"/>
          </a:xfrm>
          <a:prstGeom prst="rect">
            <a:avLst/>
          </a:prstGeom>
        </p:spPr>
        <p:txBody>
          <a:bodyPr wrap="square">
            <a:spAutoFit/>
          </a:bodyPr>
          <a:lstStyle/>
          <a:p>
            <a:pPr lvl="0"/>
            <a:r>
              <a:rPr lang="en-US" sz="2000" u="sng" dirty="0">
                <a:solidFill>
                  <a:srgbClr val="5E6766"/>
                </a:solidFill>
                <a:latin typeface="Arial" panose="020B0604020202020204" pitchFamily="34" charset="0"/>
                <a:cs typeface="Arial" panose="020B0604020202020204" pitchFamily="34" charset="0"/>
              </a:rPr>
              <a:t>Repair Orders</a:t>
            </a:r>
            <a:endParaRPr lang="en-US" sz="2000" dirty="0">
              <a:solidFill>
                <a:srgbClr val="5E6766"/>
              </a:solidFill>
              <a:latin typeface="Arial" panose="020B0604020202020204" pitchFamily="34" charset="0"/>
              <a:cs typeface="Arial" panose="020B0604020202020204" pitchFamily="34" charset="0"/>
            </a:endParaRPr>
          </a:p>
          <a:p>
            <a:pPr lvl="0"/>
            <a:endParaRPr lang="en-US" sz="2000" dirty="0">
              <a:solidFill>
                <a:srgbClr val="5E6766"/>
              </a:solidFill>
              <a:latin typeface="Arial" panose="020B0604020202020204" pitchFamily="34" charset="0"/>
              <a:cs typeface="Arial" panose="020B0604020202020204" pitchFamily="34" charset="0"/>
            </a:endParaRPr>
          </a:p>
          <a:p>
            <a:pPr lvl="0"/>
            <a:r>
              <a:rPr lang="en-US" sz="2000" b="1" dirty="0">
                <a:solidFill>
                  <a:srgbClr val="0070C0"/>
                </a:solidFill>
                <a:latin typeface="Arial" panose="020B0604020202020204" pitchFamily="34" charset="0"/>
                <a:cs typeface="Arial" panose="020B0604020202020204" pitchFamily="34" charset="0"/>
              </a:rPr>
              <a:t>Finding:</a:t>
            </a:r>
            <a:r>
              <a:rPr lang="en-US" sz="2000" dirty="0">
                <a:solidFill>
                  <a:srgbClr val="0070C0"/>
                </a:solidFill>
                <a:latin typeface="Arial" panose="020B0604020202020204" pitchFamily="34" charset="0"/>
                <a:cs typeface="Arial" panose="020B0604020202020204" pitchFamily="34" charset="0"/>
              </a:rPr>
              <a:t> </a:t>
            </a:r>
            <a:r>
              <a:rPr lang="en-US" sz="2000" dirty="0">
                <a:solidFill>
                  <a:srgbClr val="5E6766"/>
                </a:solidFill>
                <a:latin typeface="Arial" panose="020B0604020202020204" pitchFamily="34" charset="0"/>
                <a:cs typeface="Arial" panose="020B0604020202020204" pitchFamily="34" charset="0"/>
              </a:rPr>
              <a:t>Currently, if a residence is cited for violations under the minimum housing code, repair orders are issued that grant the owner the </a:t>
            </a:r>
            <a:r>
              <a:rPr lang="en-US" sz="2000" b="1" dirty="0">
                <a:solidFill>
                  <a:srgbClr val="5E6766"/>
                </a:solidFill>
                <a:latin typeface="Arial" panose="020B0604020202020204" pitchFamily="34" charset="0"/>
                <a:cs typeface="Arial" panose="020B0604020202020204" pitchFamily="34" charset="0"/>
              </a:rPr>
              <a:t>option</a:t>
            </a:r>
            <a:r>
              <a:rPr lang="en-US" sz="2000" dirty="0">
                <a:solidFill>
                  <a:srgbClr val="5E6766"/>
                </a:solidFill>
                <a:latin typeface="Arial" panose="020B0604020202020204" pitchFamily="34" charset="0"/>
                <a:cs typeface="Arial" panose="020B0604020202020204" pitchFamily="34" charset="0"/>
              </a:rPr>
              <a:t> to “repair” </a:t>
            </a:r>
            <a:r>
              <a:rPr lang="en-US" sz="2000" b="1" dirty="0">
                <a:solidFill>
                  <a:srgbClr val="5E6766"/>
                </a:solidFill>
                <a:latin typeface="Arial" panose="020B0604020202020204" pitchFamily="34" charset="0"/>
                <a:cs typeface="Arial" panose="020B0604020202020204" pitchFamily="34" charset="0"/>
              </a:rPr>
              <a:t>or</a:t>
            </a:r>
            <a:r>
              <a:rPr lang="en-US" sz="2000" dirty="0">
                <a:solidFill>
                  <a:srgbClr val="5E6766"/>
                </a:solidFill>
                <a:latin typeface="Arial" panose="020B0604020202020204" pitchFamily="34" charset="0"/>
                <a:cs typeface="Arial" panose="020B0604020202020204" pitchFamily="34" charset="0"/>
              </a:rPr>
              <a:t> “vacate and close.” It seems many owners are simply choosing the latter to achieve compliance, and effectively eliminating the City’s ability to pursue additional enforcement options. </a:t>
            </a:r>
          </a:p>
          <a:p>
            <a:pPr lvl="0"/>
            <a:endParaRPr lang="en-US" sz="2000" dirty="0">
              <a:solidFill>
                <a:srgbClr val="5E6766"/>
              </a:solidFill>
              <a:latin typeface="Arial" panose="020B0604020202020204" pitchFamily="34" charset="0"/>
              <a:cs typeface="Arial" panose="020B0604020202020204" pitchFamily="34" charset="0"/>
            </a:endParaRPr>
          </a:p>
          <a:p>
            <a:pPr lvl="0"/>
            <a:r>
              <a:rPr lang="en-US" sz="2000" b="1" dirty="0">
                <a:solidFill>
                  <a:srgbClr val="0070C0"/>
                </a:solidFill>
                <a:latin typeface="Arial" panose="020B0604020202020204" pitchFamily="34" charset="0"/>
                <a:cs typeface="Arial" panose="020B0604020202020204" pitchFamily="34" charset="0"/>
              </a:rPr>
              <a:t>Recommendation: </a:t>
            </a:r>
            <a:r>
              <a:rPr lang="en-US" sz="2000" dirty="0">
                <a:solidFill>
                  <a:srgbClr val="5E6766"/>
                </a:solidFill>
                <a:latin typeface="Arial" panose="020B0604020202020204" pitchFamily="34" charset="0"/>
                <a:cs typeface="Arial" panose="020B0604020202020204" pitchFamily="34" charset="0"/>
              </a:rPr>
              <a:t>Consider the advantage of altering local ordinance so that the residents cited under minimum housing code are ordered to “repair, alter, or improve” </a:t>
            </a:r>
            <a:r>
              <a:rPr lang="en-US" sz="2000" b="1" i="1" dirty="0">
                <a:solidFill>
                  <a:srgbClr val="5E6766"/>
                </a:solidFill>
                <a:latin typeface="Arial" panose="020B0604020202020204" pitchFamily="34" charset="0"/>
                <a:cs typeface="Arial" panose="020B0604020202020204" pitchFamily="34" charset="0"/>
              </a:rPr>
              <a:t>only</a:t>
            </a:r>
            <a:r>
              <a:rPr lang="en-US" sz="2000" i="1" dirty="0">
                <a:solidFill>
                  <a:srgbClr val="5E6766"/>
                </a:solidFill>
                <a:latin typeface="Arial" panose="020B0604020202020204" pitchFamily="34" charset="0"/>
                <a:cs typeface="Arial" panose="020B0604020202020204" pitchFamily="34" charset="0"/>
              </a:rPr>
              <a:t>,</a:t>
            </a:r>
            <a:r>
              <a:rPr lang="en-US" sz="2000" dirty="0">
                <a:solidFill>
                  <a:srgbClr val="5E6766"/>
                </a:solidFill>
                <a:latin typeface="Arial" panose="020B0604020202020204" pitchFamily="34" charset="0"/>
                <a:cs typeface="Arial" panose="020B0604020202020204" pitchFamily="34" charset="0"/>
              </a:rPr>
              <a:t> as authorized by G.S. 160A-443(3)(a).</a:t>
            </a:r>
          </a:p>
        </p:txBody>
      </p:sp>
    </p:spTree>
    <p:extLst>
      <p:ext uri="{BB962C8B-B14F-4D97-AF65-F5344CB8AC3E}">
        <p14:creationId xmlns:p14="http://schemas.microsoft.com/office/powerpoint/2010/main" val="918919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457200"/>
          </a:xfrm>
          <a:prstGeom prst="rect">
            <a:avLst/>
          </a:prstGeom>
        </p:spPr>
      </p:pic>
      <p:sp>
        <p:nvSpPr>
          <p:cNvPr id="12" name="Rounded Rectangle 4"/>
          <p:cNvSpPr/>
          <p:nvPr/>
        </p:nvSpPr>
        <p:spPr>
          <a:xfrm>
            <a:off x="3703087" y="1475509"/>
            <a:ext cx="2189864" cy="198591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4" name="Rounded Rectangle 6"/>
          <p:cNvSpPr/>
          <p:nvPr/>
        </p:nvSpPr>
        <p:spPr>
          <a:xfrm>
            <a:off x="6298420" y="1295400"/>
            <a:ext cx="2178241" cy="216602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15" name="Rounded Rectangle 8"/>
          <p:cNvSpPr/>
          <p:nvPr/>
        </p:nvSpPr>
        <p:spPr>
          <a:xfrm>
            <a:off x="3703087" y="3958217"/>
            <a:ext cx="2189864" cy="197512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2200" b="1" dirty="0">
              <a:solidFill>
                <a:schemeClr val="tx1"/>
              </a:solidFill>
              <a:latin typeface="Arial" panose="020B0604020202020204" pitchFamily="34" charset="0"/>
              <a:ea typeface="Cambria Math" pitchFamily="18" charset="0"/>
              <a:cs typeface="Arial" panose="020B0604020202020204" pitchFamily="34" charset="0"/>
            </a:endParaRPr>
          </a:p>
        </p:txBody>
      </p:sp>
      <p:sp>
        <p:nvSpPr>
          <p:cNvPr id="30" name="Rectangle 2"/>
          <p:cNvSpPr txBox="1">
            <a:spLocks noChangeArrowheads="1"/>
          </p:cNvSpPr>
          <p:nvPr/>
        </p:nvSpPr>
        <p:spPr bwMode="auto">
          <a:xfrm>
            <a:off x="1905000" y="762000"/>
            <a:ext cx="65532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sz="3000" b="1" kern="0" dirty="0">
                <a:solidFill>
                  <a:srgbClr val="5E6766"/>
                </a:solidFill>
                <a:latin typeface="Arial" charset="0"/>
                <a:ea typeface="+mj-ea"/>
                <a:cs typeface="Arial" charset="0"/>
              </a:rPr>
              <a:t>Code Enforcement Systems </a:t>
            </a:r>
          </a:p>
        </p:txBody>
      </p:sp>
      <p:cxnSp>
        <p:nvCxnSpPr>
          <p:cNvPr id="31" name="Straight Connector 30"/>
          <p:cNvCxnSpPr/>
          <p:nvPr/>
        </p:nvCxnSpPr>
        <p:spPr>
          <a:xfrm flipH="1">
            <a:off x="1981200" y="1447800"/>
            <a:ext cx="8305800" cy="0"/>
          </a:xfrm>
          <a:prstGeom prst="line">
            <a:avLst/>
          </a:prstGeom>
          <a:ln w="3175" cmpd="sng">
            <a:solidFill>
              <a:srgbClr val="7F7F7F"/>
            </a:solidFill>
            <a:prstDash val="dot"/>
          </a:ln>
          <a:effectLst/>
        </p:spPr>
        <p:style>
          <a:lnRef idx="2">
            <a:schemeClr val="accent1"/>
          </a:lnRef>
          <a:fillRef idx="0">
            <a:schemeClr val="accent1"/>
          </a:fillRef>
          <a:effectRef idx="1">
            <a:schemeClr val="accent1"/>
          </a:effectRef>
          <a:fontRef idx="minor">
            <a:schemeClr val="tx1"/>
          </a:fontRef>
        </p:style>
      </p:cxnSp>
      <p:pic>
        <p:nvPicPr>
          <p:cNvPr id="32" name="Picture 31" descr="CFCP Logo 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490688"/>
            <a:ext cx="1828800" cy="1033313"/>
          </a:xfrm>
          <a:prstGeom prst="rect">
            <a:avLst/>
          </a:prstGeom>
        </p:spPr>
      </p:pic>
      <p:sp>
        <p:nvSpPr>
          <p:cNvPr id="34" name="Rectangle 2"/>
          <p:cNvSpPr txBox="1">
            <a:spLocks noChangeArrowheads="1"/>
          </p:cNvSpPr>
          <p:nvPr/>
        </p:nvSpPr>
        <p:spPr bwMode="auto">
          <a:xfrm>
            <a:off x="1895770" y="1544425"/>
            <a:ext cx="8400460" cy="503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fontAlgn="base">
              <a:lnSpc>
                <a:spcPct val="90000"/>
              </a:lnSpc>
              <a:spcBef>
                <a:spcPct val="0"/>
              </a:spcBef>
              <a:spcAft>
                <a:spcPct val="0"/>
              </a:spcAft>
              <a:defRPr/>
            </a:pPr>
            <a:r>
              <a:rPr lang="en-US" sz="2400" b="1" dirty="0">
                <a:solidFill>
                  <a:srgbClr val="E34A21"/>
                </a:solidFill>
                <a:latin typeface="Arial" panose="020B0604020202020204" pitchFamily="34" charset="0"/>
                <a:cs typeface="Arial" panose="020B0604020202020204" pitchFamily="34" charset="0"/>
              </a:rPr>
              <a:t>Key Findings and Recommendations: Audit and Modify Local Minimum Housing Ordinance</a:t>
            </a:r>
            <a:endParaRPr lang="en-US" sz="3200" b="1" cap="all" dirty="0">
              <a:solidFill>
                <a:srgbClr val="E34A21"/>
              </a:solidFill>
              <a:latin typeface="Arial" panose="020B0604020202020204" pitchFamily="34" charset="0"/>
              <a:cs typeface="Arial" panose="020B0604020202020204" pitchFamily="34" charset="0"/>
            </a:endParaRPr>
          </a:p>
          <a:p>
            <a:pPr lvl="0" fontAlgn="base">
              <a:lnSpc>
                <a:spcPct val="90000"/>
              </a:lnSpc>
              <a:spcBef>
                <a:spcPct val="0"/>
              </a:spcBef>
              <a:spcAft>
                <a:spcPct val="0"/>
              </a:spcAft>
              <a:defRPr/>
            </a:pPr>
            <a:endParaRPr lang="en-US" sz="2000" dirty="0"/>
          </a:p>
        </p:txBody>
      </p:sp>
      <p:sp>
        <p:nvSpPr>
          <p:cNvPr id="13" name="Rectangle 12"/>
          <p:cNvSpPr/>
          <p:nvPr/>
        </p:nvSpPr>
        <p:spPr>
          <a:xfrm>
            <a:off x="1895770" y="2322386"/>
            <a:ext cx="8772231" cy="3477875"/>
          </a:xfrm>
          <a:prstGeom prst="rect">
            <a:avLst/>
          </a:prstGeom>
        </p:spPr>
        <p:txBody>
          <a:bodyPr wrap="square">
            <a:spAutoFit/>
          </a:bodyPr>
          <a:lstStyle/>
          <a:p>
            <a:pPr lvl="0"/>
            <a:r>
              <a:rPr lang="en-US" sz="2000" u="sng" dirty="0">
                <a:solidFill>
                  <a:srgbClr val="5E6766"/>
                </a:solidFill>
                <a:latin typeface="Arial" panose="020B0604020202020204" pitchFamily="34" charset="0"/>
                <a:cs typeface="Arial" panose="020B0604020202020204" pitchFamily="34" charset="0"/>
              </a:rPr>
              <a:t>Demolition Orders:</a:t>
            </a:r>
            <a:endParaRPr lang="en-US" sz="2000" dirty="0">
              <a:solidFill>
                <a:srgbClr val="5E6766"/>
              </a:solidFill>
              <a:latin typeface="Arial" panose="020B0604020202020204" pitchFamily="34" charset="0"/>
              <a:cs typeface="Arial" panose="020B0604020202020204" pitchFamily="34" charset="0"/>
            </a:endParaRPr>
          </a:p>
          <a:p>
            <a:pPr lvl="0"/>
            <a:endParaRPr lang="en-US" sz="2000" dirty="0">
              <a:solidFill>
                <a:srgbClr val="5E6766"/>
              </a:solidFill>
              <a:latin typeface="Arial" panose="020B0604020202020204" pitchFamily="34" charset="0"/>
              <a:cs typeface="Arial" panose="020B0604020202020204" pitchFamily="34" charset="0"/>
            </a:endParaRPr>
          </a:p>
          <a:p>
            <a:pPr lvl="0"/>
            <a:r>
              <a:rPr lang="en-US" sz="2000" b="1" dirty="0">
                <a:solidFill>
                  <a:srgbClr val="0070C0"/>
                </a:solidFill>
                <a:latin typeface="Arial" panose="020B0604020202020204" pitchFamily="34" charset="0"/>
                <a:cs typeface="Arial" panose="020B0604020202020204" pitchFamily="34" charset="0"/>
              </a:rPr>
              <a:t>Finding: </a:t>
            </a:r>
            <a:r>
              <a:rPr lang="en-US" sz="2000" dirty="0">
                <a:solidFill>
                  <a:srgbClr val="5E6766"/>
                </a:solidFill>
                <a:latin typeface="Arial" panose="020B0604020202020204" pitchFamily="34" charset="0"/>
                <a:cs typeface="Arial" panose="020B0604020202020204" pitchFamily="34" charset="0"/>
              </a:rPr>
              <a:t>The City’s local ordinance currently states that if the estimated costs to repair are more than 50% of the property’s current value, then the City shall order the property demolished. This may compel the City to order demolition more than is necessary. </a:t>
            </a:r>
          </a:p>
          <a:p>
            <a:pPr lvl="0"/>
            <a:endParaRPr lang="en-US" sz="2000" dirty="0">
              <a:solidFill>
                <a:srgbClr val="5E6766"/>
              </a:solidFill>
              <a:latin typeface="Arial" panose="020B0604020202020204" pitchFamily="34" charset="0"/>
              <a:cs typeface="Arial" panose="020B0604020202020204" pitchFamily="34" charset="0"/>
            </a:endParaRPr>
          </a:p>
          <a:p>
            <a:pPr lvl="0"/>
            <a:r>
              <a:rPr lang="en-US" sz="2000" b="1" dirty="0">
                <a:solidFill>
                  <a:srgbClr val="0070C0"/>
                </a:solidFill>
                <a:latin typeface="Arial" panose="020B0604020202020204" pitchFamily="34" charset="0"/>
                <a:cs typeface="Arial" panose="020B0604020202020204" pitchFamily="34" charset="0"/>
              </a:rPr>
              <a:t>Recommendation: </a:t>
            </a:r>
            <a:r>
              <a:rPr lang="en-US" sz="2000" dirty="0">
                <a:solidFill>
                  <a:srgbClr val="5E6766"/>
                </a:solidFill>
                <a:latin typeface="Arial" panose="020B0604020202020204" pitchFamily="34" charset="0"/>
                <a:cs typeface="Arial" panose="020B0604020202020204" pitchFamily="34" charset="0"/>
              </a:rPr>
              <a:t>Adjust the City’s “reasonable cost of repair” percentage as authorized under G.S. 160A-443(3). Given the market conditions of many Core neighborhoods, and the City’s stated goal to use demolition as a last resort, a higher percentage (65 – 75%) seems appropriate.</a:t>
            </a:r>
          </a:p>
        </p:txBody>
      </p:sp>
    </p:spTree>
    <p:extLst>
      <p:ext uri="{BB962C8B-B14F-4D97-AF65-F5344CB8AC3E}">
        <p14:creationId xmlns:p14="http://schemas.microsoft.com/office/powerpoint/2010/main" val="332486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Goal from City Council to achieve 1:1 ratio of complaint driven cases vs. city initiated cases</a:t>
            </a:r>
            <a:br>
              <a:rPr lang="en-US" dirty="0"/>
            </a:br>
            <a:endParaRPr lang="en-US" dirty="0"/>
          </a:p>
          <a:p>
            <a:pPr lvl="1"/>
            <a:r>
              <a:rPr lang="en-US" sz="2800" dirty="0"/>
              <a:t>Identify substandard properties</a:t>
            </a:r>
          </a:p>
          <a:p>
            <a:pPr lvl="1"/>
            <a:r>
              <a:rPr lang="en-US" sz="2800" dirty="0"/>
              <a:t>Approach strategically using all data available</a:t>
            </a:r>
          </a:p>
          <a:p>
            <a:pPr lvl="2"/>
            <a:r>
              <a:rPr lang="en-US" sz="2400" dirty="0"/>
              <a:t>Delinquent taxes, amount of taxes owed, calls for police service, no utility services, previous code enforcement cases and several other search criteria</a:t>
            </a:r>
          </a:p>
          <a:p>
            <a:pPr lvl="2"/>
            <a:endParaRPr lang="en-US" sz="2400" dirty="0"/>
          </a:p>
          <a:p>
            <a:pPr marL="914400" lvl="2" indent="0">
              <a:buNone/>
            </a:pPr>
            <a:r>
              <a:rPr lang="en-US" sz="3600" dirty="0"/>
              <a:t>= </a:t>
            </a:r>
            <a:r>
              <a:rPr lang="en-US" sz="3600" dirty="0" err="1"/>
              <a:t>Tolemi</a:t>
            </a:r>
            <a:r>
              <a:rPr lang="en-US" sz="3600" dirty="0"/>
              <a:t> (Opportunity Space) </a:t>
            </a:r>
          </a:p>
        </p:txBody>
      </p:sp>
      <p:sp>
        <p:nvSpPr>
          <p:cNvPr id="3" name="Title 2"/>
          <p:cNvSpPr>
            <a:spLocks noGrp="1"/>
          </p:cNvSpPr>
          <p:nvPr>
            <p:ph type="title"/>
          </p:nvPr>
        </p:nvSpPr>
        <p:spPr/>
        <p:txBody>
          <a:bodyPr/>
          <a:lstStyle/>
          <a:p>
            <a:r>
              <a:rPr lang="en-US" b="1" dirty="0"/>
              <a:t>Strategic Use of Data</a:t>
            </a:r>
          </a:p>
        </p:txBody>
      </p:sp>
    </p:spTree>
    <p:extLst>
      <p:ext uri="{BB962C8B-B14F-4D97-AF65-F5344CB8AC3E}">
        <p14:creationId xmlns:p14="http://schemas.microsoft.com/office/powerpoint/2010/main" val="74991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37309" y="249382"/>
            <a:ext cx="10815782" cy="5201424"/>
          </a:xfrm>
          <a:prstGeom prst="rect">
            <a:avLst/>
          </a:prstGeom>
          <a:noFill/>
        </p:spPr>
        <p:txBody>
          <a:bodyPr wrap="square" rtlCol="0">
            <a:spAutoFit/>
          </a:bodyPr>
          <a:lstStyle/>
          <a:p>
            <a:pPr algn="ctr"/>
            <a:r>
              <a:rPr lang="en-US" sz="4400" b="1" dirty="0" err="1">
                <a:solidFill>
                  <a:srgbClr val="002060"/>
                </a:solidFill>
              </a:rPr>
              <a:t>Tolemi</a:t>
            </a:r>
            <a:r>
              <a:rPr lang="en-US" sz="4400" b="1" dirty="0">
                <a:solidFill>
                  <a:srgbClr val="002060"/>
                </a:solidFill>
              </a:rPr>
              <a:t> </a:t>
            </a:r>
            <a:r>
              <a:rPr lang="en-US" sz="3600" b="1" dirty="0">
                <a:solidFill>
                  <a:srgbClr val="002060"/>
                </a:solidFill>
              </a:rPr>
              <a:t>(Formerly Opportunity Space)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rotWithShape="1">
          <a:blip r:embed="rId3"/>
          <a:srcRect l="34578" t="1" b="-2034"/>
          <a:stretch/>
        </p:blipFill>
        <p:spPr>
          <a:xfrm>
            <a:off x="637309" y="1028367"/>
            <a:ext cx="10575636" cy="5829633"/>
          </a:xfrm>
          <a:prstGeom prst="rect">
            <a:avLst/>
          </a:prstGeom>
        </p:spPr>
      </p:pic>
    </p:spTree>
    <p:extLst>
      <p:ext uri="{BB962C8B-B14F-4D97-AF65-F5344CB8AC3E}">
        <p14:creationId xmlns:p14="http://schemas.microsoft.com/office/powerpoint/2010/main" val="1360040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7562"/>
            <a:ext cx="12192000" cy="6442875"/>
          </a:xfrm>
          <a:prstGeom prst="rect">
            <a:avLst/>
          </a:prstGeom>
        </p:spPr>
      </p:pic>
    </p:spTree>
    <p:extLst>
      <p:ext uri="{BB962C8B-B14F-4D97-AF65-F5344CB8AC3E}">
        <p14:creationId xmlns:p14="http://schemas.microsoft.com/office/powerpoint/2010/main" val="3338200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172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82308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2" y="1040235"/>
            <a:ext cx="10515600" cy="5661354"/>
          </a:xfrm>
        </p:spPr>
        <p:txBody>
          <a:bodyPr>
            <a:normAutofit/>
          </a:bodyPr>
          <a:lstStyle/>
          <a:p>
            <a:pPr marL="0" indent="0">
              <a:buNone/>
            </a:pPr>
            <a:r>
              <a:rPr lang="en-US" dirty="0"/>
              <a:t>Pursuant to Council’s strategic plan for 2017 and the studies:</a:t>
            </a:r>
          </a:p>
          <a:p>
            <a:r>
              <a:rPr lang="en-US" dirty="0"/>
              <a:t>Mitigate blighting influences</a:t>
            </a:r>
          </a:p>
          <a:p>
            <a:pPr lvl="1"/>
            <a:r>
              <a:rPr lang="en-US" dirty="0"/>
              <a:t>Demolish abandoned substandard structures</a:t>
            </a:r>
          </a:p>
          <a:p>
            <a:pPr lvl="1"/>
            <a:r>
              <a:rPr lang="en-US" dirty="0"/>
              <a:t>Promote conversion of empty lots to community gardens (food deserts)</a:t>
            </a:r>
          </a:p>
          <a:p>
            <a:pPr lvl="1"/>
            <a:r>
              <a:rPr lang="en-US" dirty="0"/>
              <a:t>Neighborhood cleanups – Keep High Point Beautiful</a:t>
            </a:r>
          </a:p>
          <a:p>
            <a:pPr lvl="1"/>
            <a:r>
              <a:rPr lang="en-US" dirty="0"/>
              <a:t>Home repairs – OIAM, URP</a:t>
            </a:r>
          </a:p>
          <a:p>
            <a:pPr lvl="1"/>
            <a:r>
              <a:rPr lang="en-US" dirty="0"/>
              <a:t>Repairs/New Construction – Small Builders Incentive Program</a:t>
            </a:r>
          </a:p>
          <a:p>
            <a:r>
              <a:rPr lang="en-US" dirty="0"/>
              <a:t>Diversify incomes </a:t>
            </a:r>
          </a:p>
          <a:p>
            <a:pPr lvl="1"/>
            <a:r>
              <a:rPr lang="en-US" dirty="0"/>
              <a:t>Core-city homebuyer incentives</a:t>
            </a:r>
          </a:p>
          <a:p>
            <a:pPr lvl="1"/>
            <a:r>
              <a:rPr lang="en-US" dirty="0"/>
              <a:t>Support of single- and multi-family construction</a:t>
            </a:r>
          </a:p>
          <a:p>
            <a:r>
              <a:rPr lang="en-US" dirty="0"/>
              <a:t>Maintain community partnerships</a:t>
            </a:r>
          </a:p>
          <a:p>
            <a:pPr lvl="1"/>
            <a:r>
              <a:rPr lang="en-US" dirty="0"/>
              <a:t>Help reduce crime</a:t>
            </a:r>
          </a:p>
          <a:p>
            <a:r>
              <a:rPr lang="en-US" dirty="0"/>
              <a:t>Market our successes!</a:t>
            </a:r>
          </a:p>
          <a:p>
            <a:pPr lvl="1"/>
            <a:endParaRPr lang="en-US" dirty="0"/>
          </a:p>
          <a:p>
            <a:endParaRPr lang="en-US" dirty="0"/>
          </a:p>
        </p:txBody>
      </p:sp>
      <p:sp>
        <p:nvSpPr>
          <p:cNvPr id="3" name="Title 2"/>
          <p:cNvSpPr>
            <a:spLocks noGrp="1"/>
          </p:cNvSpPr>
          <p:nvPr>
            <p:ph type="title"/>
          </p:nvPr>
        </p:nvSpPr>
        <p:spPr>
          <a:xfrm>
            <a:off x="609601" y="365126"/>
            <a:ext cx="11236411" cy="675109"/>
          </a:xfrm>
        </p:spPr>
        <p:txBody>
          <a:bodyPr>
            <a:normAutofit/>
          </a:bodyPr>
          <a:lstStyle/>
          <a:p>
            <a:r>
              <a:rPr lang="en-US" sz="3600" b="1" dirty="0"/>
              <a:t>Department Strategies to Strengthen Core</a:t>
            </a:r>
          </a:p>
        </p:txBody>
      </p:sp>
    </p:spTree>
    <p:extLst>
      <p:ext uri="{BB962C8B-B14F-4D97-AF65-F5344CB8AC3E}">
        <p14:creationId xmlns:p14="http://schemas.microsoft.com/office/powerpoint/2010/main" val="4076344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9725" y="109161"/>
            <a:ext cx="6357431" cy="1023251"/>
          </a:xfrm>
        </p:spPr>
        <p:txBody>
          <a:bodyPr/>
          <a:lstStyle/>
          <a:p>
            <a:r>
              <a:rPr lang="en-US" b="1" dirty="0"/>
              <a:t>Operation InAsMuch</a:t>
            </a:r>
          </a:p>
        </p:txBody>
      </p:sp>
      <p:sp>
        <p:nvSpPr>
          <p:cNvPr id="4" name="Content Placeholder 3"/>
          <p:cNvSpPr>
            <a:spLocks noGrp="1"/>
          </p:cNvSpPr>
          <p:nvPr>
            <p:ph idx="1"/>
          </p:nvPr>
        </p:nvSpPr>
        <p:spPr>
          <a:xfrm>
            <a:off x="209725" y="1132412"/>
            <a:ext cx="6676213" cy="5503280"/>
          </a:xfrm>
        </p:spPr>
        <p:txBody>
          <a:bodyPr>
            <a:noAutofit/>
          </a:bodyPr>
          <a:lstStyle/>
          <a:p>
            <a:pPr algn="just">
              <a:lnSpc>
                <a:spcPct val="100000"/>
              </a:lnSpc>
              <a:spcBef>
                <a:spcPts val="0"/>
              </a:spcBef>
              <a:spcAft>
                <a:spcPts val="600"/>
              </a:spcAft>
            </a:pPr>
            <a:r>
              <a:rPr lang="en-US" sz="2400" dirty="0"/>
              <a:t>Matthew 25:40 where Jesus said “Inasmuch as ye have done it unto one of the least of these my brethren, ye have done it unto me.”  </a:t>
            </a:r>
          </a:p>
          <a:p>
            <a:pPr algn="just">
              <a:lnSpc>
                <a:spcPct val="100000"/>
              </a:lnSpc>
              <a:spcBef>
                <a:spcPts val="0"/>
              </a:spcBef>
              <a:spcAft>
                <a:spcPts val="600"/>
              </a:spcAft>
            </a:pPr>
            <a:r>
              <a:rPr lang="en-US" sz="2400" dirty="0"/>
              <a:t>OAIM features a hands-on volunteer driven Blitz Day that focuses on improving the quality of life in low income neighborhoods.  </a:t>
            </a:r>
          </a:p>
          <a:p>
            <a:pPr algn="just">
              <a:lnSpc>
                <a:spcPct val="100000"/>
              </a:lnSpc>
              <a:spcBef>
                <a:spcPts val="0"/>
              </a:spcBef>
              <a:spcAft>
                <a:spcPts val="600"/>
              </a:spcAft>
            </a:pPr>
            <a:r>
              <a:rPr lang="en-US" sz="2400" dirty="0"/>
              <a:t>Provides a platform for churches, non-profits, local government and individual citizens to develop a community oriented partnership that was fueled by the desire to help others.  </a:t>
            </a:r>
          </a:p>
          <a:p>
            <a:pPr algn="just">
              <a:lnSpc>
                <a:spcPct val="100000"/>
              </a:lnSpc>
              <a:spcBef>
                <a:spcPts val="0"/>
              </a:spcBef>
              <a:spcAft>
                <a:spcPts val="600"/>
              </a:spcAft>
            </a:pPr>
            <a:r>
              <a:rPr lang="en-US" sz="2400" dirty="0"/>
              <a:t>Provides services such as repairs and yard clean ups for income eligible homeowners in targeted communities.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5938" y="0"/>
            <a:ext cx="5299364" cy="6858000"/>
          </a:xfrm>
          <a:prstGeom prst="rect">
            <a:avLst/>
          </a:prstGeom>
        </p:spPr>
      </p:pic>
    </p:spTree>
    <p:extLst>
      <p:ext uri="{BB962C8B-B14F-4D97-AF65-F5344CB8AC3E}">
        <p14:creationId xmlns:p14="http://schemas.microsoft.com/office/powerpoint/2010/main" val="1241090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524111" y="565666"/>
            <a:ext cx="3111500" cy="67710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OPERATION INASMUCH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(Southside Community)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49" y="565666"/>
            <a:ext cx="3591454" cy="2693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348" y="4042610"/>
            <a:ext cx="3263129" cy="2447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1241" y="4042610"/>
            <a:ext cx="3324516" cy="2493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8420" y="565666"/>
            <a:ext cx="3657337" cy="2743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5435" y="1773356"/>
            <a:ext cx="2228850" cy="2971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103633" y="5221705"/>
            <a:ext cx="4004788" cy="1292662"/>
          </a:xfrm>
          <a:prstGeom prst="rect">
            <a:avLst/>
          </a:prstGeom>
          <a:noFill/>
        </p:spPr>
        <p:txBody>
          <a:bodyPr wrap="square" rtlCol="0">
            <a:spAutoFit/>
          </a:bodyPr>
          <a:lstStyle/>
          <a:p>
            <a:r>
              <a:rPr lang="en-US" sz="2000" dirty="0"/>
              <a:t>Video at </a:t>
            </a:r>
            <a:r>
              <a:rPr lang="en-US" sz="2000" dirty="0">
                <a:hlinkClick r:id="rId8"/>
              </a:rPr>
              <a:t>https://www.highpointnc.gov/1838/Operation-Inasmuch</a:t>
            </a:r>
            <a:endParaRPr lang="en-US" sz="2000" dirty="0"/>
          </a:p>
          <a:p>
            <a:endParaRPr lang="en-US" dirty="0"/>
          </a:p>
        </p:txBody>
      </p:sp>
    </p:spTree>
    <p:extLst>
      <p:ext uri="{BB962C8B-B14F-4D97-AF65-F5344CB8AC3E}">
        <p14:creationId xmlns:p14="http://schemas.microsoft.com/office/powerpoint/2010/main" val="994807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172200" y="1399736"/>
            <a:ext cx="5183188" cy="581903"/>
          </a:xfrm>
        </p:spPr>
        <p:txBody>
          <a:bodyPr>
            <a:normAutofit/>
          </a:bodyPr>
          <a:lstStyle/>
          <a:p>
            <a:r>
              <a:rPr lang="en-US" sz="2800" u="sng" dirty="0"/>
              <a:t>Entire City</a:t>
            </a:r>
          </a:p>
        </p:txBody>
      </p:sp>
      <p:sp>
        <p:nvSpPr>
          <p:cNvPr id="6" name="Content Placeholder 5"/>
          <p:cNvSpPr>
            <a:spLocks noGrp="1"/>
          </p:cNvSpPr>
          <p:nvPr>
            <p:ph sz="quarter" idx="4"/>
          </p:nvPr>
        </p:nvSpPr>
        <p:spPr>
          <a:xfrm>
            <a:off x="6172200" y="2085537"/>
            <a:ext cx="5183188" cy="2000814"/>
          </a:xfrm>
        </p:spPr>
        <p:txBody>
          <a:bodyPr>
            <a:normAutofit lnSpcReduction="10000"/>
          </a:bodyPr>
          <a:lstStyle/>
          <a:p>
            <a:r>
              <a:rPr lang="en-US" sz="2400" dirty="0"/>
              <a:t>Population: 105,723 </a:t>
            </a:r>
            <a:r>
              <a:rPr lang="en-US" sz="2400" i="1" dirty="0"/>
              <a:t>(112,201 – 2017 est.)</a:t>
            </a:r>
          </a:p>
          <a:p>
            <a:r>
              <a:rPr lang="en-US" sz="2400" dirty="0"/>
              <a:t>Median HH Income: $45,400</a:t>
            </a:r>
          </a:p>
          <a:p>
            <a:r>
              <a:rPr lang="en-US" sz="2400" dirty="0"/>
              <a:t>Poverty Rate: 21.4%</a:t>
            </a:r>
          </a:p>
          <a:p>
            <a:r>
              <a:rPr lang="en-US" sz="2400" dirty="0"/>
              <a:t>Renter-occupied: 42.8%</a:t>
            </a:r>
          </a:p>
        </p:txBody>
      </p:sp>
      <p:sp>
        <p:nvSpPr>
          <p:cNvPr id="7" name="Text Placeholder 4"/>
          <p:cNvSpPr txBox="1">
            <a:spLocks/>
          </p:cNvSpPr>
          <p:nvPr/>
        </p:nvSpPr>
        <p:spPr>
          <a:xfrm>
            <a:off x="6172200" y="4086351"/>
            <a:ext cx="5183188" cy="58190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02060"/>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u="sng" dirty="0"/>
              <a:t>Core City</a:t>
            </a:r>
          </a:p>
        </p:txBody>
      </p:sp>
      <p:sp>
        <p:nvSpPr>
          <p:cNvPr id="8" name="Content Placeholder 5"/>
          <p:cNvSpPr txBox="1">
            <a:spLocks/>
          </p:cNvSpPr>
          <p:nvPr/>
        </p:nvSpPr>
        <p:spPr>
          <a:xfrm>
            <a:off x="6172200" y="4772152"/>
            <a:ext cx="5183188" cy="1896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Population: 30,879</a:t>
            </a:r>
          </a:p>
          <a:p>
            <a:r>
              <a:rPr lang="en-US" sz="2400" dirty="0"/>
              <a:t>Median HH Income: $29,800</a:t>
            </a:r>
          </a:p>
          <a:p>
            <a:r>
              <a:rPr lang="en-US" sz="2400" dirty="0"/>
              <a:t>Poverty Rate: 38.7%</a:t>
            </a:r>
          </a:p>
          <a:p>
            <a:r>
              <a:rPr lang="en-US" sz="2400" dirty="0"/>
              <a:t>Renter-occupied: 59%</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2" name="Title 1"/>
          <p:cNvSpPr>
            <a:spLocks noGrp="1"/>
          </p:cNvSpPr>
          <p:nvPr>
            <p:ph type="title"/>
          </p:nvPr>
        </p:nvSpPr>
        <p:spPr>
          <a:xfrm>
            <a:off x="5739064" y="74173"/>
            <a:ext cx="5616324" cy="1325563"/>
          </a:xfrm>
        </p:spPr>
        <p:txBody>
          <a:bodyPr>
            <a:normAutofit/>
          </a:bodyPr>
          <a:lstStyle/>
          <a:p>
            <a:r>
              <a:rPr lang="en-US" sz="4000" b="1" dirty="0"/>
              <a:t>High Point – City of Contrasts (2013)</a:t>
            </a:r>
          </a:p>
        </p:txBody>
      </p:sp>
    </p:spTree>
    <p:extLst>
      <p:ext uri="{BB962C8B-B14F-4D97-AF65-F5344CB8AC3E}">
        <p14:creationId xmlns:p14="http://schemas.microsoft.com/office/powerpoint/2010/main" val="295617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Moving Forward</a:t>
            </a:r>
          </a:p>
        </p:txBody>
      </p:sp>
      <p:sp>
        <p:nvSpPr>
          <p:cNvPr id="3" name="Content Placeholder 2"/>
          <p:cNvSpPr>
            <a:spLocks noGrp="1"/>
          </p:cNvSpPr>
          <p:nvPr>
            <p:ph idx="1"/>
          </p:nvPr>
        </p:nvSpPr>
        <p:spPr>
          <a:xfrm>
            <a:off x="838200" y="1825625"/>
            <a:ext cx="10696074" cy="4351338"/>
          </a:xfrm>
        </p:spPr>
        <p:txBody>
          <a:bodyPr/>
          <a:lstStyle/>
          <a:p>
            <a:r>
              <a:rPr lang="en-US" dirty="0"/>
              <a:t>Core City Homebuyer Incentive Program (income diversification)</a:t>
            </a:r>
          </a:p>
          <a:p>
            <a:r>
              <a:rPr lang="en-US" dirty="0"/>
              <a:t>Public/private partnerships – BNC ($5 million)</a:t>
            </a:r>
          </a:p>
          <a:p>
            <a:r>
              <a:rPr lang="en-US" dirty="0"/>
              <a:t>Core City CDC established</a:t>
            </a:r>
          </a:p>
          <a:p>
            <a:r>
              <a:rPr lang="en-US" dirty="0"/>
              <a:t>Awarded additional 75 hours of TA from CCP to assist with implementation of recommendations</a:t>
            </a:r>
          </a:p>
          <a:p>
            <a:r>
              <a:rPr lang="en-US" dirty="0"/>
              <a:t>Additional $500,000 proposed in Council’s FY2018 budget for Core City Redevelopment</a:t>
            </a:r>
          </a:p>
        </p:txBody>
      </p:sp>
    </p:spTree>
    <p:extLst>
      <p:ext uri="{BB962C8B-B14F-4D97-AF65-F5344CB8AC3E}">
        <p14:creationId xmlns:p14="http://schemas.microsoft.com/office/powerpoint/2010/main" val="1805027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Keys to Progress So Far</a:t>
            </a:r>
          </a:p>
        </p:txBody>
      </p:sp>
      <p:sp>
        <p:nvSpPr>
          <p:cNvPr id="3" name="Content Placeholder 2"/>
          <p:cNvSpPr>
            <a:spLocks noGrp="1"/>
          </p:cNvSpPr>
          <p:nvPr>
            <p:ph idx="1"/>
          </p:nvPr>
        </p:nvSpPr>
        <p:spPr/>
        <p:txBody>
          <a:bodyPr/>
          <a:lstStyle/>
          <a:p>
            <a:r>
              <a:rPr lang="en-US" dirty="0"/>
              <a:t>Leadership by Council and City Management</a:t>
            </a:r>
          </a:p>
          <a:p>
            <a:r>
              <a:rPr lang="en-US" dirty="0"/>
              <a:t>Data Collection, Management and Integration</a:t>
            </a:r>
          </a:p>
          <a:p>
            <a:r>
              <a:rPr lang="en-US" dirty="0"/>
              <a:t>Change in Organizational Culture (e.g., communications)</a:t>
            </a:r>
          </a:p>
          <a:p>
            <a:r>
              <a:rPr lang="en-US" dirty="0"/>
              <a:t>Questions/Conversations Across Departments</a:t>
            </a:r>
          </a:p>
        </p:txBody>
      </p:sp>
    </p:spTree>
    <p:extLst>
      <p:ext uri="{BB962C8B-B14F-4D97-AF65-F5344CB8AC3E}">
        <p14:creationId xmlns:p14="http://schemas.microsoft.com/office/powerpoint/2010/main" val="3306642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Contact Information</a:t>
            </a:r>
          </a:p>
        </p:txBody>
      </p:sp>
      <p:sp>
        <p:nvSpPr>
          <p:cNvPr id="3" name="Content Placeholder 2"/>
          <p:cNvSpPr>
            <a:spLocks noGrp="1"/>
          </p:cNvSpPr>
          <p:nvPr>
            <p:ph sz="half" idx="1"/>
          </p:nvPr>
        </p:nvSpPr>
        <p:spPr>
          <a:xfrm>
            <a:off x="838200" y="1825625"/>
            <a:ext cx="10515600" cy="4351338"/>
          </a:xfrm>
        </p:spPr>
        <p:txBody>
          <a:bodyPr/>
          <a:lstStyle/>
          <a:p>
            <a:pPr marL="0" indent="0" algn="ctr">
              <a:buNone/>
            </a:pPr>
            <a:r>
              <a:rPr lang="en-US" dirty="0"/>
              <a:t>Richard Fuqua</a:t>
            </a:r>
          </a:p>
          <a:p>
            <a:pPr marL="0" indent="0" algn="ctr">
              <a:buNone/>
            </a:pPr>
            <a:r>
              <a:rPr lang="en-US" dirty="0"/>
              <a:t>(336) 883-3348</a:t>
            </a:r>
          </a:p>
          <a:p>
            <a:pPr marL="0" indent="0" algn="ctr">
              <a:buNone/>
            </a:pPr>
            <a:r>
              <a:rPr lang="en-US" dirty="0">
                <a:hlinkClick r:id="rId2"/>
              </a:rPr>
              <a:t>richard.fuqua@highpointnc.gov</a:t>
            </a:r>
            <a:endParaRPr lang="en-US" dirty="0"/>
          </a:p>
          <a:p>
            <a:pPr marL="0" indent="0" algn="ctr">
              <a:buNone/>
            </a:pPr>
            <a:endParaRPr lang="en-US" dirty="0"/>
          </a:p>
          <a:p>
            <a:pPr marL="0" indent="0" algn="ctr">
              <a:buNone/>
            </a:pPr>
            <a:r>
              <a:rPr lang="en-US" dirty="0"/>
              <a:t>Lori </a:t>
            </a:r>
            <a:r>
              <a:rPr lang="en-US" dirty="0" err="1"/>
              <a:t>Loosemore</a:t>
            </a:r>
            <a:endParaRPr lang="en-US" dirty="0"/>
          </a:p>
          <a:p>
            <a:pPr marL="0" indent="0" algn="ctr">
              <a:buNone/>
            </a:pPr>
            <a:r>
              <a:rPr lang="en-US" dirty="0"/>
              <a:t>(336) 883-3040</a:t>
            </a:r>
          </a:p>
          <a:p>
            <a:pPr marL="0" indent="0" algn="ctr">
              <a:buNone/>
            </a:pPr>
            <a:r>
              <a:rPr lang="en-US" dirty="0">
                <a:hlinkClick r:id="rId3"/>
              </a:rPr>
              <a:t>lori.loosemore@highpointnc.gov</a:t>
            </a:r>
            <a:endParaRPr lang="en-US" dirty="0"/>
          </a:p>
          <a:p>
            <a:pPr marL="0" indent="0">
              <a:buNone/>
            </a:pPr>
            <a:endParaRPr lang="en-US" dirty="0"/>
          </a:p>
        </p:txBody>
      </p:sp>
    </p:spTree>
    <p:extLst>
      <p:ext uri="{BB962C8B-B14F-4D97-AF65-F5344CB8AC3E}">
        <p14:creationId xmlns:p14="http://schemas.microsoft.com/office/powerpoint/2010/main" val="2172276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64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159611-EA37-4F3B-800A-6B3E1591E887}" type="slidenum">
              <a:rPr lang="en-US" smtClean="0">
                <a:solidFill>
                  <a:prstClr val="black">
                    <a:tint val="75000"/>
                  </a:prstClr>
                </a:solidFill>
              </a:rPr>
              <a:pPr/>
              <a:t>4</a:t>
            </a:fld>
            <a:endParaRPr lang="en-US" dirty="0">
              <a:solidFill>
                <a:prstClr val="black">
                  <a:tint val="75000"/>
                </a:prstClr>
              </a:solidFill>
            </a:endParaRPr>
          </a:p>
        </p:txBody>
      </p:sp>
      <p:pic>
        <p:nvPicPr>
          <p:cNvPr id="3" name="Picture 2"/>
          <p:cNvPicPr>
            <a:picLocks noChangeAspect="1"/>
          </p:cNvPicPr>
          <p:nvPr/>
        </p:nvPicPr>
        <p:blipFill rotWithShape="1">
          <a:blip r:embed="rId3"/>
          <a:srcRect l="1205"/>
          <a:stretch/>
        </p:blipFill>
        <p:spPr>
          <a:xfrm>
            <a:off x="5943600" y="20172"/>
            <a:ext cx="6257026" cy="6837828"/>
          </a:xfrm>
          <a:prstGeom prst="rect">
            <a:avLst/>
          </a:prstGeom>
        </p:spPr>
      </p:pic>
      <p:sp>
        <p:nvSpPr>
          <p:cNvPr id="4" name="Rectangle 3"/>
          <p:cNvSpPr/>
          <p:nvPr/>
        </p:nvSpPr>
        <p:spPr>
          <a:xfrm>
            <a:off x="0" y="856283"/>
            <a:ext cx="5661672" cy="5865195"/>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rgbClr val="002060"/>
                </a:solidFill>
              </a:rPr>
              <a:t>Large racially concentrated areas of poverty leading to:</a:t>
            </a:r>
          </a:p>
          <a:p>
            <a:pPr marL="685800" lvl="1" indent="-228600">
              <a:lnSpc>
                <a:spcPct val="90000"/>
              </a:lnSpc>
              <a:spcBef>
                <a:spcPts val="500"/>
              </a:spcBef>
              <a:buFont typeface="Arial" panose="020B0604020202020204" pitchFamily="34" charset="0"/>
              <a:buChar char="•"/>
            </a:pPr>
            <a:r>
              <a:rPr lang="en-US" sz="2400" dirty="0">
                <a:solidFill>
                  <a:srgbClr val="002060"/>
                </a:solidFill>
              </a:rPr>
              <a:t>Food deserts; </a:t>
            </a:r>
          </a:p>
          <a:p>
            <a:pPr marL="685800" lvl="1" indent="-228600">
              <a:lnSpc>
                <a:spcPct val="90000"/>
              </a:lnSpc>
              <a:spcBef>
                <a:spcPts val="500"/>
              </a:spcBef>
              <a:buFont typeface="Arial" panose="020B0604020202020204" pitchFamily="34" charset="0"/>
              <a:buChar char="•"/>
            </a:pPr>
            <a:r>
              <a:rPr lang="en-US" sz="2400" dirty="0">
                <a:solidFill>
                  <a:srgbClr val="002060"/>
                </a:solidFill>
              </a:rPr>
              <a:t>Low homeownership rates; and</a:t>
            </a:r>
          </a:p>
          <a:p>
            <a:pPr marL="685800" lvl="1" indent="-228600">
              <a:lnSpc>
                <a:spcPct val="90000"/>
              </a:lnSpc>
              <a:spcBef>
                <a:spcPts val="500"/>
              </a:spcBef>
              <a:buFont typeface="Arial" panose="020B0604020202020204" pitchFamily="34" charset="0"/>
              <a:buChar char="•"/>
            </a:pPr>
            <a:r>
              <a:rPr lang="en-US" sz="2400" dirty="0">
                <a:solidFill>
                  <a:srgbClr val="002060"/>
                </a:solidFill>
              </a:rPr>
              <a:t>Low employment rates.</a:t>
            </a:r>
          </a:p>
          <a:p>
            <a:pPr marL="228600" lvl="0" indent="-228600">
              <a:lnSpc>
                <a:spcPct val="90000"/>
              </a:lnSpc>
              <a:spcBef>
                <a:spcPts val="1000"/>
              </a:spcBef>
              <a:buFont typeface="Arial" panose="020B0604020202020204" pitchFamily="34" charset="0"/>
              <a:buChar char="•"/>
            </a:pPr>
            <a:r>
              <a:rPr lang="en-US" sz="2800" dirty="0">
                <a:solidFill>
                  <a:srgbClr val="002060"/>
                </a:solidFill>
              </a:rPr>
              <a:t>Blighting influences</a:t>
            </a:r>
          </a:p>
          <a:p>
            <a:pPr marL="685800" lvl="1" indent="-228600">
              <a:lnSpc>
                <a:spcPct val="90000"/>
              </a:lnSpc>
              <a:spcBef>
                <a:spcPts val="500"/>
              </a:spcBef>
              <a:buFont typeface="Arial" panose="020B0604020202020204" pitchFamily="34" charset="0"/>
              <a:buChar char="•"/>
            </a:pPr>
            <a:r>
              <a:rPr lang="en-US" sz="2400" dirty="0">
                <a:solidFill>
                  <a:srgbClr val="002060"/>
                </a:solidFill>
              </a:rPr>
              <a:t>Vacant lots (20%); </a:t>
            </a:r>
          </a:p>
          <a:p>
            <a:pPr marL="685800" lvl="1" indent="-228600">
              <a:lnSpc>
                <a:spcPct val="90000"/>
              </a:lnSpc>
              <a:spcBef>
                <a:spcPts val="500"/>
              </a:spcBef>
              <a:buFont typeface="Arial" panose="020B0604020202020204" pitchFamily="34" charset="0"/>
              <a:buChar char="•"/>
            </a:pPr>
            <a:r>
              <a:rPr lang="en-US" sz="2400" dirty="0">
                <a:solidFill>
                  <a:srgbClr val="002060"/>
                </a:solidFill>
              </a:rPr>
              <a:t>Vacant homes (9.7%); and</a:t>
            </a:r>
          </a:p>
          <a:p>
            <a:pPr marL="685800" lvl="1" indent="-228600">
              <a:lnSpc>
                <a:spcPct val="90000"/>
              </a:lnSpc>
              <a:spcBef>
                <a:spcPts val="500"/>
              </a:spcBef>
              <a:buFont typeface="Arial" panose="020B0604020202020204" pitchFamily="34" charset="0"/>
              <a:buChar char="•"/>
            </a:pPr>
            <a:r>
              <a:rPr lang="en-US" sz="2400" dirty="0">
                <a:solidFill>
                  <a:srgbClr val="002060"/>
                </a:solidFill>
              </a:rPr>
              <a:t>Fire damaged units (175).</a:t>
            </a:r>
          </a:p>
          <a:p>
            <a:pPr marL="228600" lvl="0" indent="-228600">
              <a:lnSpc>
                <a:spcPct val="90000"/>
              </a:lnSpc>
              <a:spcBef>
                <a:spcPts val="1000"/>
              </a:spcBef>
              <a:buFont typeface="Arial" panose="020B0604020202020204" pitchFamily="34" charset="0"/>
              <a:buChar char="•"/>
            </a:pPr>
            <a:r>
              <a:rPr lang="en-US" sz="2800" dirty="0">
                <a:solidFill>
                  <a:srgbClr val="002060"/>
                </a:solidFill>
              </a:rPr>
              <a:t>Concerns of community safety</a:t>
            </a:r>
          </a:p>
          <a:p>
            <a:pPr marL="685800" lvl="1" indent="-228600">
              <a:lnSpc>
                <a:spcPct val="90000"/>
              </a:lnSpc>
              <a:spcBef>
                <a:spcPts val="500"/>
              </a:spcBef>
              <a:buFont typeface="Arial" panose="020B0604020202020204" pitchFamily="34" charset="0"/>
              <a:buChar char="•"/>
            </a:pPr>
            <a:r>
              <a:rPr lang="en-US" sz="2400" dirty="0">
                <a:solidFill>
                  <a:srgbClr val="002060"/>
                </a:solidFill>
              </a:rPr>
              <a:t>Liquor houses</a:t>
            </a:r>
          </a:p>
          <a:p>
            <a:pPr marL="685800" lvl="1" indent="-228600">
              <a:lnSpc>
                <a:spcPct val="90000"/>
              </a:lnSpc>
              <a:spcBef>
                <a:spcPts val="500"/>
              </a:spcBef>
              <a:buFont typeface="Arial" panose="020B0604020202020204" pitchFamily="34" charset="0"/>
              <a:buChar char="•"/>
            </a:pPr>
            <a:r>
              <a:rPr lang="en-US" sz="2400" dirty="0">
                <a:solidFill>
                  <a:srgbClr val="002060"/>
                </a:solidFill>
              </a:rPr>
              <a:t>Drug houses</a:t>
            </a:r>
          </a:p>
          <a:p>
            <a:pPr marL="685800" lvl="1" indent="-228600">
              <a:lnSpc>
                <a:spcPct val="90000"/>
              </a:lnSpc>
              <a:spcBef>
                <a:spcPts val="500"/>
              </a:spcBef>
              <a:buFont typeface="Arial" panose="020B0604020202020204" pitchFamily="34" charset="0"/>
              <a:buChar char="•"/>
            </a:pPr>
            <a:r>
              <a:rPr lang="en-US" sz="2400" dirty="0">
                <a:solidFill>
                  <a:srgbClr val="002060"/>
                </a:solidFill>
              </a:rPr>
              <a:t>Prostitution</a:t>
            </a:r>
          </a:p>
          <a:p>
            <a:pPr marL="685800" lvl="1" indent="-228600">
              <a:lnSpc>
                <a:spcPct val="90000"/>
              </a:lnSpc>
              <a:spcBef>
                <a:spcPts val="500"/>
              </a:spcBef>
              <a:buFont typeface="Arial" panose="020B0604020202020204" pitchFamily="34" charset="0"/>
              <a:buChar char="•"/>
            </a:pPr>
            <a:r>
              <a:rPr lang="en-US" sz="2400" dirty="0">
                <a:solidFill>
                  <a:srgbClr val="002060"/>
                </a:solidFill>
              </a:rPr>
              <a:t>Block parties</a:t>
            </a:r>
            <a:endParaRPr lang="en-US" dirty="0"/>
          </a:p>
        </p:txBody>
      </p:sp>
      <p:sp>
        <p:nvSpPr>
          <p:cNvPr id="5" name="TextBox 4"/>
          <p:cNvSpPr txBox="1"/>
          <p:nvPr/>
        </p:nvSpPr>
        <p:spPr>
          <a:xfrm>
            <a:off x="252248" y="148397"/>
            <a:ext cx="5682726" cy="707886"/>
          </a:xfrm>
          <a:prstGeom prst="rect">
            <a:avLst/>
          </a:prstGeom>
          <a:noFill/>
        </p:spPr>
        <p:txBody>
          <a:bodyPr wrap="square" rtlCol="0">
            <a:spAutoFit/>
          </a:bodyPr>
          <a:lstStyle/>
          <a:p>
            <a:r>
              <a:rPr lang="en-US" sz="4000" b="1" dirty="0">
                <a:solidFill>
                  <a:srgbClr val="002060"/>
                </a:solidFill>
                <a:latin typeface="+mj-lt"/>
              </a:rPr>
              <a:t>Core City Challenges </a:t>
            </a:r>
          </a:p>
        </p:txBody>
      </p:sp>
      <p:sp>
        <p:nvSpPr>
          <p:cNvPr id="6" name="AutoShape 2" descr="data:image/png;base64,%20iVBORw0KGgoAAAANSUhEUgAAAd0AAAI1CAYAAAHkxRCKAAAAAXNSR0IArs4c6QAAAARnQU1BAACxjwv8YQUAAAAJcEhZcwAADsMAAA7DAcdvqGQAAP+lSURBVHheTP0FgKXHdeaNP5cZ+jYzTQ/PaKQZMVmS2VZipsQOOLD/OA7tBje7md0vuIFNdsNZ24kDTuKY7ViWbEu2GEbDPNPMfJn7/n+nWt7v69Goe27f+75Vp855zvNUnarX0zfS3yoVcvJ5I2rrDalcqKjeqCjV0aN6taR6pa5Q1KdSrq5Ue4dG+z3aPzSoJy/O660PflgHR2/TD37kjWq1WsrlckokUnri8b/WP33uH/ShD/2CXnrlD3XlVFYb+TUVaiUtLsUU8TU1sS+pZ567oRP72xXrieqVF9YUi3fqwXvv0eSFDZ2fuaJWs6F6TZKnplh7QPlSQ/cffEgHD+zTT3/8Y3rT296qdKKqofEuLa0E9Kv/8cNaXb+iWw+N6Stf+ws99VJW/V3SpamQlpbXVc/75EmkUq2Az6+dnabSY2kFWj4Vi3n5/FU6EVSlWlcyGtXGZlH9/QPKlvLyNmoKREM6fvygCoVttYXbdM8d9+tLX39MhWpVHZmmEoF2TW8s6PBwUseP+vX883Ti0pxK9bjW1rzqHqhoZXlL+w/0KR2t6vRp6c5bw9rY2NYwHXjsayX17ymp1ejTwvyqmo2mgoGwfBEfA7Cl4XQc40X0m7/z0/qHL/+zHji4T5emS+poW9AXv3FWv/qj368ba9P6xKcX1NqpYzSv2U2+rqGek+UCF2aEmqGq/M2g6uUdtQJ+hWNe8Qs1qg3e3FJ3p1/VSoQbx3XX/YPKbk7J54vo3OSMXj5/Q4nOuMrZqu6/87jmVvP6iQ8eU27tOU3enNazr2CY9pg2t8M6fmdRM1d9uuVYTNNXQqrvFNVoSG19UiRZ0Nieui6ckmKRHnX15rU4X5eXpsjjU6NC23ZCKuZD8vuklbVzOrDnhKKxDp29/E2psqGj+3r19SduYKgVfeTRt+jF81PqG8yoVCzKM3Fsbyu/VVFuc1NdQ53aXN1Q/3CX5ubX1T8QVaPVVDHbks9TUab3BB+qqZhbl8ezIz+tMEO15JHXx8+q20/yNMLa8eEFvhav09BKUw0s3PI35K1HMSZGbGFuPuvzhXkD1+LTNbzM6/Pxl395qypsVfEUfm+D4d2RJ8DF6k3u7VHMIwaiorK3pKHBIG+p6YOPPqibk6f0nTM5dSc7tV2VZi6X1NUX1toy9wuW5RkeH235acjaUlbRgYgqK2VnxWg8pEqtpkRHRLGEuOGwAoEMI8HN63m+17gJd8Ug1tVgkJuqoR1esi8fBmnttLRjI9OgsR7CxtPkQvazxxnKvuztPoaqWq8wYj6wxLoueXlPbnVL4UiYq/IK7w8EAuALRsOQkZ0dBbweNcIt2rmtZLqDay/pXW8Z1F/8zSpeGJA/4MFDilpajKpZa6qFZ3s9GLBKx4LRgMINxofOBsO4TrgpPy7UPxSnoZ24VErNJg0mEDz+IB8M0MiGIvG0IrG0e83HiHtpW4DR3KHnziBc0zprbfbQe+uczxdwr3l9GInPcVWFwjH5gmE1+Yz9qVV3FOb+TS7htetiDA8G5P/yt/wuBMz45aIUj3SoWqxrrP82RTBQe2dQd982JF/Ip+W5DiVpn703kgzIaw2r2YfpaJWGxtqTKtTLDqhadHxptY4BhujADrHG6DS9qlRqAFdF1ZU5rUxdU27lqkpL86qub6tWLKi0nVctjyul2lUvllXayhHbeTXzZfW0dauRLalmuFGsaIfX7rrtTtW3eG2roOpmVuWNnA7s3Y93mLE8GMgnv98P7tBx/t3E9Uu4dhlvkaelgYk2woGR92yq5Usr3RXU+OiQjhwaVCTcUHZji0EIaAcX97VlUicL+QIXaSmZjIOCAdUAHk+Li/kDSnceMc/DIvwT92yCeEHitV6n8+EIQNam0aE+TU/fUJlY3cH0hvrmlkFz1TIewc9+PmOjv7m+oY7eNEYpaYfhqzWqWpiedaMYiITU2dGhXCmnreUNPuUlVAIyR7EvG19fwEs7+B4OMuKMNp558HCvNrbyuvP2t+qFJ76ribGonjuVJxWtav8xP0BZ1+sfuMPhlHdzedO5U4wRVaCmcBjoD/JjOqSO/uMOJJpVi1fnk+7GzVqdm3u0Q1BMzs+qr/+okpkhRZPtSqY6VOYzFVD9wJHjyvQPATaAGJ5hEWGovufInXwnpgNNhQIhvfs9dyqWzqhjcEBdPX0YJgCo7biRtbDw81772eeAkWb4Q26kg+EQAOnX+XOXNDaY1Lce/wd5B8Lad/CgOnqWlGoL68wzLe2f2Kdca15rhap80Wj0pB9fL5dwL0Ztx9tUe0eXgpFxYtiAhq4xUl5e/x7QtOiot0UHfIBbIAKQ1HXkttvU29+nQDigeDKtwf4enMJHiisoFPKDpIOMbA+NDKqzPcPIVsgCQ4zOYc0uFCwylYkl9cJLLyoQAljonLnzbg+JPfMAgIh/vGZ8w3bcGC+MRopkhYby2YRy21nN3txWN2lofg4cIltUsfROM6BUH14ZTyVbAZhUowLSWgd3yuo+9CDDSEohphlG7rcLFgZadUa3bmgMqlarZdAQawMi9VbVAUmrBaYCTnAkUJQ0QuMMbAxpfTQxGAyphHEtJm2UXMv5DTfkVhicn+ylEB0xQ7fIBlEMYJ0Mhmtq1MLu9Z16nU7sAGYBPfxgS9cmwZBySmXa56cP0faU/vZ3/lBnr57WJz7xFd1c3JI/xjXb+7tat939KLcsKxGMqUya8XkixGGMPE9qIU3kAKDK1qRrjNcf08zCDGjng4WRay1VAGY7GCPgtdREvquD0gSsNdLSE3YAEzBCkzxIXHoBI+xJjHtVI0OE8YAdfl+HTbUMO+hwEOJjERTxt+QnY/R2HFa2+gque49mJtd06fol9fV1Q3/LOnEipioGn7mZ10Y2p2g0qe6ONg12HCSlZoj3MgRFujl3Rp4YI5xMxBTvGdTG5GU8CUT0MWoYnXQHbpFSsL7RzDpWDfJ6INnrYso6WsqvK5vLiiSlWtPPaLRUrDTUm8yo2CxpK1uxvKIAI1YDjHzeBNmgzOhGFU21KQr37sp0kELCiieicPcKfJzvdfMYM8Q2Ri7BkWe0UyLvNotamcVNMZRZbccLSGK4hDegIsby05IWDTck99Deps+jTDqqob1jing65OnoSLd8sZCO3PMexYNcoF6gg4xYnd4ywjVctNnEfYD9ALTTi3uuzq9xIam4XQB1V2g8Ltvc5v6ASrNGbo6rqy2judlZDOVRhRsb1FoWCdG4SLSljq5ekHgVFtTrYjWLF5njN8wlERcNgMtLaJiR27pi8ASv8vmqkh1JLV2YgcYOa3p2TuO3teNZdBhDj+zp18ZSTSU6W1wj/LY3lYvu6IH79urc6XUyAykunkqfhCnrjje+n9gjFulQE7hvYl10El2PMNIh3CyGIXwqMKqJrk7FOzLqHh7RKIg4dOCAbly8qBh524ulIyB+Kh6RsYJIGNcMREHfhPbuHVZfT6ey2W0l4knVSQcRALMJA4unCacCeTgH0yMuAyEPYBd2SBxPEx47YQwRVGFlnfj3KNIRVXYtr0Rbm7q6MhgU4bG+qcLqtvYeGQAUyyovV9Q+kNbUFUDNBE8E4nPr7fec3Myt6tDtbwJxDUga2qpuqLdvr+KkmFgkykUzLi5CiQTpKwVbCoOM5Gy+218PfHjmwgWFg+ZqpBOu05FO4u4oK1JKE8bU0ZnU/Pyikm0dym8WHFr7/WmFAw0FQyGXs9tx7zipLR6NaBlOH44az84R25aRkYjpBC4cUM9ESjfOLjv3HT/AfQqIAvxjaQ2Ck4OskAb95PT6mk9btS3uDUvcqWEECFORmAnQ0Jvnv6h8cU3hxLBasKBQJM3NAA066AnGcVeoXihNg5Lk2iTxllKKxmXaugCILkYApmbk5LV86Qgi36vo6QhSMgF47JmY0GgqBND5uQ4Gwxj+QBDrA5Sg99vf9jb98sc/ovWNEteJYqyIwqmwe38gnFSj3g6aVOH9ZYy1o7EDoDJkp0Y6XcsVlUh1kS2aWlpa1w0UXB2N4I/Bo714KhzDPMM3PLzvZFufV9u4yvLmKp2Gf3njWl25gFXDdIKcyyi2iOEmYFCvcstKVaRlF5s1/l2mp3PXz2OeGiHQwJ0TuPCwtjYg8XDbQDChto5OqGFIeTjtxgpsq28Q9K9jsDaIT5yR9uhv/u3runLhOa1la0rx/vWtNaXbUoAQgLSag0gk4NEtxUNGfKruc7gKmYT2rzPGCPww0nVnJ6I2dHORrBCL00liemJoQpOrcxixI6cK+jeWNgdpKLd0BrIBQKzMqr29TRcvPamllZuMCCQ8klQqlQLqU/ISp3FklDG0NKPewFOC5NYdExb+OG5K40B7WgYCW6xmcPk4MU1IoKzCobg6ugcwRpx4TZJ6YGmE09yqGW1H2fV1tbf1KpezfN5EtRnHrylfySkcJ8x6OtSEH+SgwTXEwMCAV22DOcXbyyo2NhnRqDzRuLYAqqX1ok5fnCLtdsnX29txMhCKIbLXVNjews/joOMasSxdufyqIoG6Vlau6/ylb2l09D6IRxXygCsamTfKh0t6cbnrZ18A3JGKuJSfuB/qZ4RX58lhIZcLU+3cjM+0QOksbKi7a0DbaOuQ3wgH8MjIJBnNEC6YjKWUIVXh6YxmAqmK1apw/Q5wPA8BSQOeZUaZEIoljYQ0ADxpeQkNULZMwwdRCh7CLJIKYDhkLd5Y5S/MrE1ZVE/vCDHLFYLBdW3y762tVWW6AiqVxcjidq2Y8oVVp5oWlxZVwvXL5YoKIGupDKGAiNhwxkIRvKFNTToXAHQCpCwvhCQEMIVp/E4dVodktNmLrq5u+HealJPSynYO6jmqodEjGt13i4b3HNCtR48p1ctoE9PlWplwgh6SoiplBARYQYSrQSaolqsAXUODY5AlUmgwwfva+uWtAnWlHa0S03nUmrE2X7Kt7WQ5t6atxW3VyYcD+9pVrJacCGhUEvDdMW4yrIlxCD5ctwUQ2egWixva2FzUxsyUhob26cIr3zX6S0fh17F2tWe6tDE/SQ73QC461Zbp1FYp7xB48sZVLc4sksPXtTp9VeszN7B+XvncFvFW1fbGMiRmXqtbN8njxGoSLMljTsDVAKoIEDYKjLYfHQ8ikxi0sFbG25IKo6N7B7vAgS281K9ELEwup6NRwghg9HR2drYiST85bFs9XR0q4LLRuF/5MsQcdzx629vcbIIxIy/u64NYLM5e1PbaGeUArIS/Q3c9/FF96W/+i5u2iUJi0A+4II0y4YGb+3ZgWamIohiy6AkDHMR0skfl7RV5allFQfpgPKAgn6kEVuAoGIn8W8MFm9W4ClkQmJgMdPhVBuigI04y5rYY3VoUskLHwY4Wxo4jHxthZKUxLcCMNxNKHjdv5oMW++Lp+Mm6H2Q2YQB4NYmVRHtcfqhUi9yYSXbTdn5HH9ZWZ7WZ21Z24SXla3k1qlUAJKFSI8DoLCtKbAcT5NFUn3ypfgWTXQqleuSnQxF4ehPENg7tC9EKY3Bc1YeetdfyIHqlDNnBiObudbh9rerT8s0N9G9QwXbAbKdTKFdHK/1gQTIDUGV8cIYooUgKBN2LDEiuZPNlvAd+XDF+jnEGuoeguXQ63dV1sknQ9w8OEZMNJRMhVXARo3kMp1am57S8cEXZ1dPEwxKutQAoBbTDTUNxgMgTV2fUTzwO6ZF3/bBuXnxGXlIZeA2vNkIRVKWSp5N1bW9t0GiXSQifImlpS21tneTSiqOdXZlhVbQGcQipWjTGBtNKBhROwwUBRg8Ds7625X4fiXSrUkJ34+qJWK+KpSzEYxVEh5ml4AJVjwqVguJtEdVy4A0GDoXxuFtff6zVYHSNz3r5bjq3QU4sFktcCMpmk240v17ZUMNrM5HtWlxc5HcxtYiLdI1RxVX83Z0AW5iRDEFLcTpyYAkyUCVH24S+lxvaX+iJphduqndsWKsL8xoe2a9tFI6FS6TsUToY4fP0PmxTSsQ1ntRFqC2Tk8kzCjcjTjBUBG3FctE23L+GN5EKszmoZQ3+XNrGA3x0tAIt5XrogmylrFQGULv70eOtFooiHIRRIZa9uEG+WEYEoDVtVrBSgxoiE+swJyyU26wrFSJI+X2D2DD+OjiE2K/FVVklZPgV74Z/N7FoGDcFwQGPls1uwuBqnopyZYzXwG1RU0SQwrhnumtQMW9M3nIePYtz9fUwejVY3hLpCaJTiqI8YEwFgA8vLHkIKTi/TTKUc7BAjF2reFXxotygkRH0sM2EJv14LKGXL3FvPNk3drT/pJtypVOW4D2wKRPxyAfjDPIGiSmCwDphU50B4jQcN1HRAB19uGSKOLGcBxlBfISIVSzoJgUq5NcAIOKLwcg8Syp5IQ0dQQtRlUDOCF7V1p1whszWTS1B+P15lQIVdbQPQz3DSkQ68a6Cso0NwI54D2yTolpaXC3SOsA1R8dNZ9uEH2DQapKQUVp1OlgmC2QhJqVinvSHWKHjnr/61y/RL95MYPtsHgnlYiNrvTUB76F1hpb2Ul8mCdwXVSbXNbm4CwOQ0E3HAjNNm/4Ej4IQkiAfMLDz2AQ8L9p3hBh/GTXLX3Y/3OH0mWd14tjd+tQnfl1vfdM7NXPtGRXUjuAf1t5bH+Ky3BsDhXYwHgZogCsVjGXKztpnrNCmoXbs4gCtH/bVxPta5HqbZdntA/fjZ9feWMCHDoax0IAQWt+Le9tUS4uL2AiXKyXea7MZXshBnvxoow/Dsvd6ze1pDReq83qLTtq0TZUGFW3yj8/jdW5EnZsTVzZDYrMZARMZNARwVXFzTvfe+w5dv/CyrhMWOztLxGZSgVrFloScHi/Wcvqrf/w9s5Kmbi5wPZh7A6QHID0Y2k/cezFmDQDc4bUgWj4VCeKRtJaQ8duUEW3zvfsHP3TSGuwFPm1BzSxVBoFLsKhVBHQVdy1xES8NtblfM4I136ZsTPc2IAL0VH5abrOLNnUaBkVDxI7fa4BmicTYFr/D2iYDGzTUzGmxduXGS3rsya9DYpZUKa6SEge0VfHo5tUr6oeemuA4dfopbW1uIiyua3NjSQPDXYrHAUkDOkBycXUZCZvG2BiU+9h9o2QO64/H1tEYPPrr1JnvxF13n0yn2iEJDUf5ariOl0ZZ0o6DxHbRWARAQ1r4yIdoLa2tTerzn/+MbtxkRK6e13PPPqG7T9z/2oiZ65pBdpQgrRRrJXetPFR1bvIq2rQHo+BNkA9rwIVL53X7/l4o6qou3tjU0MCQatvLpMeAFqfPqS3Vq9Nnv6urN+H1tKNYXdL1m1d19x330cGAvvWdr+rylVO65fAJs6vzsADtt2lhm/f2Mrq27oXFobkY4Ac/+khrsL8P2jaCXj2Kz0M++KTNUPIjjavDgVEzXMhG5Z/+7fe0tlnW2CCsJVRTPJyBkOBWWPWjP/DLaqOhN2bm6DTAhesSOW6E19aWNNzTjjtOuuWQQj6vVLpNheI2+gIWB1AGQfUwXNzIf4FQ2iCvHj1ymz77tb/TjamLjFoMdkX+h8296eH3aoWRnVu6Ae/f1kDvQVKlT69/3TsYkx3925f+TsvLM3hdWBlo8qHDh3Vzala+gwfSJ/2hTgTEdZ2+clZ7994qkykJGFQVVIswypVqhdgDjLjQ5cunNTKYgOdugbQ2eRDBKqQu4sx4b6sF3yauPWCB9bXZrCiCW9aIxyS81qYGenp6QPcMsjKlTlRUO/FqBMSPjIzbTAoj0tPZ6dRSMtlOatvUxZureBC4HMTs5NXF1etaWVvQ/ByaOY0h8quosC1NTz2tc5dOgXWGJxgRDx0ZHtXNGwtanbkmz/s/dLz1k//hfyqbzyEFfVrf3Cb3+R362tSKTV2WC9tKJBhRrBX2R5CIpAT80oAjQsIvVrdpnA/qtqQ0tDIIapunbOXWVSM1GaBtr2V1y4EDyhKLBmaJWNxNLhiAtaXSAJAZC1nP6MbI8zXIysz8ikbHxul0kutwTbytmCs5nl0oFh0nt6WhHRhinfuUGSA/HhLC4LWdkps6Mg1eQjuGwZI/+YNfpw9t8ZNvesOjasCsbG7ZplxsLrlWLSPWoYaQBotlL40JR2AtNWPVgJABFSDRoBEhGI9ZP4XMc2tLjJTFQyAQIY8meH9Qd504ru5MQhW4+P6De9zKRH9vOyNu3hTWYHcX+bYIXiAv0cR5QuDw3n0orYimJ6+5ttgUctNm+w1RcLkG2cACEHsSo024PHwdTmEgZQsLIcLMZkE9fC4S9mlhcspiuoTwh2wb8WCEIXS86AeBERBch5h3hmiQd2sFy3+Wg01MY1Vea9h0rr2Pz+xO5wSdd9hoRXB3S2sHhruVCNqcF1w9FdOlUy/p2oVzbh6ruwPX5VqTszO6cfkioxljVMinNmPJ9Xpx+fHhYTj9DQeK9tWw3Aow+YPEmS2dElo1OlhD6Xn4d8AXwgsCKsDyLBUa02vwehEjej700Qdatx55mw5O7HOgYYI+gDWtwdZws06hUGQUg27+ygPS+bGuIaC5bZDRLJVyvA4qktIsXe3KMo8OjI3i7gV9/stfVhgPWFhcVWdHu65PXtEQYiW7sqSLV87hzj69/dG3IQDwMsRtd18/gBjQwswMYLep9vZOffPb39Ltd92rFJTRpn7zEKA0oHfbrXfiZcSqzXsVK3rx5Wfo8O5CW473vOFNb6JtAXUm0vrr//nzoPQP3dvq7Ltdr7/vdViDXAk39YB2H/vYfwLejWDSKcTBb/4/v+YqatyCNsFrgiOWjOo3/ttv07k6wj7N70v60Y/8EKNsBpG+8o9/o5WtgoZIGVVwoKurU+dJI/bZTGe7WuWaGy3iAzS1pRjuZazNjGxsiu9jR+9TFmp454k7VMpv68rcsl747ncVifu0CR788R/+BcqqTP5taXZlVU9+9xkVoaKbKzOaQ+T83V/9I55YRebG9Ie//XPyVqpRjQ1NuI6Ywnjuxaf127/5R+rpStKJoJt/TrbF9Xt/8KdOrm2tr+HWNTobxwi/hQ4FiS2uEAKVWlm//pu8RpqJ8YsmwqMImqdtvjndqWR7r2KAVU/7IOQN0/rDboYzGU/jyh24IXw3EKUzKVfqUOE9fQOj6u4c0J6hQZ29ekMxfjc6MgQr8GrPyKh+7dd+RUVEiQ+ve/XMaaUz3Iv3RPDWQQTIRz/+UUdGggBuAA+0SgJlQbFKhaBPJfXYd57R/MI0brzrpt6dqurFLO5S1H8++Vsa7u9HtAT10R/5YXJtEXAoaIeOZfm9jzzSDuDYqmEZN7Np9B3ci5RMGBBbNMpyb4B4jkczuroFQSG/n5lc1elriwpjGD9GqSJSepLdXIeUx5c1/hOf+Bvt2bOPLJDAkyrq7elwyzYxAG98fFgpBqVcfY2nYwxvwMLNr1SCHA9aF+lDHazwNiN1feeZLwESIT322NfpTEADQ71kI7+biUh3cWM6EScmOrvbXT5dX9/Q+MQhGs5IQEpi0QgxavQSfdwe1/WpGwpEfMpCUc1DDUAM1a3DVvhWKlRVLZfU2xkDdJqgrwFNgPxa18b2OgotqPUsqSSMh3HtBjC8hHt+9Qtf0Ne/8Dly75yWlte0sLSCQjJckXLbVV27dE5nX/iubpx/VdsbRWho0REgi2kLk0hvEomardCgTtIJHeEiRtjDsJ72NkaKzt91S6+irTKWqWprdVYvnbukrp5+/p1XW6BGKoBwVIvKFeDdxQKxWtBAdydMigaTI/2kiBqWlx9Aw/g2X5WwDGBsq5THe2gwoOAmMvl9lHxpk20+Xx0wIukgQduTeAVCoLM9QZopgYcttaeiGh7oUwZ+UAOlK+Ucwgahg/cU6znSm6kbDAvg2oXriI/C0rZ8bX3+k8ZGDh+8VSHyqg9rToxPKB5KETudpJ+w2jOd6gNkjuy7Rfv3jWCgoArQvsHubo31D2pkaEi3jI1pfGgYNAziLbScWPzOl76sDhhUcnCEOKuopzujKbizjWgMF+/CHVvehoq4koFcLwKgA/1sRME6WSHljU4cVlcnufj8RYXBiE7YWgqsSZAJYrjPDiTo0O33wdULKkyeUyfeMdieVKcvogMjfWojrkYP3QY5yWtp5oa86wjo1fWcVpaXVSttKr94U0ukiubKpArTl1WevajStUvavn5ZuekrMJY2RHVOxbnrKk5e1hJpYO70S8pNXVZl+oKCtYJyGMMDynqIn7X8porbZcewIoiPmM1AMPobgF8hu4EwJ1fbgntxk9FvqGKTXlDYFh5RqGa1vbWCgCf+4NydMTAAb0h4oLwAZ7O0oXZUUdH4OCq6DYobIW0ePtBLqGF00mV3PKSV+UktzF/XoUMH5Xnzm4+1OjODOn77bdre3sDzQE/ylg8XL5eMpZhA2lEoHqOjWRq6oqPH73bLmikoYYCcaMEeiniVKxV0c/KGGnwuQKqy2cyt7W3ddfddEPwCeb2kvWP7ca+mnn32OXW0RwGxFCNmq4JNrW9sK5KGO1c21A/fXtnK8bOPMN9UyubXvHFtbs+pvaNXN67PqLevF9HQ7ebBp2Yuqg8P8niCxHNR03RyEA59/dxZN8vZMzDMfbPy/OPf/llrbnHe1V60pdPqxI0nJ+c0AGkw0dysV0lNUTj2Gr83Qo82JlfXbOoWkGkxkucvX9Dtt9/lgMk4ZioacNzclklN+Bv/9TEyl69c0IG9xwEvUpbNiZEmmsQjNwFcTCM34eaAFC/t2JIN1jaFlsuvk+bCuHoV2zadoZOJdqd3q7i00WGEKYBaIsYrmp+/oiiCIhZLaWl6WkcO3wG5ASRsWviNb3j9yWFibwGX3n/oGDG7A8SnAAYfQFABtSOMUlYdHV1c0FYLTTcDJqCjcdoQxugBxOxnQ+QMcRhNxGFhXmRgAi+putxbrUJZvXgO5AbAJL92oqUJE9x6a3tNZchDT3evIx+d3KtewwB0vIX3tKUR/MmMtrMl3LdMuokolytgxICWIRsWBVVopdWcGF2NJTppfwzj2dJsQlm8sVCBfkIXPHe/4XDr8MFDWr6yrTe98/v1Yx/9Mf3Mf3qvWqiX5StFBXDl4k5EfR3dunbzLHlqVRPDY5qd9qk0t6I//Iv/oY//zI8qS467DYOVoIcHDuzTd7/zDchJSg88fFh/+8nvEBKMGEYZ2zOgxeU6urmhw0dHtLpaQNcu6NqVnEZHRxAKS9DH3VmSbQzROZRAwAyTai4p1eVTf9+Qbr0N194s6Mzpqg4Srx5Qem41hxvfJPyTeIxVIngB1B5dvz6rE/dlUFM5SAnGttz50kvP6cHvH9NT33pc//m336+DR/bDd9eUxSKd3W3ExBIeMKdiGWmx5tGrL2ySoqZVoVEvA1rvfMfb1So05K/G9IW/+7puXrhEmoMQDI/gCT594CPHSSNtGh4aILcGtLYEaEE6Xnl+XgfG364GtNNU2MrSnP7ubz+rwaE9jJhPMVx34SIc/MoKoWPFbQHNzS1o8tqMHrr/jTAqQiAW0vXZBW3k59WZHmGgaGPJRzqS1ren9I73HdXAaIL3oskrUfnuf/1tJ28/foSLlXX2leuavLGlbGEF0JHy2z79wPvfrrMXJnERpCK5cw3X7+6bgG5C05phHYOMfPb5xxmQuO5/64d0zx1H9Xf/+leKdnm1PJPjM16FoKhPfmMSfUyurANka3n98A99XN2pUdB5RXfe/UHdcddtunjxFb185ilGeYXQ2sYjwkjGmhKdOwBmUb1DGRXzuCfGmLp2g9dQWTdAcVt+aEX0rvfcqUsX5hEbQVjXNrwgghdcQ25myER5PGqPvIlICvCxtLSkd3/wfvV3HHJLIQMDvbhVQLceGCX+ao5hFRDlkVAHedajG/PXXA595w/+lI4O3YtFy1qZIW0pguvPoT3zIC5IX17XxhxoHiT2PBE9+tYP6yc/+pOauvyC6tUtYCoASF7S5OXr+pmP/67a4gNgQtQki3q9Ub37/Se4Xwql1AkftnhOwRWCun5lUzvVkBMiW2sotEpYzz15kUHwKZ+r8rtut8poheNXL0+qWfCRIXrk7Qj06crpeR2dOKAbN6+iWdc0f7Gluemsm9h78dp1xRHlNpOZCCfUOzykSfJxyjOuUhW8TgT0qz/3C2ofBKzausijZbXByW2JcmLPHoVibVwnpne988P6sR//Oc1ePaul1UUlUuO6uVxws5ueYIJ83MtoPK/h3oN6+IEfVhsUNQHiv3z+OuBFzHce0uJcRRuLTbfWC8MmxLIqrTXIvSHEflSz16uwxW0VNq3UkJgNR/WDP/6I7n/kiHrHO/WpTz0rb9/QPj18/3txvxSsaBzELMF34ak3cD8Yz//+g38j7iJAvw9QwQUrZR26Na5Mpp2OdQMK5/T+H/w+TU8t4DpteEAUAuPRXtTN/JSHWI/p1oO3qLCxrpnJ6wqm+rWVb6iOnPNF0aw7AR06uF+r21va8aRVbtQ1N3VWD9/+Axq7+6366EfepB/7oXsUqGc1Ot7NiG6rmAXm8YFyHhHSiZrrTKiJB6U78xoa7nHKz8omG5CQc8+/BGo3tbxQ1coiaQmWcHLvAdwYqE9EenQ3JOGOO9+gc69+Bx2J7uVD62vrrqCkaOX/ppzWduCtAXX3IB5QSF955jFGpFODgwf05ofv0+/+4e/r4de9T2mbzajCbQGlVjAubzRFGgtrfpJw4I8XRVUlrl984UUdPHZC5y9eVMHKIGJpAAdghLQ8/fRN2jahb3/3BVcz0vIliPtteWBiyA2whNTXRKTgbeVyXYl20ieZoi1DZhmNqVAmV9c9mroK1y835Pu93/ofJ5/42uc1DAPK5xEE8SSu2KPnT19X0lyZdJOroYLCHlwIoR+PKInA7+jo0913nNA/f+kTKnsgDiT2++97mz75p5/UfW96PWRjBbeGSibaIBFRdYEJUxCPHCSkqwc+nkwCYgX19CI3ERMri7N0oKG9t9ym0+fgzejwIK4exC2XF5d01633gNoTOvvSk/IQXjb9qhrkxZZVSHcmOLa21ghJDBECpSFIFTiATT1trPMdvhAIx+S5474HWklbDdxYUhjK1oqgVFZWVOP2i3De7c1F9Y3fRg4LkSr8pI5JdWT6IEdNLa5dVC20JlXSuvvEm3X3A3jGi9+ELnaqbKt6nqRGezv10vPfgB11IOw7FI5G3VpvAGKztrqqTHu7IzEVdHUlvw15yJIF9sh2zizMzcqHgU1RVREOG5sL2nfsLl189knNXX9Jffs7tbmIeqLTb/6+B/Xtx59116rB4IJ8LpFgwEplGFpJsY6Usqt5+QYGh0/WyV0l2Mr//pWfU6yrVx9650O69/itev76CvAOuobj6upCNOQrLn250nyfX2u5KXV39egnf+r3NX35jJs8D0fRzMRl/57Dmnz5CUjFmlI9exVNdWL53Zoqo0ZGDCJY3QifzVYE+DkIVlgJUxUxsbkxqZEDR1BlW1rbWEHugfSBmMora9qETt735h/QzVfPqb5TVzno1ZUzV1THfY3xFbYLGCxCaKC/YVjmytsLa/LVvPK+7y2vl29rWbF4Rh/8T/9FLzz9rKLFuj7z719Sb3tYQ4PDqmzO4Cp+tClUo+nXlXOnFQZ0fvd/vEuXX15WKPx19ewhzp54Vu19B3Tx+iuAxXfUOXZM/WOHSSUZuG/SzVxEbRo2kVKU0IlAOYO4sw8NbJLR54/yHtwOdheKdmr60mltrk3r1uO36AZ8PY/y2gn71NPer8kLIPqRu3X7Pe/HO6vEbQEYq8l21RnA5jbXSUU1VdbLhAAAVsHVoxH5PvzA/pOTuOkf/uIv6rGXTmm1soPundD33XWr/vLv/1mBTA9auA/2UtTy6jzukVeKxvf0dOof/uYxdY/HderpVYAoq6GuDm2WFtXVMU6KopMZi08aT8iY5jbRYEuktgRbtzVpW8shAp2QgGlZSZSNtnXeDxkIxhI0MoXcXEJ7xzS695guvPiqm7kMxDrlawV16sXP6y3f90EtLFx1M5c+m/7AiUwPNGBhwSHb8VKCn6esklue7/zl77aauFIohbrADX6aUdbgPjpYUIJYa9TQy5sbbl9hW1e/isRECHd+3/ver7/68/+l/9/P/IAeetMe/ctniyrhaiHAJsyoeYJpxZGOtlwj3M4WuWwa1zro5srotNU0mwtaRy32GqSkBiNkUzo2V23vrlSqID1hVC26kobxw8dVQDbevHrNrUqce/7fND+bV+9YS+srJRhe5rW5cYRNMg5Xh/uPj9GGmmZW1uX52h//TisIz33+pVd07JZjinf3qZ2Y/Q//z38nJ9Ywlk28I6xKFYm8acuPlpeHRgf08lPP61d+6Yf1hW99U0MH3qiN1azaO6OaPn0WbjyljhCMaDlPXm+pb08verfoOusLRLWJPm5ra1NnT7f6BweV5udEAl1sWtxD+HBTL0hs5QoVDGGlE6XSutv+M3Xtgu6+762aQnu/+OTf43EdavoLGt83pp/5uR/ST/3kb6hvpB8WR+oDvQvbee2A1n4Q3PP8Zz7RqmDtQn5LQ/0D+uxTZ/S6h+/S9plXNJkL6Avf/jodjbm5oYAVaa9n3bxzd2+fVrI3tVnBak2v3vKWn9H89IzWICLd+4+oNPuC0vDoFnnaPHe7giun+90oGz9eWVhyUtHcenhkhIE2+LJF2YYuvPRdXidTGw+gsz7ium//BHIQ8nP8LZo/95STgLbUMnvjZbyvjIFK+tu//Yx+7uf/g+p45o998M2a29zS177+jFuN8MIziutb8vXfOXbygfe8T2e++7RmSlNSPKAnnn9Sx25rU7Ntmdvv6NrFGYj6hpKolyj60lYb3vnBE+S6GT366BvVDpPxe47RkZJKGxcUgLH5oX1RL/nPZ+uFVf6iTVMDuLIfdE5qM8vNiWkTx5nOLkVtYs+KVojdMtTTtgwEiX3Lo2aw/pEjgFFEA/1HtLp8DVES1aVz55TdWndG6dvfrS98+TOMbEjvevQuPfHM0wgRFF0enW5VfqtF8nhM3uP9ozr/zCuqjcGmuhN68tnzNGpNT984hxZu0+u//4DCkPdYJEP+xNLDe1yd5bHbevWB93xAhw4PapLEbhU9vnCnKr4etyLYf/hhecIDKjTSjCruyfg1bTsO1DMCGfER60Pj+yAExqMzAFRSvlBM0XCKwd6thrfQsT2NVihj+51axrvh12YES2ubG5sOG6ycOb9SUEcSFEZG/uNXL2lxls9XTP+2MHDGVStYPvY9/LqjJ/sZudPXntfAMPE0jN6JRXRofMJZOB1p1ze//YxjNrFwm65jCKt6++Efeo/+++/+Tz39yhQsK6D9+x/h8yOKtA3Q2JgYLlUD7ajGftXj++TN7GGU/fJ4re4iDJsbd2tGtie5jMJpuWIQGghKr05Pk0aaBmcgNrp4cFSetm70k1cdA3DxNeRrqEfrU8+rPZ1WOhFXRxTPAN2vIfhHOtPqSplELKhZBgRtwbPR4N7c/3f/9COti1fIs9sVxX1J3Xdir5ohv0YRFavb63rx5Wu6gsKZmwurr68XIrEC4FU0sBeG5Ifw79gSJpGHHLTSoQOP/Iheetr0sXT8/odpsFe5QsEVbluBSQXEtZqty6fO6NixY2jtM4z0flJWwKG2ja5Fs30ZSts2H1u9bBLTg8MTwElQ507DFSA4l5/6W0bc5oHI4fx+B85c8u0AcHUdGc/o6gxhiNTcXLXKQL+bg/N85Cfe0rr37ttVKSzp+ixyC6H8wIO3Kgpi5rJZSIVPE6MH9NM/9xdQopCjg2NDY+rojWu7PucK0/y+uELLOVex02ifgE010aw+l7OtA4ybi/sGJN8ab2nI5qpso5WRIx/xalU9Se5pKx3hcBoXjHA96CluaJV5BnYbU1fUPjCi7VJe7fE+3T6Y15UbT2spj7Ir2ewmlJJ73QQQf+KdP6DJhet6/tIVbeYxWM0KyWvynbhl+OTK3IKQ6nrrgw/r0IEJ9XUNKIX2DeHGmTTpIhXSN564iqsGdzvAzZNB+K+plFaKUcsrgXiwAuxAup08DCIzPqEgjaZz3xuxZh3GY6jtwVXdO+RWKIPEpcViqZBXYXUZWj+p7ZVZLU9d0Pr8NW2tzJGO1tQHg6rlllBdsDM+/b633KlH3/MmeHlOhWqFtHoQpubVBx59VMsrC7o0Ow/dbClHjA8NDRA2pKXHv3mytb1V1gwodvqll7T3wAGdevW03veB79cWKai/Y0Sf+/IXdO5sE72LXq3k1AParW/m5OuAEDCsNnUaL4OmnqiKVXK3gQqKpSOdcgCzA7e2EoVyvuyISLvtf7A/dLLCKIf4bpsri7Y2bZ5A2grwuRqvmVkyXMetUeNxtsA+t7GtDOprdCQK6AGIXgyIa1tqGhsY1JUr84wzGrkU1twSadPm2H0N9WY65Hn7e9/fqjW3kHOLiOkuR+tsSucAErGcK2ppbZuLeUDEXiVhTjduXtZIVwoK6VG8pyy8zY1OABRt1osq1kysGZtq4MowLkYxiGoyVCXHIQf7tLqVd/PgFrMxUtTNqy+6QpW+XtQa77fQsHiromttjcpHDrU58gyXMI3cBOnLgsO3k+qgqolkGKPWkLLo5UpZndEebcGvKwxO3BNTxZvjc0XYGumxf2KgVcxX9aH3vk/feOaLqmTrOn/6FR255wCWDumWI4cArlPKJHsQ9DS4YwDLL+tTf/E0aQAaST7cwjs8wRpaOeny7o9+9B5lK3HVGrO67YCVLkT0xcfOulXE7HaY0W5p72BQdT+qCIMOEbcvn2/q/ntu1a//0m/owz/9E1qZn1PQn5TtFK96im56KRLL6LOf/Ed96av/oH/71xdIZbbVz2pRIEif/Tc9/tifamr2Bohd0ysXzurArfv0qX86A0cwmQjmN/GqtrZ2SA3EwTRxxKMk1mq08nTWODGoSWwaKbASpUS8XbmtirqGbJe4XyOj43r3w0N68IFf1y/+2nu1uI08ZBR+8Afeq7Nnn9e3nj6jH/lAt9YWcvrCV6Y0NNyBuzWVr67rxLFhEHpab3jDhG5cvKnl9bj6OrZ18Ja4nvxmSEdvHdTT350B0ESeNazwkd/BhlhDJ44mdPlMjdj36b0/9A7AcVY3r8PcWgVlC/MaHR7iQ2E9duoGeTkEb8ANCR3zRF8ikzqJKdXZF1F2o4w/ASpNWE464BabPaCo1VkM9ALvC1lQJgynzapR3nbruVcWV/UXn/6kcqipdJL8lw7p3774TV2bnNO7HrSqvKyukB7WNz1KIxPXt8t696N9+vY3N7X/sE+L0/BlpGeeSz/6vkENtlsNZU6XL+L/O17FyaeutoSo3OHfgQZEJB1WfRuFRYynO7dUyLX0Ez/2Ad248Qz351p5r9bLNU1kIirgAcF4SnUA1tbMPEOH9rTyy5tqBneUQk5l1ysaPtyjOORgeX1DkTTpaW1N24j/noE7kVobjL5pTigjCLwr8HarWa04NRTNwG233O/tlIVGHc+pF4hpn6ORvtZujbPPU4XQG/+y5ReugDxsBSAHnjCDYRycn+38EPsDA+W3CtjyqOVqAj3FRyu8584H+nXzxqQqxbI++PZx+YINfenpPB9oaGvLo/VVIxy23YC2ITc9nT1drUaVhEyaiUL5yoCCAU6Thsb6oWTaUtVngvwQt0bGQVts8dxIv5UQ2HKZkQZDyjrJ35UeIwddTZW1zFCNdxmSW0uti04YWIrAxfif+257Aw2ZbU3KyjCKtYa8UFhX+m/v4zP23p3XpGa8BcvnHmXfOtSxTWtkmh9/R0qPP72k1SwptdZUkbZ29gSRjbQBtuVmM8NRn/ygr78ZogOwICDSZ/v+gj4V8bNNOh6O7KehNop80PoDBaxW0KsgehiBbrtfrCjb1WNiBCvqaJGKPA1zQxsj67L9gRHRSI8VfTDi7ugLG3Wr/IOKQlfciFr99eH9BwgtPAii4nK/W7fd4TvGhWA0UGi2E93TTHItr5I04fpcUx959xjeQhrCvknY2PoiYcl1kzZpEAnJm82VVN9pEDewH9SKL5pQqiesUAIAy4TV1X6c5npcmrACcEsfTXTl9uKU6ltT2jM2qtLytE4cuUWVXA7dDKPBvazirpIvumMtwqQO+17bLpDqMCoj98h9D8qL0Zq2fRZa2yS247yvirgvoZsvv3AKw2MM/roRtlbw3UY3ZXWYGLtAnN7zuiFSUYNwQ/+2qrpws6F4OKp7bh1RqYYi85YY3YBKuQKeYMZNRk96QWKcVf1DnVojnnOrm67mOZ45xl3Mmg3yHXYy8g2K7fDvMPnT9hpfPXcRAp/QOaRao17dXUkg59q0bTodlR1rYanKaB8IJi+jlwIgz5+6xIjBvDC27Tsy7x+Z6NL6WpY45/PmFwyqVeRaJ1t4h6vn4tp2goyBmG3b3cyWlOkm9YU6dfBAnzKZgGaXypqcqqutJwfGBsCDlo4eGNTyclbendzu3G24O2khQkd21L+vQ0nUUrPFaAAMhKfTxbYXwrYDWFwaL64ZbeSmt931iMKJjBLt3cpD42y393a+pu7RPeocHFaOEQVr0LqmbyMY9jDGi+jE3Uf0vkfvc7XTfgCzu28fbo4RrHvkI7/tTaZjRlpspE0q2pEWNtLWWdtmOzgY0vrGOh1d0ec/f0GPP3VT43sKMLM1bS23QUXjSmVSuji5jGcSAv39Pa1KvQn61tQ2GHcL0Z0dB5B3CddJm/T2RkgNZUNa765rA1p23JNVsAKVesNb3uw2UFrMG/nIbW9qfN8h2M6ypm7edHFrjbWlWRPrEYiIVQRkeobcyS55yL9tubedM9embmBY23Lgk+1sM5VjiG+ds4Uzm/qxzZ72fvPLvh44vL+gzVm8K1FX1NtBpiG0+Fx3ZwxOXdbI3l7YIzl6oyTP+KGx1uZqlgsilO1YGsCnIz7uUNQ2SFrcGotq1W23GHiEAQqVPOBhexiAGHJoDYQ1ADLQ8zFa+Kibu7aRslJCq5B37mONxGi2QcRIhAGv2yqEy9E/Z0QvnTGAsuJRD++34y1sY2UzSCYhdckbc793spEL9PTWVWtuaN/oIGztqjoiHWrr6tTChUn94i/8IDm6oX/48jNaXNtS1HjF3hP3tg7tu8XtKTSL2mZKzw6wbnUT5EcTA/nsKr8vKxDv1ZWLZwg9kNPiD8+wI59s1G36RU1GvkLM4/o2c2h7l+p0doeY8DQQGo2wu6bFeItG7xDzlorMcAycqxuxrfJWsett2kSBVdqtkQmG4QhhQmNag23HderiZWRjAQ4d4fcB3XqrV/lyTtOzTW1DnlLJNsV2khrfu18T+8d06dqsVnk9XzonT6YrY2Gq4fEBLdyYwpphRsksThKhUVadjgWw/m4ZgW12DobbGLsWbgKFX51TIophbEtcIgCg4Ha2l89XxTsQ3WZERsL2QHgwgKnjutHESEwRmFkS9mXVAfFUSnkuko7HMAifb4W5voFnRUtb82oUKm4GRnjb1TNbbg8STUD7N9FFEdVtIgCfshCw/O/2OQCuNULojrtv07Xrcxo/0CVPe18XmNjQvW94P26L61ohA+5JePDBBm5Mw3E1UzZRlMfS3BxD4XEV6isLM9yjjl6G0WyBrnzIqtyHh4c1NznD6BnhCTByEAiMZ2HS1xWC4HRwxyadIBUh/WwKtoyhXEebuGgNMgNgWbx39qW4F6kFT4t3EC54xMxZwJTR7+zFUL1FaK5HP/KhN2h2oa5/+tTjfF6696F9SNobGj/YoeXFqpam8xoZa5cv1pU4ucNIHL7zrbgijSL12M6vuh0UgJVbKA3vDrJLUUCDZN7Vo2gHo9LXpSFcZvTQYXWNHtbCtdN4h5UMIuM6UtDCEgDiU4VRPXLLfvX1t2mgvwvN20DlADp0qkhHbcHLAyht58EFRgTkQBPjB2GPItEAiN6upYW8onBqbytFbC6r+0BEHd0ZZVF2FTprG6jn5tZcDZfHQ4ZYy+mWY3sVy8R0/cKSIrbN0FMjjaKbk52Zk8ZDb73nTbLNxWubs+ruHcHFOhVPWFnv7mkqUTe7mMA9YV7huEsZ9rcFSMWhdgtXXmQ07cARCH0ihtWJeTpf4rWeni46YtTSp0Kpphxo3tHRqWgw4TpnKacH7dnZ3aOl1VXei6Fqtv7oIX6tNjPiNnqm2tMK4021fFTTVxbU3RNVf38KLNhRCQNbKfTOdkubkBk7J6BU3EY6Rt2KRTqTVqlSkPfAgTHtOdCmucWX8dSABkZvRaCvy7avN7F4LJpWZYf4xZUikbRSbRiAOEvZ2hFG6WwDFds7UCMQBOLGJu1sR4ylIsCXuPcTe1FcNAqwIRSI37GxEXAAD8JlDcBstd42a99+ZMLl+UKhyr3aNbJviDZAUzHU9pZV2yZdHVmptoZn2CSPX6sQFTs2YylXYbCQXHavYASQykI0drRNKCgUJNQIVRDf1zsydtLjKSu3uKAby6vOWptrM7py7XElI6OO4+4Qr0aFLJZt14nbA2Hkw0aUZN4gvm+c/S7ISHgbY+uFbhZzLu3UQdsh9KkXd/d6w9qmYYmEzY2l5UNe2aR8kAY++dxzevnCDb3jgSMIAhMbXi0uL4MgqCQ+Gw5CQWBveUhGJArwFVuEVwijhnTl8prSwTRyPqoIhi0jVUNJQBdM8Fs9dU9c/T2DytdL8pZdJQ2jE/OpM+NXrrCNwhhWPNSj7cKcXjr1z67UL434t+MsjDSE4du2YGY/J+JxXD/uELweizAauDygZLu6Lceaugm7td0kXhOno+L9HQrEUmrL9ID6oDKNbCFeBgChLz59SXMz6xgLLYx37RvYD1CR0rBeOJVQpjeiTF+nEoNhbWzmSU9VjY5GAbeqgglcNgaJwYA+ANaO2CjB0a9PbemGnR9EunRHZjUhFSvTK1qdnVd+5aouvfKE8ls3tLFyljgL6alv/YlytWWC3gcZwWVwTVfhTnxgfgVtmjVgNVW2q4QIdOfrmCclnBvb0TVWuuDnszX4cFO2A63NnclhPNlPw2697YQSmSHEyAH19Q0yokm1J3t4b4VRAeRA+pbPtvD6ATvbuB1xBxcm7fwRjL22GNDiUl3lLLDXrKpRKmBEWyCtuTavra6rtEV+31qYp8Eeje4ZJW/mld2clAe3jibJk+EUYh/oaAT1nae/qkql6OpAypWyk4f2s1XYltHT7jAvXDpgE26MmjtqzpgY0NMg0YfpcCScVDIAU6IBXkYhyUgbsTGalenpVf/guAbGJjRx8JiOHDygWHsIkNty5QvtHUlVrKCcHG/yccdTpyN4ZQzPAj86O2xVIr57gGFnBg9D7NvMDVq+WeX+DFAEiuyLpDMnCxur5NGcMkO4Rn8/CLlBWumiHTH19g+qq/+gJiZuUzQWd8pp6vKL5NGq20zVi/ub+Lhox1qEiGc6N773Fm3M3+CGHuVA64OHTxBrBDTesImBVpZmyAIj4MZlzd+4ruX5SYzUdDMrNrlgC+AV3xTtwLWJ5xYYYarIZkYaPuQsqc06Ddxps1Rx603r5R0Gq6iuzpRShE6uUGQgXyMfpEYjP1Z160llki0fv+jtatfmFgk+YlvigtrxNTUyfof6+4678vuWiXybZqqvk9u+Q3zWFG7ChmJDuvee1+uzf/5fFQr7EQ8xlREN9IDmwK5MFgJWth5VBzQqoG8Yvtw/drfW5p5F+24hTpCaUEVfcEdD+9sh/5sKROsqlcnRJVIgHa6qiD5Pq7AN0VCZnB9QIY+BSyYqSIGEXstfU4YO2wElFl7QCXeClB1OZnsw1nOQo949nSfjbQFtLNlJJsQfVgiCiHg3MTUGqi6SJ+0cu5LySK7c6pJym9eVK2XVHm9TrtpylXqL01cgFG0KxzKKdAwitjpAyl55kl0gZRtgElYNo1ns23yW7WyzE1ArRulIO2F0QR0yUqpYYXkRpCXlzGy5DkZSsLOUH9AcRF8zIAChcW87B6hvmDQIKUkkg66YZSNH2OENdi6QIWSuWFQMMJ1fWFVnZ5s8PSPdLat1smPZbA2H0VdpB2uG2tWy497WaFCkpGQMitggPaCXLQP6IB+pcC+xgiCgI4dvfxiJmdWL3/hXcmtQEXJxJEreJNdu55ZAWesE7In75PPzvCeqKsAy0LdXW9urivpSKlaWMRojUwYUg7bX0Xg8rK9MvBqZAYxqGzsKGwGqRyAaa3iQTx3o8K3sgjbWoJ/tUTfb4mlGMHCFzAMOGYICbH48yHPizcdbxpBsL5Bth69VDTWRb+RInxgZ+pu11FVcYfRwqY0qnQ3jXjEpby7rVTRNqooNOLS2NfyqVaYDZNn1bbdfP+i3nN1Qhvy5ULAjrLIYCuaNcVOZTlyU+AJgIrClDIrMtPI2OFLEA1KpGK5tXNuMPo5nrLkjdLyIk2Tc0Duo7vS4luZBZW9WW7VNVeH1VvnrgcXZZEXeVka7krtE5+533k7GI2WgN41M2KSayVebdqEdILdtlzONw4d9dQDF1E+R0YaFWf41OUkn6znbG2yzEMaITNns7l+0OWUrbSiVoZPk24XsHB3e2n2NWGtVoaLdvdDHhLYBtLF4Wjvk7Ux3n9YLz6hUgOWRPyN+2FuoS3W8ww4crZHjzSOLuH4Y/u0rY0AIzQ6Gsu3zoXRCsQi4g4YuY3Ru6OSsb8/BvpM1mx1sFCAACG5b8UOd2JZUt4fQ/iDw6wSNO04KqyUzsCPi1nKrpYdYpFO1SkBR0NGUlu0oK9tMMurIF2H8AoDVzrqasQrAhHeB5rbt1apd8WyQmEbtkE5ScOhQhZ8raNou+Lhf2Tz3xfXLhJkdwVwNFLWyXsY4ti+Z6xty29RTgdToI0Xad2I8AD2NEj5LCysMiFe2s84OPPH81b98CS3OS7iJnXT0vZlB+zJhb1zY+G0GltOybbSMms0WMnwWFm50TS+3cBdLWfZRq9G0siNrkAES/+ea5GOb/Scj2DEU5jAm/o1wF0orOvXcv2lspE1Xry+pf/gY+vw4uTtDWmgqRENtata22JZJW7aBy+thNLmIVeq4A0DrKD2jNGE0eRkj0T4Lld0ZT7zQNLLx9jgjFiN2I7Z/2Caq+dlG1Ql83LlKbNt8UhkL5QCPpkks6KOdL2fXsovYjKcT3dYBvrZRX6aSTFbTT9c5Wrg7C0JetcVvm1wI40GpsLS5Mo/Y8OibT09pP2Jmaf6KWxx3QU67puZn9Kl//HN97cnPaWZ21k0AWkhZTbadYGq7VO0YC2NjVeLdj45PBO0+toxqExdchvsZX/C96/0fOGkzHK6sACvW7DudmoGBwdVRI8sgK0jHzc0INhlvHDkYRBoC6VbyYD03leTndYM6mx4K4rt2pIVVxtn2O4t07uv+bQa1/7wNv/7kr/+bLl4/TQdIUdtcO7MPsFtUndh2RS9c85lnvkEIGKBWdOHSC+roHFQ7Cs0q76xCIAJqmwfZkqoVrXqgr2FYmM2hG8rb3kNDaBSDfPc/8taTdtyMlf/VcAOThGCU2wZv29DNyBFi0460MMt6+P2n/vaPsO6mXnzxKc3P3dDUzcvaM3rAHYBtx0jYiMb4rMWpm3kklq9dOeNUTBpZGTSzYPHVtQUdOXyn0q1JXZmFPPAZe28wmNPm4lUlQlBPVNdXHvs0KJ0FoAqwvZY7xLenY0hfe+xzmoWlTU5e1ejIXjfZZ2FinW5Ansyr7K+5tWlzm7XxhZOLJz2I7e7e/aoT/LZYZSNpa0c73LwBGUhHYzRQWt+8pi985S9cyW8kvs4NIOm4/E6rrLHhPRrp7yW9AVDwbDd5Z6Nr4cHo9/W0K5OOa2tjReurs+jbJbyVewF64eig3vjQm7VvHAo7PqGRgaMaGDwiO0Kus7NLp88/68hDqdxQdhs2aBob72l6KgiGOdhdSo9/42s6fvQQIRTRC2e+q+8+/1U9+fRjtFF6+juPu7S2yr09P/nz72vN3LipIUj74mpFb33b+xyxsH24Rkh2dWyNOI/obz71BxoZsgM9yadrq7gdaJpIA1jEPy58562PQi/5Nx1Mp1IuB9eJqXg4QZSXHEW0fGyuZ9KyBv2z9V8LdDsJwowXj0EzAUc7Xr0C0YggRv7jf/t5XBS2BaLvwBOCEQ/vS+jG5DqEKaburg7ITEld7RFsYaWKSQy66dpgE/q9XaM69eLLsEjA7H0felvrBz78EwS7nTzoQW2AnpB8W4T2YkWbry5XoGcg5KWrV3Rk/2HIQEJrG9sYxra/2ZY78rUtcUIUC7m6OjCCpYuVzVUu1tTkzUXde9vt3KPoQsVKKnzcw2qpIwCZ5XILKysnvs49dmpVN6PSPzTqqm47uweVza3r8ce/rTc+/CAU15ZvAFUGZHJmTgfGxrWd33CVt1YU54PoVKCodgjK/OKcRvoG9Ie/91sMCvftHh04ef8dD4JwkAAsbdrSR9AbMLmEwn+xMCqDf80uLKu7PcPviBG3RmxLpREXN3YkjR0YFrENIfhRzJUNRwGQEPG4rvvvu5ORhuLQsa7utJvS8bbqbottZzteQSfbM20aHxlUD/JupK8TD6oTz9Ym0hJubBswbaLfBsSOtbF9x1PTi+qAPiZtNA0dwJAaCioG9bUF+9m5FfV2ZDQ9c5XU2i5vrbHpmJNb4IZH2kUIXfRjkA9Z9R2cFcJux1p4QD2LZXvGg53Wbyca2ikQbkKAFDM5M635+XkH/+a64cDuMY/f96Z7MGjR/fvmlfPaYaSbGGxwZNhht9WJjAwO6tWXnnFbawfHx7heUHv37dWeoRHuW1WM+5h7uhlk/jIqfNbvtgbYfLcdCWuEw34ZwRub6GISgcULGcajbWNfqCp/Aqt7Qd8WcWrXsYba7L/FjJUY2YnhiUTSqaWQobm9qxVwa0iFfBZ3hCWZ+4OQx44chRlhPDo8MjpEp0p6/J++rpvtJt4rbqOkPexieiOnF158Xncc3qeNInGKUTc21zQ0MKp//Jd/0cSRg8qhz6enZ9TX26fHvvFN1FBU//nkSX3j8ccYADu+LqX9+w+51UpjfR6PzW1d0MrWGmZg4ABMtwmUpBGNht0Zec0WouIjP/H61nve8XFGALeBTNjKwh/9yZ9reXWRjhjz8uuP/+APtb6xoKmpBZdO7iQeK1jwt37/d13HK+RMDwb7Tz/9s1gcRVNt6OyLT2tp5qZO35zV0RPH1dPeQ4qrafLUc86LTEXFuHaRULIDsc3Y5i07kAhPKKgSI3fojodAezNyQEcPjOiv/+6fdQSjXjj7qvJw8z/+oz/Wt554Rm9++GFli9v6xCf/QV2jo3r1uW8T+3n9l1//LTxuRccO7Nef/dF/hinSx5dfuuwEua3I2Rl2v/Jrv+bIeiwaUgpX6+7K6L//9u/pz/7yU7hLQ0cPQQbgwv/5P/86qSIB7SRNNAvyY7Df/qM/cus6NjMSxc3zm1m1kTLsUNAof9OZHuduyUiC+xm5j5Gq0oxAglTXw3fALpVGlCTUke5Qx8CY+vibjMb1yU/8jW6/8x5GGtlJDB87dFi/+qu/RCwb02sBqFc1uAf3h8PbETptsXb95u/8hnJZOxsAV6/5NDbQI2/BjmwzcgAY/Mdf/WX4p0/TULmtrQ2IAwS9WMDNcyqSA626xDZrMBDueAqhinYqdoQq6sXDOMBzP/bTPy0/ObjI52ymkf/4t03a79JOO2jMyEs90A4atunS5ILOT6/rxbPXERUxREZQIdjbTsNLZtidMGxvsxNUJ9RHnh8f26POjja3U723o1MvvfIimaKoF196yVXreYw1mUgINt2+5ZfPkI7AF/kaWpxblHf/vj5t0TibiXDntXelNdzXp3Qig4X7FO/uIsnHNdCb0Wf+9TOkloJePXfW1UsYgvu8u0c7RjFYmBGz+Lf8afNQdjRrTy+qB1CxpdcoHTA1s1ssWsBeBT5POqJBIQxSZDQ6uxHzxLoRFjOS8fiJ8REtLM7qsS98UZ/59Ce1sLyiHFixkctq5uYVzBjS9M0ZAPFVvfz0kypCTrLbRZeaVnlvwFIt+v2hd79X3pWlbXJnbfe4Jv6KRoZMTERI/Plt3XW0UwlcPJfdfQLPpesz6mxLKoobx2BviQhqhxxYKGyinQEsXKqJBq4z8nbY583ZKcdrrUYyGPErjnuG0bwNGmMAuFugQlQwMBGMWC7m1d3RrrjNcBjlrvsIkQggFYGWRgGsvAYY6Z72lHoJB5vzNvywaSk3Pw5n7upK4S3kacAtTiObgGywmocCT8l3x4MHTu4dPQSg7LiJrwnSgJ0X3R7vdHWR/kibRkkZE0YCSCV7hrpgNMQiuXpicFjDvf28NqT99p7Rfo3ifpGuTm0vr2p2aspx2La+QbedJ0YoLFw7D81rKBOGdkIqltbWHYf2Anx9ffBsssEObh9EkfWNHwZoSmprS+vCUyA1+b3dik+z227PY4Kx9eJVt9x2lybPPK8YaenYeL8q69sa4zN7ejvILjUdu+cOTV96GUOgvxdXcoxQzhV9b968oLXpC8pPX9XO+rSa8zeUv3FJK+df0dy5F7U1t6Tz9ugr3rt4jtde+q6mX/qOiry/NH1ZudmbqsFXvbWWNmtNcl5I+SKkEn3aTuyvoMDCEJEIRqiZjAs0cFnYWgNxDi+vQTRKOzUYn1dbuU0o4rbzjIitATNyYfJoJgSgEi4xW8otrWPEhrYLy+pP+ZXk9VJ2kfjP2RyMIq0KHkgOXprS0MiYGiWyyRvecKz1EMTd9v55aWQ2m1cXo2SlDr5ASAXSg52fZbtCLeZqxGpnqhOu69MIqGioZPJyCRl5/uIpjcJbCzmkHh6zSrLf3l7Xffe9QUEaurGZI1cf0uZ6TmfOvKiHHnlA185cdief4rjCL9HRecTFstqTGa2XK7ZcDB9fQRLuUXaLcGNYs1tV5WF1I2ODAFi3U3Xz85c11L9f16+fB8k71AS4rl247GY2L126rttvv8UJIs/ffep/t2ZgSD09vaSPDB1paH2Li03gwjZKIHiT1+bmFzTUN8xIGJuxratVqyLS6uq8uvr6Hcm36R076s2Ha/lIaXa0hT3dwxhQqbLFzyknN+2cavuy00ttVS8VjhLDVumzq5vhdE43h6CVK4gUe4TCqVOv6OiR27WyPkeqHCbeo+TakvMQ2ynjFvzQ6rXaipvpsMMFd6otAHiA5qYASq5vNSb/+Hd/2bJz321Hpp8R3Z3WsUUw/g1K2l+zjJ3DbrMbW1tbMC+Lnl1WZqqnQmzb76zCpr+326UH2/9XgkTYRJ6959y5UwqHk3w2zgiEGfmsVojzPMBoTG50dA8DHIbI2FEYFX6/7e5hhKQtk0GATMme8uW2D9A2K1StVEvuICSLcWsLNnJfxvXrpEw7qcIe07CNx7middro+dFfeGvrzLOTkPUx/Z9P/5uuQs/++tP/UZdeLOnXf+H/pz/6my8h18i3WN/nr2ujcF1h3wSNAwWzyxrYE9Llq1nIS0a33mbWXMVbOnTjbFGpXmk7u6bL04BIf6dGx/v09ccuaGyiS8P9EV28cE179x7RzCxGhKBc4t+2g9QORxkZGVGxeUObWb8qG6Z+ttU7kNDd9+zT4syMrl6D8kJy9u6J6uy1BTW2yyrjcW4mq47gb0QwgldFMOCeuwaV7K8gWPrk28znTj744D6tLxT18sXHtZY9h88vol64UT7vjme1oxq5FjHcUttgSzF/BzoYwUDc/ciPvMPF2b13vUVvfeCN+szffoFYLasK9fQAKHaQZ369giLqBoDygFFTyxhgcXFN7/u+n1YYbVyszejiq8t6/ZtOMHLEamFVSyvk2vWqyitGQuxAfFuKtRMYs7rtxLA2VkvQzi3cWox0QXfeNaS5qQp40kAthZzimzgAE2zm9JZ33amt/Hl+F5Hvrd9378nhoYxO3D6ml59HU5K/2jtD2liua2ttC52wW1JURykFA1Usvtv4Qq4KsU/piae+rFcvXNXtD32AGE/psW8+pmpoS4+85RHysS1+dyndHta508t0FkKwVtbDr3tQj77tB0HtG7hZSnfc/m49/+KXtDA/JzuMaAbJt2dfl5YXy+rosTqwonoGM1DfuGaWwIJWCFfe0uoSYQSqW1vaM2mN7hnS4gJ9sKcJBQuany7iQRM68+pVQmafzp2ZkjdDfBTsiTqlLaSgR6dfuUJyz6KePNos1xHVBayecnLRHlhjRWunLn8bjrijvQdu0ZmXVvT+Rz+ihZuXoKe7E3vbK7syMhqHT281dfeJR1XN29lbHfrZXzipIOExeflV+b1WwlDV1Vef1I//yC/rl37+DzV9/TLUtYpxyhrvDatagLXZfLmtXsDyxmF/zz47LRIGrg/yrxXVqkZ17tSqXnzmVVWyaG7U0caqLS5EdOXCvPr7Ehof7nQbQHwfevd7TpYKFYT3kL725DfUWPNqcy2i/j1w32YafTrF6MbdQQRmlJotRoeqSmW61dpu6l//9dOk5ZJWK0EEgwdrPq+GP6+FhSVubCWG+/Wxn/q4wqkuNx1c2FpQy0qO/Wk9+Ia3aY7RlD8Kqub4eVrveNsPu2cmLW9c01ArqTlb4d9nJyhBWbPWwazN3Dq52LBHczZhM7i1TULktjCKzbE1fArj/m14x6Pv3qc6Cm+OEHr+6S1ThB3aM/I63GS/BjoH5AVBBRGYuQQR2djU4aMT7mJ2lqwR+VS7TfShUBpB3XbHXlLPsv7+M5/QyPCE+qF8C/Ob8tVC+uH3/gI40Ilm3aPf+83f1PSVM9oJACShLtJTiD6G9R008eXrs7r/9Q+q2gwwkjFExAuKYoDvf+iX9Mj7f0D7RhJ6y/0PaX1tg3xru2SioLSPjsXksydvEoLJbjKF8mrvNh0cAOXL8AXaGsVQ8G07m35+yiqMalDLWw+erO2EaOiiDuw7oTc8/HYtw75yW0tuFmN101w5qzId7IXYz1yzPDhGXq3pYx/9oD78Y+/XPHFtR2HcsndAX/jK35Na+t0pw+sbeW6eQ2EENbW8pT179+mF7zzh8qGd5FSw8+9U0wzWTxFawWAMVdYknHxa3VgG/Sd18MjDOn9pXvnSgrIb5PO8HWAQV82WQemQ7Ri1CTw7Mby+E1GkPcDgBZREjHE5PtdCJZXBo5Jb+PPOzi3IX1p2+WtxdhG3lH71F36ORne7PUU2cx+FT3dn2lyObtjWeMAFHIQNpbXcBNi4oR0KdIPP/+iP/7oOHjhCHt1Ue0c/aQne3D2iVmlTVy+epwN3qn/4AMJ/B1YlZXoGCImCpq6cdUuiXtQWyKFIol32LIipqWltrVT1yEM/o1oLLgyDy29uE7ekvFVcdMeWgggxK10k34bR26lu9D2cokKe2t5AtqL1A4iPpk003HLLLa1e9GV9Y1Ed+46rMDupAGloxcp/clvKJCDgUEdLPVaFF4IqLS9uqBu5eHH626QaaKc3qp/6D/9Dp174inq6B3CzmFagkXsO3KZXn38KbtxSvK3fERY70dARmHWr1LHzt9rc6RBNOm3HSa5sLuEtb9Tjjz+pBKPX3TksOyQsl9tdAenqGNJXPvPHOnJ80FHMDVC7WisgZXtph393i20wTnjs1oFDv/iOl0KEgq0gXPqt39faggf/4vc/ovTBOwGCJR3dM6a3feyXkF0BxSACFid2eHULJpTdWCIdDevnf+oD+qX/9ov6wR/4XT3/8jcUJZzi6R7Zw55GDh7Tcy+8jPJZwUhDCqc7wQFbt7IZUaPfCAHbmWa6kAxfsxWLZg2xAP0jdVWqOUhDVqMTd+qp734bmSf1Dk3IAz0tVbMaO3S75q5d09kXvwVPLbiz9io5DAYVtrps20qf7o2gymztCRDeXFEqAlDWA6D0mx85uZEt6rvXF/UjP/pDGmzLqMbIfgYLDyD9bAolbu4QjKJEttyDaxZmZ1WpLcGvl7S68opmZ69pYuIBJboHtbi8oNlrZ90cVvvgGKPUqQjSMIiF7XxbKwW0egzbUeqKTHzQV6N81mmjs1ajzUhB2rU0d0MTx25RP3iwvb4gL5kiwGitQ0rWNm8Adh/Q6swiGnqZLEk6Shi7qjo66qOz9mStCrHtqdimlIqCyZg8n/idn2mNTwyTH39bbeMnsI5H/+vnflJVkv3P/t5fKgww1JFVtZ2KcnYAJxTPRnhrc5rET2y9ZxgaWtCeI8dIW1nkWL+ixLuVLIbAgJB1jhSxuwjndaNrFXxGGGx0jbNXISiONdsMCp5gjwqyBT2rJLDjGfObqxo5fLtunLsJi5sBjAZd4WlD87r80quwIr/CyQ3lNmpKxuMqw7JiGMabBsnBg8XFBXcUh2CKnu/8nz9oeW0LHrkxnBzUD//XXyOPdijWKqkE8Bg/zYGmO/yJJftIRwUlYm1aZSR/8Zd/CoP4dfCONv3vP35V8cwAHcWKETobTEDei249y+aNrWOubpp/GxDaYfpWZ2mV7TalagZponetzN912CYkEAQ2X9aEOpYLG1rZyOr4nQ/p61/9rG47dpeef+azqqxktfdEt2ans6SlDhXVtAh0nmNhZGXGZsu6B+UHXfZ8/i/+uDWaienGTpvC65MaHBzU+/7Tr9sqGywoK3uqpI9EXiTbV4mtNqjiyPCIljbO6t0Pv1sXbp5Stp5W38TtuFFZ+ew2JGJVldmXUSlNrRebst3bAfIEfcYAIcUBL6u7SqfTautodxPyth4cIs6scQF/CDC07QQR5QzQqnWALUuoEaeFNVw7obbUkL75hf+hHCnRE68idP6Lesfb9eqZp/S1r1zUvkMdOn1uHiFjT+Gz4jnYGhLS88k/+e3WGDH67xdnNNAqqv/uNylYR+hj8Ufe/E59/w++n5zHKEAUzr36DHE9Rto5oHPXn3AVdSWUiZX4vfu9v6Wps1+FnHQoiAFrl76mKvnQJvKDoHQ+etCNcLlQVnt7uzt4xHpnLt7rDvgNy9+qo4rKunn+FTfiDBa/D6hv35hbTA8iv2wezNcqk3+hmE98mhDbUUcypT/6qz/QT/7ox9XTm9br3ngXTG9T50h1laLp8R0lMx2qbeXkO/rowyfbu+PkrKrC/ZsK9xzVOnRSCXsu+L/rm18+7x72stOsIg7GuZlH+WJdP/KTD2h4qFOpZFPHDo+heQ9pY/I5lfzt5GuvQkXSG3Fke49xXnnjIwoycnZmu000LK2u7AIWHekFHO0wb8GOVhfn5CMHWvmx1ZjYY03Sw3sxblzdAxOksxVXJmWlzNPXzrtwSPXH9Ng3vqLhvRm9/u23a3X9kuaWctqEjjZhXTmbA0NQVOFjvl/++Y+eXKieA+HCCqSaevI712FHF2QbqOywv/6xjOZvlpFmxEQkDglYVxgi8kM/ep87QMzqk595ZUoDI/dDJBAPNKa9vV8l6GMDZlElHHzcqBoiP4O+Pgh9BJfcQODbLEUay8cgMFada9V1s5OTikB+rCjVQM5YWrJjEMSF3w/v0+bqPMDmd/p5bvKcE/6Ndf6G6IytJl6dQbP38j6PMsEaaawKwEW1gboKgje+97zpxMnpy9d1aeZVDQyNamgoqkQ44tZ0bF344Piovvvd6wAQCIuL5Qq2KSrDyG3on7/8vCbnllAiD6orcwC0fl6D/Qdwu5r84TbkUp+aoHY9Nq5wGBblxW1JFfY4sb7uLg30DyrT1Yvb2rQOjAkuPX/tHF7kdwzKHj24swOLGr8VUhGCrg5BV5fxhpBi8MaNuUtkhYgGejK67557tbC2jcfE1RGzvemkowgycmVLOzXyP62KYmjPz//372/V1+GkMZ8GiT074GtoYB9jUtZj33pOU9DIxZugWxiKiSHmp64qhcV7J2yBw1IMoVjyawedW6qEVI+3yQMB6BzpR+UchVzAmysNRg80wrXtOUzRSEyvPvuCBagGMWgQY7gjLfjz2n/8b3e/oz1A0qqIRsYm3KT/tetn4MR5rc9NKb96nuvjBchEPwDnjYEp+YJSIPPgnmGMsqPnLiw4L6iVdqeuPH/5yV9vzc7OkzoCWllZUGdbSnsPjrvqtxYp4gA///LP/ZNKgIvbt09ebEEl+/eGlbMnlvMeTxXatprVFi6dJEfXaXzBVjOs3oNO2WSfVfYZzbMtuDb3ZUsiVdt4RVzzMmDnB1ja4d8dhFcnneP3lq8bNr1T1cyNM+rt6FFbd5/WiMnGxkt604lxPX32DL8n/XAfO9fWzre+/9636NZ9E/rS01/VN184C3CahLQdO9jxYz/5lpZVzd11/zFVcw3dcssxra1YGW9T5XoF1OvQ//n0V/TS6TUa4QXcSnrz3Xfo2up1t/K3iXb11EHeold56GcMKmnPe7FcayrGRs1qpuzRQfbs0B172gejZs8Zt+p098xhWzXku51tbQ1v8L4Yo1WAW7vaG9heGoNYMUwDcAv0jOlPf/E9irXjqr6SfvU3fgfxkFQENpjBbcOtlL7y7efBCq/O3JiirxgEILRrep5/8Y9a66sFvXz2hmbnp9ya6/zSlG6//bi2loo0IqDHvnsKmMfakIV4LA53rauesCMqiiCtFWHTKARXwXFlYt3vcat8Yeik21SNu5XyZadTh8dGtbK07BbajF4aITEkt7Vo58p82YqfnYK8Rf6Mkw7NMP4tlBFGvHL9Bogf1b6DI0p12UFQAUa4yPUqGhmEgi6XtLyxpejOoBYYOA9Us8HnrLov1ILCvund72g1dtaJE6A71gfLKQMYeXe21ubyunINJNYasdRs045RwPK2Nmh8sLMGm6KDuJGNohdQsbVhG9kS77EttNFgRoVcUSFfQkHiz1Yj23oGVXarDkAxnZ2ZuubCpLu7xxF/UzgWEvaQiioGsqo/q663VQX7yuJJO8l1VaBTKTAlHLHCjCbGsIMESYdKKtjwaBOpmA7ZA2cbWt6aJV+THm3Hec9YZ8umM92xLXBNo3OBMJA+llZhnY6iThNJ8jTk+8jhQ1zAp5s3JwmGmpt/9kHaU4CQld7bpsl8qcbooEwIm47OmN7x6CP6u3/8ptp7QwqClrPIxi9/8ov603/+hK6+ck07wXb9z1/9mPYfPmrFDzSvob/8s98k3dURDw397M/+rH7rt/+rZhZf0Uc/9GH961c+r+2tGnxZ2pupypuoan1qQzv+lvpB64WNqnL5HWXSPl24ZsuncAF+VyjAF27v083rc3DqhJsJ6eiKwtyKeuChTp27Ma1EI6iba0GESkCpvrD2dif0zrcN6pmXLypbbSqWCOrr/17Xj/9Auz79z1vKbZXdqqjVttmCgJ32ZhVKtqG8rd3qu71aRMt7vDGo8CA4VtHh8YP6p8++4BYsbJ7wwERMc3D9bDmoH/mhR7S1MIumP6K3Y7eZqTP65rc/j75P60fe9TH9x1/5Gb3r++7Vvz95WguL62qGIjiNrRUUHcGyp6RYpYYVG7WQKnVbCh8cGWjZQ/AChEkVo4VsRpbU1zXUh86f09joBF5VYlwLhBvCCW3qaxlH2X0Sr3lrHZobAi/sYT2LRIGtXobtCEvwt8lFrfbT7404IN7xFrVnLKIiHru8XNDr37BfU5eW4Tm79Pju+/fphade1kZu222E21jPk6pbWp4vKOmJqwD22NFdt98eUH4BDhRsQMe9eujEmP76/3xX08tonK598uQnIY1dWpi2bcs7iKV1zU1nyH5SJA7T7Mjq8FAP+Eom2/bpTW8I6tP/ek75QgrJH9TY3mVkQ0yJaFm9fQntGWrTsy+X9NUnSD604dCxTl06jY7Cydo62jQ9uekWOSyhWMGTBYpN4rrVHdrYQrIn2yqyXf+NQtRVcgYDHr373cN66G2/pO988ykQRTCCdr388nO6Oj2vWw4nVdhalD1odG5hUUPd4+rt3q/PffVpHT6Uoj0I1jw8L57U1nId29rGfUSinzAphECWvDzp7vZWANXo9omQZCySu8fialTJmqT+WCKgIqKsuFxT/xFYMhmvSCfCQE40bmeEFuE+HgVRvLbsnS9AReobkMVutWdOqJhdclTDEo1hrFWSWA2sPWFpe9NO+8DjST3uDESwP4xX9Pd0a21jSm+46w6dvXjJVYx88s8/o0fe8SgsvqB0uKG7TwTUP0BbM3H9ny/ndbQbFo4uG+rr0dUrsPhAguwf1sunshoej+iB+zs0P7upHZBna3VL2yX6RpKanwq4lao9E4O6cnlaLQbFaMqRwx0MyI6uX7YDcmAcZPd6ywonMaIPemWiFvFphVRVBpHYcHnHGEbImBDXbJB7rIjTaivsy8qBEkByA025+6wx6f4HjmGvRd124kE99uS3YP9r5ECf2tIRHGxT+yf2kaiXNL8a1lOnlhT3mHOEVGzmcLTYbpmBTX0Wag5pzc6FUgUqR8CCWp6e4T6knRUUN2EdBeAFuElEFWwLKLcCR4sBv5ZXjHeOd2h2LqfqRh3W0ADGulRhMBuQXoO7Qm6dzrQpGNmPb1gpPU4D72zANLwkQZvmsOMhTOcZ83D75DGKVSy66pcmydbYBZTMkrfbVs4f4682i2Dvc6yTb0bTdgI2U0BitetjPJssN6e097g8RSTtEG2MGr+3qxgXbjkWtAN9M5nl9uXxZY+8tNkCe2yP6VQbMYNen8faSrvt1rzmlkj5R7VcYaCtMp7/TOHYr0EWm7XgTY49Gb20LzO6fdnkvs/ytl0XG7jKvnBFvYPSWE+HJgY79cyL17Rdlcb7W3rwxLCuLpb09DPzWl32qeqjbY2ABgcjWsPW1ZLNn9NO+mfnd1kj6+R902rucCXa50uk0yfrVbgtjbCdnvasb1+kpU5EtJ3DQY/5MINfhs/aDhaEvPjrJ1q9Sdsr5Nct+xNaWtqQL7wP4THBwNh+sdd6x5cJfCvXt43UVi9pi3K2EchW/ezoqBCyzx2tzL3dQyMZfCujsku4KSGu5ga6afWfPn5HhxhAW32wwTINAAa69/n43WsfdcY3x7AXbJ7MBn93MPiOJnBHSkKOPCZDYYRWzmg7YZp8Ny1uj/PnBwaOny1a+WuOOAxHL84u4ze8kf9s7s3uZ/5qP3hxHhtc3ur+970n5tvv3MyPES7+YYhmLGdt2aO19YImN8qamS3p2G179fyrtuOvXxdPnZM3QjBl+sm1WSC6SxsrlgIhdJsowjbYL39sg5yd/7v7+EUQNQQyYi9fvCNysg5zMz1t5xeY1zZLNMgeNBf0od/h20S0bSMyozfA9wj51B69YlQ53eXVxhI0OnIE0QMsErWEjYtWQwMrDaFrLufYzZ2kxhDxlO3GtXmAmINpmyilXS6q3GPRPNyPP1b1YK+5PwyOmwckUs1DdyN0d07Qvgxq3Rf/3jWpGZV3mWMZ8eBzJqlBVNnmKh8jag/AdOHJ/W1LhBnHysa+dyHchc/an905RjSCVtEiTi5Yuxh01z7+WnRblBo62ZfbM8NrdgVrW5iobdgJIfzOCoFty4aBTqaryOewR8y2V7U0N2OSPqSf+YXflre2obp3VWdO50lfQb3t/gm9dHHB7W9v1HPKbdC3hm0kapH/a6SOBuMSVhqVb27n6ZsYapnhyrAvg8dqjlyJAWK9EcgVUAwrNoDx+I2+G2zt8D2CkQIKJezEDXKIh2gCKuzLINCkQ32nZg9XwmBWHQJ0uElaG2ArWeNeHga+kVOr4td8La9bulLK8zsrNqwiAezk6kzboHsimtcTdgbcrTzZJW0uUglPm8x1uc+i3tppbbCoeQ16bYXbDG7i16YX3LEodq3q7sRwFTOY8LQjVOoIWVsIMsVgh75ZP22rmnt6skVFNKYq/QjAIcyVPPSTBO2uY1/WNru2IYg5l9nCKt+snU7wWrv5nUmqGtcwN2So1dlXB01AyJ2Y7r3jVrfa/cwzp/S+7+/XmVNndODQqCa6+/QvX7+srnCXRrtH9JWXzuqW4+0E5RrpMq58tq7pG+CBp4SexZm5l53P4YvGEyfzxZxiATwbuKyTIyLkWyvOaM8kFbaJYiuRoyn2kHF7TID5dTx9EEHaz4tmQOAGg7q8Y2uRQIZtVrDo2mHkLdp4E4PHz0C+TV5VyBuVps89JeOhux5S3+AonexQDkbf19GlbLbMgCJ3Mh1uKtWMF4pZgQe2j6XUP9Ln1lSs7Chkih7ntONigqCCDWokHnNExu4ZTyY1fmivYp1xZZe3nO60yTUr/Q/BOi2KK2hQO8nIDvWygznberu1/+iwYukEwh22jph3qEFw2lmvhgo7OKE5kg2wbaXhB+fc7vAwIN6KUdzpSEQ1H3Y/YyhyJnay1yzd+C3OAu4cvl4GenZqVo1mVo1sS1eu5bSOgrFzO44cTGlqPqflwqpOXVwlwktaWazRt7iWVhaV35A7LNgTsG3z9BvbjrSnaE9LJ0Mev3usgXlxA9iw8616bNYguwVDC6uWryi3icbjzYnuvUpGJtQA6my6hLBwnTQotUEOAInmpvacpKHhQWVtGtaiy/IBv3c/Q+i8RLjlI4PA6ZlryvQeUKazQ93de9yewmRbv44cv0sFe95/OA4nGHKPH6vDCzraB2GXB3G8oPK5iobG9sI429Hdfe5RgokocqgsDe85gCZuKtPRp/H9h3FR4BVj2O7YkYMH1I4BPN6wxsYGddfx4+od3a+Ddx3X3lv2a3m9pP6+fTrz4mkHz+CPSzO2y8f+bV/uTHtDEl+QAdydgLCBNJ5hSGfr0eb01kvehLFfcwSi2HbluY1joFMiWdWhIz7NTxY02BchmbRrfnpT4SSprDNGn3r05NOTuv3WcWXzBXlDsOWK5fCG7r3nVhW3gtrYylv3GMOYQnFgGpJca+L06XS6FYQwGZ+ynGYPrvNCXjr6U0BwyHnkzOQc7evS4NgIUcy70HTGLI0gWDW/HULowdg2eDsIeOvA92DLCJoxYq+reiL/2IoMUW1/TFIQgu6+9nYjN+4EKa5ju3y2C1t2qddgntDh8xbBBn/2/u+xVDOifRlLdluszJFwVBdZlhP5vX3GsNOIlMG0AWiF24eJKHfc3mvw6qVvpuPtfDI+yBVpU5A8xzXtzvZl9/3ekUIhPscoud/Yzj/rk9sIRD8coeMaNk1nCGQndFj/rO12ZXN4KyE/eigMudpQOE36gxytTDZUqG9rcDiqjXneTzrs7JWW7dEzpNBmI6Rk37re+fZ79MTXZrSVz9LfFLBfJqLDircHla0sq7iEA3f19thRoIrH4+54estnAVvKQlP2TXTyWhN4u0XNiuUtk1G7JMJsah3BR1yn7PQtwtT+AwUMlnfQhxggvDsf2YKk2ZfjvzawDKs5kzMZvzdSZuc4GHu1Ejjz+ybO4wxD6jDnCXALwMXluO/ltCCRYRO7dj8bPGOmNioWZ/Ye+5z7grS5a9sf7mcmtskIm4lyUcaH02jzWmN3TtWuY/e2qLURsT/2IGL72e5jzmNzsTZYvNOhnzmmIaA/2FAskleuhGPttJuhuIcDNvdlbXAO4zofVDxa1pFjFV27nFMd+dXb3aM1O66YpvuCXld+YI+NTodStK2mYiur/oidWtYGZpQ10pfSeiWLVg+pyuD7sB+XdVvcPR0dbVaASQ5IKUXkbqxvq0R0uZ3RsYRKdbzPZr2JTOtAhJxsBGXHtJ3LqxAXXt+DdJi5ftORKTPYwECXooGglnMt90yDUJsdLo9IJwTdLivgi+TnoidpJxQRaSYn7CESoSiNbFjUmc60p88hrXAaT9OkFu/jczbRQIrG4+EH5Dbb9h2AHjfzNc1MX3R79txJR9zTruvkF19WrWakx++0o0U8UWEOilObczdqBn1meZSAIQ6qYPdZ+nYoPX/5E0Lj22mlJFc3MX9t4QwDbMc97Vc1m1coFdLVm8/Bv9LaM3pUUzdPq6f3EAOfdLYye9qeKFMRABjk1jiLSZ0QKWX3+HVvwyQU97ZiM0ie1V1bGbPVYBvttf0PRtRqBGI2v036yiq7scj7qurpHNO+/cOqeRbkiaWSLTumxRiqscyjt79RSW9Rp194iWaYyxGhxpAJG4MVd4IaX7ZuZbNeVgttpMkBpPN2i7xdRmvw6CWHd3T3M6h2PM2uUd3ncZBqaRuY2lG5VuAVI2s5RZFmdoiZXaBOpyzabb7bHMCBOQPhpAcRYNOCNe5pr9sAuhbyfpMllhMtQi3CIjiIHULU2nGHxrl7VTGk3QOWSftpL82yYhd/KOa2HZmk2l3UM9Ytd7BSvpC3K2M4+z/yhs+WUQCZ3g4FE8ggtKhtCfYDqXZUTwc61lY4u7viunZumz7DUYh0e0CHQXg6nSTaiHbIY63CtQMRiG0HKLmuLnLv5NUsSqYCz2ioVLV2YzcnOz1K0uDMyAD3qUBQUTz5hqKpuJNdk5eX1INuDmfoP0Sj1UKfWR62lZITb/ywQniBg1miyB66Y5Mgr6ELhtiFSzeE7j+M2tqt2DfPc/kNAzjKwfvsrxnd5S2zO5+Jx9vcJIN93u5jZMOdV8RnHvu3f3COYca1HQeGBpa33CMeyMt2sqSt8lh6sLNEbQIl5whHSwcO7sVRzRDQGqLW2mntmL5xDQlSVz9ErUpUGqtdX92SPRAoica3Abb+GQq02cOuubdbpubeu3ILaUSeNVXQwqG9/N6i3A6msvfYkZ5WJHj48F5tbGwwaMi6IHbAT8OtgKavzSpk8/fplroH+tzvX3j2irp6gG+TY1GvkrEwA1lTz4BHEyM9OI5XmXafvvXlK45QHbyjR5dPL+uDH7kXjZvQ3/3+E+qcGNaNpQVFghBPULJWDqtc2eI6pNf+fn5el2fvgcOtcnWTaKKTsL93/NR/Uy2bdQZtVBvAQ85SiPuyPd62K99OwbLCPoNN+zIj7J6IswvP9mWnfbjv/NOOt/9/NaztArYdyDYARmpem0DgK4BUe+Hrn1coAIwSeraYYZ+pubV/0kPEp14kVGF7k/BmcM1bMHiWdtpjWcf29Gl1dUW9vV14tm3Hjrv3LC6sOQjrGuzT7I0pjYyOIM+QUgya309EWI60UOc/g/ybN2bccn+A10r2bG0is0rfrELcJJlllzpQbpq5dwDY9hdRGcbogc4KkjPVpnAwTdoL6vK5q8BzyEV4sxHlPSUtL+UUqAUVhgylOqIMdAiHK6FKIgxeGGerIY2KkLOathbs4aekEiu4ykfUO5FUO1xh4wZjlqm4wbdn8xs62TjZ6Z42vVrBZpFIQL6x/bef7EjbxP+6Y82je29RqTKLN+eUStqDe23z/oYuXn5O+/YeJj+2kUvtMRxRRemsPefPPUkmHKXzcUfWbC97OJxyOca2doajMbcb0x5emmnvcmU7iaSdGpjh/Skl+G6FHvbcwMnzp5SwhiGl7CA8+zJpYkVc/T1dbi9+Bag0tPCRF23PTr5SozNBdbg9e0Y+WsqubjhDzM3OyB9Nu5ONQtGA7Bn7NnNWqwW0xu8y3W2OfNmEickfD6PXgc4+fuygg8723h5NryNZvHGXA+2sO7wChLHjJ5qOM7R2Ig7Ww1Z9B2YYwbHilXiiR8F4CS1t6Sku23BdzZKycIAdX0Un7rwV593CkWkyAWKP4C6XCKq6OZQpjyC8oql2OwKyv8udGdA50kE7IH+FsrqGEkq2w19oRzxtxWxV83tu3uB+oCNx42vv8p9sG4oo0UW7oj6V8wsQrUmVqyGAye/Oh/R7Y0BSRNu5dVfxfnPmFbwQQlUrcREiHZZWrNbpZFX2NPkqhjBIrFcgPUSQEThjmbZmGoKouIfAkZtty65FrT1ayBYgokDwqWe/DQpAHvDKhpE9d8oKxsLY6VQHzhLHu7edgcFhJ2Fsa6/tw2jv7JSdyugPReh4B2nYj+OkiUKLvrp6+tEaRtJ8cdmRGIPD/bTFtvBH6B9pCscV9zp7/iK62qtjR47p/jsP6OlvPQPB8+n+B49igxIGtHNyYd/oUDuHyGbybHE/ClmsGhmlz15Pkr42tbW5oa3lMojg0+z0vNJJW5TZVP9wh4q1DZwjALEDiLw4B1FYK/i5R5Wc34YtS0ikBo6bUgk2ViOvJ63+G2VitXFLG3lsXlIF+LdnbthJVELi2YPhrd4tEIK/HH/gtpPWWYOces3SdwN6T1Ivl9TZs9f4s8689BhUPqKl+Ul02XUXhUNjx7WRLbmKIztxIhqN4oEhBikJe+Zn8lvQqgfRNpbbbLXGIqCMod3PZQiSMWF+rgKxLXK4Hepy89UXMbbNYTfdZnI74apOfo5GM0p32qOb7MEE67us9jXCZJMfcaK1q2cAZ8SBiDJzHlfS7Qlpbd0eEkQOHh5zbNcXZiCIgmQc1KGdhgTGuG0ywg6UmZ5e0MJqVS+evqBvPH0KAxIxwPfM/ArOVGEgU26d2nR9ZxcOhNIoIScDEfIpkWOb6cIJBEypiuP5sEvd7QTsG+pSCgj2xwgA0k8ua2f9M7pg6wq5285w6exJ0xbbQFchFQRorz3MNwIC2UMEk64Saw34tvPU7EiwMH0xBu73R1VC3u3sRN3DEqqkFw8E0Nc1lD7pi2BcItQmKWybdHHLdvk1tbF6WltL17TEa+2ZfTSUfMh72tNdunbpW8pvTim7vaz5hVmVilu6cPE7WluZU1f/MNImyjWJDq9Fbgh4CrhlOFvvNTlgBg2R5+xvDFi3vap2ZMnZl54in9pkBZYi17slNgyf7uhQqr2T3B/W1tYi0YHUMGLG763MpQ2n6+jsZkBh1Db4JmXstFzaYLsWTfL09I8rBJMX0WKlbwmMH4JYWq2uFSNYmZsRPCNMIXtAf6OoTBvEpch9SBnGzG3d2goXY/EYjhzWwuy69k/sISoLgLNNkthglBWPdJHyyIXbBRyC95KPrWAily+BPjZXDzK1g5zkTLumnanaCdrYAgTZRPUSkbxZBqKt/XnCzKRRQbniBoFY5v4JIjwP1yjgaBBdbGaPzrMDBgrVvNumZs9m8PX0jZ9cnJ6Vl4ip4Ka5rRU8uawKtDu3bVqzoRTeUi/Nao3B9njshNs5Bi5Dh60+cAWKvwVNn4FRbQOfC7pw7ZwGB/a5uVGrWnNlLVzHzogBI12HjESZVDBSZgTK/m1Hs1149rsMOtGVTLod1AbtNo0aBhm6egYhND5trcwDk7vSyOST7fPp6uoDSTrhXGZkmzCxlZ2ANra3nGa0GqpYOsP1MK6PwbWZso11V0xgTuGOWUUB2NMle3v63BEuPbDueKJTPd1cO9nOYHfAuu0wH6OINMEX1cBwWp5ACWkHIcS4TfqbbmNgG3kFvZ3Kl1eU6cIpsafBLJCI45NjN+i3Ux2QTN+OUvCEtY2sNjdLGhq1I55D2iavB1EFRYipPRMNuu5STIS2bq+skhYNQXkdlLO5cgQPTo+CsXVq9FIB+PYcuOPWVnF9Cc0WcRutbJYniOeV8xCVDfzGjo/B++peckFvOwNNbgXSjWS1Z4aQS+Q8jIwtuXBYsYSdIAycJqDt/NZO7jeIhpKrWEH3whSDYfIrxMLKkc0T7dBtG3ib9frGP/w5OYS8byaELNhKj2nvWLpHt9x6J8CCJDn3tGunTanaycYb20WNjB/U2N79OItFGpd77cuPZ1+4cFE7sOVke5vi4S4+EeYeFTQ1BuDtxpzrftqK/e1MkZnlBXV29ChKp+zRKyb9TcLZJhNvCN0OF7FDiRvNkmP60YCV6thRHiDg1pZSA7ZTznbS7LahTvpxcrEFrEOg7PRUm8AwweH0PX1s7pRxriCpCsj2J3DugtYhd70M5vCJfZqfWVazClvGwYOWt+mnseSSnbNvFzJJCEraQomtC5hctfO0PUPDPa2O7l4tLs0waFD/FF0pR5Xs72TAglrZXJY/HlJ+2XaTwyKBLtODKZhgA8+PJ/rQl3uIAtuVw18Ijg2sTeNZZFoBWiAIBGHI5aWzWl28ATsMwRKRXKUW0Dui/Xc+yKD43TmBn/79X8GgSBca6TXxzJeNWefAqA4dOep+vnHqCTcDZStXtnS4CfEZPnhYQ3v28pq0SdS6iX4+u0j6sB1JtY1V92z1WiCp0fFbNHXxBSIdhksqsSVJ28S+MD8P1zB1EHOrXA1PTf0DSQa+Wyvrl13tVldvWKE2kKnkdUdp1nI2ZWpzAJYHcYg1DNuGU4MEtpDQ2CkqSjTWkDMeK5qoIIfsUEigeWMtp80torMHByk0XBqxGTqb2o1ZXSykt63pV65pTxJOQtAiRGXNIZ/Z1A6es9JU4z/4CLk4AE+47LaJWDoskmJ8/nDoZM1bRwohE6JJlYCScq5Ofi2ohB620y2xoSEDKcjqjZAEuTKM9gCQBhwiEXzkT4tom6qwQxztyaQlGmps2h4wtDR9RVvbF5Eu8+7Ir3q16Db0Jcm5dgCsHRkYDnQDMZuaufQigwjjhRASo8CRn0GABYMc82tz5Hw0sBfPDMbVJI96IgkIFs6GQTdX191qUTZPhOUtXWxCZsrIF5/LU+4IQDSiPcJ58uoZxbvTWpxCEqLTvbD0eFuatF/W1tyynUwL3FvdiBcSZXaoK5QGr1IVrmnz0XVglhCt+RQPpNWAXAdxuJrNZMFVQgRFg6gM4LgNbGpU2VbjbB7fWLHtq2/VI+6ksEbBR8oAFRt2brrURnqyZwK3tw9yUTvalPcGWiiCJDm8oCpOYhrZdLuX6+XhGAl4zXZh3fUhZ6VTfj5DZHvau5OtRFubY612Zow9SCwItrSiMEIubls2jSh5ozbtSL+XKgp3h8mFwEEFeUDO6cj0AuE7Ts/mSlbjW1OSnIIdnW7OF7YgRXkVZhfU4LpNkn8o2qHhjkEtQ06MlfbbZgq89cbNa3SsjcY1tD63DYHacHmyu4soWpxjAFcxsuXDjLoy7S7SPeQc07/2eE3bjW3PJNyAiKFkFEHi5RnkahHtjIPWd0rk1wltrs8iBbe4dpBUM6DJm/No9SRwIUUbu2flNHzAHddYWpvFKci1rSp9YnDxeCuOuH5h1iGPHVExNGY2BIaBKisfDviRT9UIg7rK4Fflg0NU8gEknJ0hgGrYqfEd3mEzYzbRQt83YFddDK6dTdvZ1aaZGzYt68e2pEXbIwGi2gJCMU8qjYOSkLe67Xoj39omSitfsjP8cnYoYTuIAtfwjN0y2rLDR2yTVITO2rRirRpAj5UdnffVkQjkDCsDMVJj8sQwPhTocDk3HuamDeCCfFmoZRWw5T8cu0XO3trM7RqFAWj4ajC+HA0KqXvAZpoaDPAwCRDHgWjU+FyltCE4N/nQTjpDW29sO48vVbIutwZbdjIqBEq7Cx87NkEANBVxBmtftQR84Tx2FsjA4KBzSHt2hD2JuumtKkiU2qSkrYB5ud/WZl7xTAeftYH1ot0xCp/fa2dx2no36FKqVHRz7rQS0d7dh1HR3ypas1wlStC2tm/CjsUyntERy6jmz5HH4SzkYH+jQ1cvnlOiK6W+vm73jAp7umchm2NAfTiUH0QjTcD2jXXHyZlbW3lNTd8gV9umU6RQOuZsW4S0RAgoCyIbmxLpMt2bQN/bjn0gHMJXw9adAzgass2KEQPgtueB993bqgFvNh9r2/8a0HQvEetKWgJWDcmbaIAlcjvaxuq2TNvaaW+ma6Mh3guDtLlj25YbgOnZQSl1vNKm9luQsEQwRh7ZdLNR5Y2ikyC2x7EGKSmhK+1xqCZTTJPW7czsllVuWA4HpLmOocvuCovNbROFtSLRGXIVhXbspTFaO/XRWIvpaSNFdF0RkvBaA2bKve00GldFwcDaU1FsiSISzzDUHs3Pzrl1VMKL32EgZJcV9rfqZXXYboG6nfhagFvwefKrH7i3o3l3cFqnCHCGOmTHYywcUhoMgl6xThXJ/QGorSeMSsA5S+B4LGnVpgbXftJXxT1vy9tIy0+aCnIdW6zBSyBzdpAGzlrMIV8rwLgRuqoyA92omyxkyspk4QuQMFsHzmVtOthDP0gXpEVbm7Z1As/977jdMjUGBc/xTLNWlNxWIC/ZCfC2TmtPQLOMaNFjjzs2Zrt7xrB3N2pI+mYwW3CwA4+t2M7C2G/kIwRrpOHFUo7PMIgMkM2mFfK7dU7JdIJ729Ic0JPjLni+yOuhCo4VtAPlSgymPdIR8kFH7Bo2kIYm9gAhV+mIE9liSbNVxMNtChPiY/XZ9MWManyiSCSm7FixHZsJW3MOEU3bZIkfxVAkGjE8Dh4hpycgXgM9A5rbmscxbLm0wmATkeEOd7yRF2ZuA7q+cVaZdC/8YhPHh9DQrjDoIxh7tRHgfgPKb81BTBkzOz4UO2+5ZxYgo4hmtz6Ng1ihnDusDiSLocW9NfJ+E25iZbjArW06jrcl4B9ZRY19Y+NtpGwEsmrLivbvYjmHrk84zb0GabQD+4wke/78M59vWcSCiG4QXdGYzfPSWJeQbEXHBpiLuK/dN7qLuu/kCPv5eysv5j0BDGCnglkNU56BMQHeBCUguFzb5AGexXV2V2p2v9xyn7uned5rC/hc1+7mKhj5nU2QVPBmfIQoInLcJ12rX/vp//PFL2360NKF3csc2Jxwt/1EPQzX0OH02Wd169E7XSSev3Bagz3o5Ug3/Qgi9ci/i9chZxmVYM3BoO0dlHrH9jBANIJLmZ1c33F6Y7Im+HafBm+Rzc/kWNvDZH0pg1Zu5ZU2uIIEPm+nEtNbkMnaZV/8jrxu73e1bNjStR/T2BLm975Mu+/ay77sPfY70Mv+7/q4+93z15/9csuHHrX9fFYWa79yF3Qhbq/tLpsZRDu9xZfJOxt0V94TeG3AeM0MFmUQiDEXWdsFrMF1bUQqNNggFwz9v9e0dtjAGlGxKOYObvmQH9ygOmi2N/FetwYMUtiyouVf+7wtGrj72mVfa5ut0ZlbmKNiNl7YNZA1w65jbdz9DnGE1Z469aKOH7uXAaI/QOYXvvivqpWuEckZzcxcgM12qb3fJg+AaiD8wJ7jGh6/iz5CNEGdHWs317PnlSPaNE/+tIWbUrGs+x98hFd4FWSz1hk5s17a+3d1sX3Ohho728+002btLNu48iaDaytXps0mC+0a3MaaT3rYrZy01+x/hqJYgr/Wnv/PIP/TF7/Scs9o40Y2SW47Ecxz7FHe9k5bzjNRbfJn19bfG2hb/tpdzrN/WR63an0f7zVCZGNpEGGFZmZT/mX/c9e02iRbT7VnUdi88Y5bNbLogl3SAMuj1kDzYpvwcE21/xkf2DUHDuh81bXJKi5MQ9oea/u9lcPsDrhNMe4a1EaYn+xK7vN4KJEZ1zce/zQyaUvVclYxcnPvwH5V81e1v39QX/n2WXWO79PlMy+oB0kVDcQ1duAOt6JkW5hHJg6SGqJcseWmTydvXCMXbunKlStSwA40T6i7fZzBqujgweMaHz/KOxlkBsvsYM76vS/3Gl/WbxsL67v7N03+3mDZLJyVIsdj9oAFL4rFHuZHqts1sBsLGy9rj9nYPuYbHN9z0vprD9qzUTHA8HAzO0DZPM5Kd6whBtvO48zwrxnKSkZuTt7U2ro99DamGNLCIsj2k9oeJLuR+UkIOAzABD0tO6QxoM99/tO6dvU8+TWvwf5+l2N2yJV2jIhNNVrnDYBtQ5x9ue7ZINEeI3juwUW8aKVH9hYbONcucn+1mgdGi+Q8y3UejAJnpu3Wb0MBUwCW+/xEsFWVnD3/CtDfRT5fU4bmv3LqlJY3anr5wrS2kTf2ZJcf/uGPax3mO780p/ZUHN05r6GBYbR/WjevXUK2bOhzX/w7zcxd0nZuA0t/z/kaRPIqEsurq7zv7LmzuuXIEX6zSyCffeYpDQ726MWXn1GlntfFS5c1vmeCDpkLWmCYFewEe+Mx5up0lu/lahMpVXTj5cqR6JMhADHj+JEFjzmIjYPn9//6d7BPTR1t/fIHO9GQRCJxY/BmdMjyq73Ztm7sRoXZ+rWo4F2XadTQ4Ig7ZcA5DwNskWORa7VTkzfPYsSXIFnmNCUl40BQM4d3W22VESYP0WOjRERD7cOBHr373R9w5S9t8SQoYXtkC8ojQ8xudguDKfPWGt5jJTtudwJfBnv2CFx7ZKb1wLzZZqkM7iogjG1htzbXjPW3YKlBny5ceUG1MkgDqQn5GmoEglrd2naLGTbvbEuUNl/cqK2Rkiryot9xDccf7rrzfpQFDBjp9Kl/+FOtbaGLub5NrlTtHACYcSBYUzqZUHtnvw4euE23HL5HlXJDoYhXL556Vpcvn8chQR/g/r77Hta+idv0yisv85mkJkbH3EkMrl824WTeTPBduXoZtLHHjkW1sZHTgQMHnT3MNu5JAwSlHRdpq3aeP/uzX2y98Oo5ZTduav++MYR8r3yBTvWOH+DCMEfyjh0uYhHSJILsyw4DcgFlXoMh1tY31WnHT5B/rezTwHhta0lPPv01Go9hIBmlss2RWjGeVWouOaliDSiVizDRPi0uWoNs4T7sHjTzox/+JZAER4FcmvB3M0pcw+DIIMzc1bpkUGR5Z7dK0aO11SX1dbcT3ZYTvVzPCtb/X4e0AjbLBv+3mgRnKBDxVqhgDtekDeViRXY2tkW4TWIYfNrUX6mUd5Ue9njfpeUVDY8M0//dh2P90+f+WlNzM/TNntloy5FW4WLLnsCtnQUU8SndnlJ/z5AOHzyqJ556yjmj6WebCzdVwji6lS07G7Sro1u99KNU3FTfUL9mZle1vLm7krQD5NvybQVFYweWWpSbI66t2JFcOBj2ttovey6lb//eyMl8MaSjx94OlAwCV71a3cy5R68M9HTivTsYyyLEKuaBPKLSAzRYKYzBgjWsSsfPXzqtlc1FGrdKtCJnoPt2zt9Q/1GuMw60Dainq1df/MrXNTlf0OJyXouzRS0ubCMnOl3B2+oK0Ya2Mall5+daGe38Ep2iDRfPX+DaG1pdXlIE6WXVkaGQR5//3D9qZeUGQ4fwT2ZURt61p1OujeY8Nqtmy2oWVfZlA96WaVMJCDft7U5tNgdm/G0e2KTU8sqy2jvQyDiMlRc5Ro8j8AP9NXKGprUZvM4ujM2gcJ0nHv+mFlZKKhRb7uSs9bU8acJIZ8ohUTlfQQbWtLW+qqmb13AkHz8XFY2k+Fl66P43upNuR4cmdP7cFXRuQ6sbq1pZ29Ti3BK5vUh78ACcxp5+uLGCLi973N/tbE133/E6jQ/u1749R7S1tKok4xKjzZ4Ddw+29o6f0M987JdVymFgq6XCoDn0J2mYL4/zequItA7nMaBBgS2vWe5r7GAcy938tRI3e7K/W4wn0hYW53R0/2E+58QB0GTFebskSr4a77FyXFPFVuVv+WaXMdrpIDaPbXuDbEKhQET19PRgYDOyQTkOkMuRt6pOplkJq0H46tqaCBS99Y1vVGEbmLVqykpNed7b3ofjrq5panrazWwNDQ6pl2teuHjJTZb0D/RDtvJqg4tsbtj5iSGFiGI7ivDG1UvqGxiUl5GwPu2jTzWMs//QEbfubViytr5C3rAJkLrswWjm3AbNlhNtqtc24VWr9rsQ7TfOQeCEfdoAnS5euqF7jh/jXiCRFdnDnI15m12MetmGNSuCsJU9QyzrvzmboaedNDaL0x87fNBxkmS6Qz/2kz+pQGhHB/fuk69nOH1yeHAQ+n+UHGfbSYzWt9CAdpSZPbkC8c/3JA2zU6xt17vVRcXDAaIy6aou3LH9vG7npMeAaPtMlEhZXVtXrz2fHrZsOSIas+oJPzffLdlx148mgEODR5DByA850OSQzVQt0fDubqL+i1/S0aNHnSwzCLIyHHMYa2MaqApxvQYo8vDdd5DDxt28dCG7rYFum7+ed0+BW16cgtGmlIqFNEpuGxgdVQRY7mpv1/Fbb1MJxz1CLttcXQEe2wiUJqx3Qv1Dwzqw/4DGR0c0zGfs8M4H7rvPPX02Gg67qcJUAiaNvFtfWlQXUV0GOYzgGAoaCbLjZMrVKg7ACJBKLDptxculmpZPC0Rcb9+AZW9VcIRdssh3w2xUhdVyWXBZ2ZA9tCIJIhh5tN2Kdvx61uqzOnt2g4wgWJk7q9H2mOCM8r3+rbedNMLblhzE2DHnaW7akps3LB8BRdZIex6aNc4mBKy2yqILW0O+DMasaiMIlJq8wp8ZIJ+XAVqYV09vJ4QH1sjr9lwWgsUNtk2i8xI5xyodDCp2XJ6zCg6LYtN11kGDVJuVsQIAyzU2i2Tvs2Bu4JC2L3Z4oFeHD+1VKh50B+HbhLwdKmiLEHZW5RCDZGmjq7MbJ9nRnv371CxB2uyAfnJ8hZ8nb1zR+NiIVufnXW32YH8vsLiqWi6rPDnRNpJFomHtndivKI6dSsYYRNJAMUefqtoAPQa5z8L8rIGM0hnSDu2wM8DcmZlIHHN6O9TfxtUWVGy7p53Xvbi4BMlN8XNAdaSgsWKrRLE6NDf7B4mzh2NG+WyAILPrmQ0wpKuDXl3dUAdpxwbEgub573xHGRzZcrXnA//h9a35uWWNj9yu9z76TqOiu6TC5oVhYxYxdhObaDGZZKU1dkL51atX3fv27zvgImITqWTkxSY47HNWE2V60B4V/oUvf0Hveec7XTVmtW7s1q5V4zuwTLS//NJz+pd//Ht4wF06fvw2HT1ykLwEjNn0JNbKEjW25mm1W7Y4Xthekq9eUhnj26PXT1+8rgbXKhLFEe6fwMNtitWS25ULp3EwoM/aZmwbzzDWa59tYMh4Oi57eLbbFhu0h/2ZArCTc+xoBJvKhKkDp7Zb3pzXdiYaom0TNcfvfpA01nDzyrY5Ox7JaGSwV/sOTPD5mrbzJX3hC19wNplfmHmtIG8He43qhz7yEQ329sE9PHrxhZd04vZb9dLzz+p1Dz4ge178NhFuCDYLAr10+gxOtqLlpSUcPaXXPfSgbrnlNu0ZH3cBcuqVc7rt1mOuKqeNYPi93/xZBWPGG4jJE/d0t+646146N8TFX6cd8N4iyyKnwTus8OvlM6f095/5Z/Jgn4NJ80armc5iGGu8eazlA/OeeDygj3/8Z4DlJjc+5aB1+tqM9u3di8H8bi3YoOln/9Mvqqt/0OV7Kyyr4O2GDlaMboehW+MW55f0B7//eyrlc7BQjI+XmdB/8elv6dwrLzjHW1jZQLokdOeDb1ChlHUTNZ3dXbvOA2xeeObrjGwQImh1x1U3uDWcpzeTUc1KVG0aFVSIx5FQ3DREf4t2Ug0QaF/2SA1LGzYFa+TPHnpmbS7S/4ff9l4V3Wa6ljbW15wT3k+a8OJQ/8/v/L7ueeQRtHTBHdlw89JFSJftefK4ef44KDALWvzzZz6nr33lMR0wZCBCrQPNwI7+x+//L3hFSbfffrv85PmZyUnNT16D1fth80VXrrO5nNUXPv/veunll3Ts6BGHbhFS38lf/bg7BdxKoHy/8V9+8+Qr587r9uMPwz5jzjBG1e1AOW6ln/q5n6chy8BQA821ShS0ICFrDDJwQoNNTzLEOIV5ek3ZXEVPPPFdBjwA1IU00t+vjnYYKZ+LAhuf+vSn9bnP/TvOAkTRUL/f5miLEAkIExFnuyhsEYEQdJLksW8+gWGa5NYDIhuge+uavXZVpZVVSBa5iogKQ2p6hkeM4jGWIcWIYIOwCHl8Y+46nTa2HFEqRIeDUU2t5/XS5ZsamxhViHbfmJrW0npWyxvbWlje0Na2DUDGvXcVQuNKmWpEBHnRihlsSTLPAB88dodLW+aU9shce9RtwFvR//rT/60T997Pr+AjViseCrrDeG1ZxAogjHUzkqSUhD75t58mvRzRfriDTZda2dIf/c8/1sieMfJ8u4Nn2+Nse7PLlU23fm0FibEYORZC+Pf/+g8aGdmjw/sPaicA8cIerz73NDzFnlxal/dv/uWvNLc0rem5K05zqhVyEWmh8rM//4uysyvstH33CC5erwMzdspgIbuFIckDOIEVoSWTECU8OUh0hpEv3/nu0/rWt74D7DynrwHRVjxQZCCnpm4onrQtolU8FtKFgcJ4XcDYMIBoKy5tkB8jLu1dSbRgBxLsHAMHPMIujasbV2kQ9TYBQjy5CHL6WHawiT0Qg/wImtgb656GY/581MGwrWI98uAbYfe3YACTfA3YbELBSNotH0YT3diBXEm/bevOm976DnV0DSkIybQcbCXDhib2VD6rjTabGAGyx7ocJ7V86Ytf1tHb7nQoYc9vBI5ol588O+fyZzoVc3+tysR2Rgz39egbX/0KnCbqgsv2Yx88cow++dXd2Uu6SZCzCSYGuYVTtXD2BszeHtpjaJOC6X/r8W/s2qDUwhFaindHla8XMEREXtuaIk9Fp88+D+vNw2ZtUmBHX/zcF0WUKw28pfHkzmRYPWnYmyeAsaOuVngLCGmHHNgu9exGDqKRdyWqRjqajYKWVmaBtCYDivCnwyurS9reKgFnWypmK0QsnWdALJLtcwUgf5Nrrm1sIWeWdfP6kpZm5pXb3NIWf4N4bpUor+AohiiWHy2qy42yi1J7NpTtITJGbqs49uBKfwPYq0JcWkRRqY527eDaVzU02ue0sJUP2KkDluvNSPZ8WPzAyTQjM49/88v0F2gniYdBLS8wnWAwGhWUAc5ptggiGbs623ESpCCBUM2vq7o5q+LKda1NndWl0885lLN54+2slbqapiVdkedtl+bG9pobA5thqxSqWrh2TZWtRb6/rNzidc1eelmL189zv6YjwbE0BFfAvR2rYc/iwfnAF73y8ilitrJ7gCyB9tCb3y/fLccHT8ZjnXiCPXRrL4YxHWrrixWE9roSbXHgDtgLExXkCCu262zLqK0jaZNJSAqkEjLE6Ht3/4Cs7CWRTLstobZcdwLSNAY7tUeyWgXl+SuXgJ42V7ZqB5SHDMphvMl0m2OZnZl2hHzMscxDR0cxoFdHxobQqb0OpmyNeu7KRa0sLJNr2+kosOQNqmN4HAOViAKDY7wePewnOhdnp3CC3eJ528NsdccttGMtn1XUIoaBm7fHsSO1rEjO1mrt0RA9XWmi2w7cw3Q4RlumAyiG1dJnUxhWYmyVnKZLfeTNfXuAe67xyiuvEr2O37kpyW07hc60eDZHRIIONMzaaI+P5U7YKgHct8jd9zqEMUc7deoFJBF6v4ET4HyWBqymzE7iN9psOjgSTIF6cRSD5Vqf7rzrLghjmxrFrKZeeVaeolexNlBhZnlT9pCUmYUrWlubdY+crEAMgtWCuptlDZLzerw1DSJBBsgR7YR+J97WS+4dxsMTaLOMAury1NTV2NBIq6gRT0n7EmhnInkQmLl55jQMOKfKxqIGdgra761qeCevUfs5VNe+SEsDzbxG8Mq93qL2+3PaF6gpvrGg/VghVd7SwvQ12dkbdgRqME0E8boPp8sWSsBbWLlc3jmUGdIDCfJA2nKbayrmttygmDHD5KcuclgE2O6IR9xD3/zwAk/DarVboENu9/HURHJXso3PkF+dbLOqkQbGrskXgXB5yG2kIR8QZwsJhKfylZwb7AgkMrm1oER+Vf3YqaO2rRHstz/qVRuvDTZy6imtq6eyobbKskJE6h4Il+099nKtLJ+N85nO+rIGvQUls9Nqayzq+BgSLdbSsUxEd5K6JuJ13dot3Tse03BHwk1helXUwuwNdY0O6PDdtwBDG/Zs/8zJ+dkFRDms8IFH8LoynhJB321rfX4as9hjNknOMEyfVV4Cq8ZkbSLANrx5GhAkOhXB0UyGuGk9WGMxu6HMQJfGDo7q3PlXNDA4oLXFNS1OTyEhyON45bbVJnGNBgatw5DDsaiLMDtm2dajCxCvAvBrjD2ezPDGqq5ffVWnTl92uTcYAYLJzfkSAwMjzm+XYd43dP89J5AsQaAzqHNnLxBydiRUSCXaVTb4BQlMBtojFMpApOn3MlLMjmPwEU22CmWdIzhcnrdFBg/SxebOlxdXXS3Xem5TwyNDyqJ/EyGvDuzpVT27rLXlRchPmtAPqcn1kh1xDR3qlpf2zK0VtV6qKgiBq9O2bSI8Bpu3s8diyZauAsVxDBkIV8j3ca1s4iA9ndjGSmqlG3OLOBgo2t2p9p4ep7G7e3pJjxuqldd15dKL2lyZVk9nm2Ihk6vk5T/9499q2RysnTHvzm7CAMYUbe7WILWDN8djKUeAbELCqP3E3j2Ia1sijGNEH6QhTd5qqgirdrnLYI73Vu1xpeRDWqIETNdNz5EvbILdosT+2ufXYeU223Xj5hVH5pK8d++eQy5ibLbI5qDxKLWTCmbmZpBX/Uii3QWGCsZvT9nDa23FpQxM4xA7Wa2tLzAgIQhRDEfaJnd6gP9OJ62K+YLLgSZhbFKmgVO1k3qMPNpjUQ0RbBo0GIIMwcYrtQLXIxoYsNHhISTfQTT+NKzWKko71dtrj4eyszCnQYV+SxoaGj+CTVoETE6ZZAdt2z3hvQ43cYe4ct889plbmHN61vZgpVOdmoNzNG1K0lPVJo60trHknopmz+hIZbgPedseGpYGYSoEltVjpTNtpAm4RgOnrFUgldtOStm5Wp4//oPfahk9t4kBe5qYMei4ESf+eG3uNB7Dw2DWNNoG2Kr3beeabXTa2tp01ZhmIHOSSDQCzG84vWzEKd3W4ZizzTZtYaAcBCNJjrYlPDvWwSbu7cz9bqdbcSybxXE5CsLjfjYnsBWT3RmgKxcv7i5Lkr9s0sUmJUzr2Xy1o7O02d43PXsTFp7i+nQa6LUtLLbk5hzCHRbqdXVeptU9OKChFrcHqeAEdlC6TYjwivXRtofa01Lt6uaQVstlet7ypU0n2i9sn1IHdjDiNw1CWY51SMY9rYzXFjzseXvt7d18psp1S/CEuKuxsjO5aJZj1O6UBUPGkM0xY08czR6La0uLXI4RgK1DoOzhK0nkVy5rxXvIWTiA2cKmXosgmSHX/y26+z+f+LOWVT0MDY255SYjMnbmha3r2gOAbSBsZx7d2SVfFn3czAiRGa6AEaxa0aSCky/kQXfiGtHX1tZOjkS7RSBSMTuLCnmEl1lH7FxIWzPuhH0WynktL9sjfmwaDrJj5AfCYoez2ZSo6cZC3orvkD22DIe321nt5q3OIYyE4HyMl5tHtwV/O54xlozSrhYGrTon4a3O4DagNilj17XjFGya1ZYpd5p+N39uh1DbtYz82bSqPUoPgHIzWzZYCZzHJvltm6u1+Xt9ZvxBiy21QXZs1yQuQXRF3RZSe0C5vddkJn5Au0yNoNuN+JmD8lkbJAsi64Mt7vzf4x5eczhTJ0b0bAHE+mVTmjGiO7edI2jWtW//uNY2QU0cJoqEtWMzPLfcN9EKeMPudNM77tin2ekNLV4raOLQXj36rvdrfXPBdeRv/ubTSrd70b/AYH7Hwfete4Y1tbqsrW1yNE5i+3lsr06JKFlZv+kWIjoH0X/JHp1/Gdbq61CSfpJaGWx7yGqbPvqjP6jHvvrPevHsefkj7RrrH1Iz2KO+/oRuP3KLPviBD+m2E4fU2RPBKl5tIscm9g7gnUgbZEPfUKe2cwX9+1efAsp6NbY/rJHBPtlWEb+f6EHLPvPKVXkbMTcl2TsY0fpSQcdPDGpzDYKZhbTFRZowg+1onTw5PNLPrapqS43q6K13Kpur64WXv4Jz23EWQDq5zYpXKuT+4hZyjVRgA8f4u4mKIqkiAqnq7csoCxmtQpxs0eXG/LL29Q3Tj5QWV9Z2tTocxw5hmdg3ptX1FS0uVNXdXiH/klfzHS7d9Y96yPUgDIN79fw2NmypbzCkySsEo5+USBp5+3sH9cLzZ92jJTq72/Q29Puf/elf4ijx1kmcRW956yPkEeC1t8NBwcz0tp567ivazF/R7MJZxH5Ih49MuE3dtqG6Qg4MozP337IffbvBoGZxhIZyaECbMjRAserAxdmSrk/PqTszQdRIkzNnFfTbMQhBGC+ME6TIt2DxSyvoUSM1m3rwwe/XwtS8e/D7YP8gzHAS4+bU1tWmweFuPfvcy1pdyvJzO+3qRJpc0Xve/xCSbkfXztd15syCJqdXtYlnT3HvzWVSSBEUIl9VK0G9+13v0L6R+3Vw/50aGj6sY0ce0R23HncL/yvLVjBXVX9fv3oHknrm6dPq6unG8Eu7TH2nhoFxHCJ4cwUtjL4Otm3p0LFxlep5lWp59YykkVF2xrZHxaUKEi1EfxO648AhzS3d0OFjg9gJSKDDxnUM6cxpbFYwZ4jni6hctaXTurvX9lZZb37zfTpz+iqDWdNOLaJlnNQK5+9/6JAuXbms+x68xUW9Hf4yONShV1+cBnHj8h27rf3k2952r6Khhpok7QwMr9Ha0uLirHaqMa0vNhRNkLOiLa1h1CA32N6uye2Eg6m9980P6JlXX2WQt4HiGPADGbMjfqH8tQJuB16kk4OuZjePjCrWlyBRQ26Bf2hoUPfcuk//9LUvQ3iAfoiWPWj7xF2PKoR8OTSxVwcP7NVP/PTHVGhtk9/tYbtN9fa3a2S0lwHoMmJN3rumHojXU98+T8dL8jfDOGrSLZbbo2/27t+rH/jgh/XgvW/SgD0pdSun/Naqsuurbl/SyvKCNri2MdK3vfW9uv/+R2h2QP/+tW/o2K2jXPOa5hcmyW1JpTrQ3L0xlaa29N9/66SunH9RW5W6WqShJCQIE6qv21a0BDOvEukBpVJhVcs1zS7C9itezc9ltb5ahJGXQL0u2lDS2mpBjRJciBxqJyJktyvYrcPBteX6m9dRNBCp8YkhtbXHSZO28lQjteVULXi0d2JUp1++7goV0m0RFEZNC/Mr8nz4P7y7dXPqmpuyu+euO8g/Ht2cvqjx0aNAWVFzN5Em0zeh5SlNjHYq2pbXjStZFdYyyJ11/clv/7j+4NN/qcp2tyMlduq57XpoQQzK5DOfL6FEZwxYaujVS08yiFHtGzwG96loZOCw/uxPfhN23dTV61fx6oJ+7w9+W/uO3K0BpMDd9x3Vg3c9pHseOahGwAOjjrnKhjgau51OWJ10d29UC9d7MKD0O3/4MX3f971bmXSnvv8d73NHFhrLnrp2npxq5MWnEIMEdgOM0EiScpQos/ztaplh2iQhxx8aVa/2HD7mJlHOnH9B3/7OEwxuQNdvLGjvwWF1bza0zbXXm1kduX2/1gplIL+k7Ooa7dudxKmUidASOttnhJOoJHdaUbuVMPl9RBeErmq7GOtWCJhwkG8b5Cq1onbKIXJymT7s6NBhcuv2Ntev4AzAnJ3Yg5SzdDi6L6w9E1wLsmXcY3lzhT5m3BhUajl5/uWfPt/KAfA7nhKUG7IzPyd/Yg0v6tFn/+1J+ZrIh2IeGg7qknjKtaYOHB3W5cvT7rFg9gTp937gFj3+2Cz6su4m/qs1SAKwv7A4qd7uQYhbTWvlG/I1gNRUl+o+iEbJq9sPTuhdb3tEt991pz7wwfdpam5atWRQH/zgbyiATDhxaI/e+LqHgWIkAuL+jjuPcs1FZA6fby2703JM6owOPuhOr9m/Z6/85OmpqcsMlkEcMgwn8ARRArxu+temQMdABj95a4U8uHekTz/84Xfr13/lv6qrrw/SxoDDlPFI5KLtYMAutRLkplchorFYzaLrz+j/T9R7wEl+XXW+p3IO3dU5TvfkrFGWLMmW5JxxwIDNwrKE5cECC0vwW9jPkHaXsLt44cEjLWEBAw7ggMG2ZCUrjzQ5T0/nHKor56r3/d2S9tWo1N0V/v97T/ydc889twetK+wWLR8vYxKH7ejJBGHeTZsYH7d/+NJNwjJCThjs1n8RHh3kriLgBiGQzoQrFLoLCAqXFH3o/EWFRiqKqIBPUklAkjfK6yhLR9uDtIqnaADXqMrT6JJ98vs+ALOTXHPTXj37Oq4Rr+ANAVR1ZGKN8QFk19dXTz/00IPEtVlT658gktSTOM7keu1tb3kUszNgW20kA3PrKTdAhMsQIMiFYtabSWBqm/b4Ox60yxcXie9yoMY+boSEgvB0YLMyGdNTY3bj9gWbmhoAU6Tc4vvo8KT96A9/FDA1af/2Z37I1qprNrO+ykQ8dv8DH8APFuyBu+4gaO+zv/n8H1qhvOFa1G+Atu84+lb79Kd/G2QdQICIlwkpPJ2cy1oVC7sgnah7LmHmkoN7XJpxZztr53ElAYRrZ3PVcjsbVoeQKwvz9uSzz9rew3cB8tCkQNhmZhbt/gffhqDMo30gaUBRG+1QSKfGKFo3Hjz4gMWH9tnYxKBNTe/lPUUONbtyoUgMXbFeQs1Ow4+VaxmRomNMuk/LgfhltH18MmktX8Mm941araUGo22A0wC+t2QDwz3MBU1FIJAxt9gfDKmgvWZ33HnEYgPacx20G5cXbXVuy+1jiqcCzLFhqdi43by2zj0J6VA4z7ve/nCnP9OLJooRB21wbMidabOzk8UPqb4KH6J8aTFvQV/G/tdf/R4gK+uyKNpuEQgTRuEbwM6WwD/Xax3bYrIyU1pC1ApKH59peuv4nnW+F8d31OwD73uHve/Re+zpp561P//HP0L0kE7CqB1s7S98+n/Z/OwV+/Ef+Kjt33PATt17r739vR+y0UyfLS7fMrU/DhICKCyJIf0qh/GjKesg4EEYGukJq4LOXnv5OYup/bF6dSD9CoVkWrSQroSHWidNjo27mFOgqVErWAWKHsI0qxlprVy1F1980Y4fP4b/33Kb5xQmyYSr4lNbUpRcqYKuw7GYTew9YHhju3r2nN248YqNDiUBkjCGqELJh1hv0n2vAGjCniAoMQAYTCBc06bzVJ98dwt8k8fCBBEmwknCOwnARP8kJh7UXikizEHbe0D7gFWwHzIv4Zb2SpVLTadwykMoi5UDZHo+9B0f6IwOj9vszWs4+jV78MQ91gi2sd81/AA2nwnUCMg38zpAsGwjB+6wlcK2pUB6qm7YQuvSsX6k0We9/VEXvIcYeAcz0kKLO5i0Ym7HVlc3ACkhEOspqyEQP/gD77fP/Mmv2ezyBmg8bDvLJfxJ2jYA4D/9Y//Zrlw8T1x3GCGp2nl8oHxTJKCVK+JjiBACiW/nChZLZWwUpO0lVn/+xScRoJYFvDqTCH+LKRShfDBZMbsH86uas62tTYRDiQAPvrF7VLz+1pGYWpTXhi+1iMqVttCmvbZn/1EAY81u3ZqBgHUn9KG4n2t5ukt3RBOKUbX3WDsrvYDMO+5+wCoN6HNr3p56+ovgjBzClkARuvVWw2M9lpxKu0PY64Um82nbqUP7iSi27fZSHmAL8zHhOmJMsXAUpkYSPVas7Fp/pse5ECVJlI/Yzq67So8qFrZ3MG07W7tu/Tqn7bsPP/bOjqv/DQeRUnzSUMYePDBhnfiA3cxWbXtnzSaI7X7k+z8J6u/Y62cv2m999h+QXHzd7csAmoRNje61ejDBPVXjpI3hbeLWMcuh9ZsrswzQkH4GV6hgDVJ29GCfPfnCExC8ZcdP3mNnXjsLUDhl73rH92CGc6DBZ/E/VbfJOxrR1k1QKFHFGiBMPbCGRsYsHY/ahbNnMUsbaDGgI+THT6YIFdBWNFUrYNhDFJYYXctCPJS0wC27TJIyStJi+TWXpOE97Q9WTxFt12yh3dorrdBK21Ub7Soa0rJjR+7lmlEXzjz7/HPMcwit62D1Bl2yQ7VNnQBajl2uISybuJY7jt4PpoijmXU788rXGU+OkKhslbU2UcUujJOFidj05LBdu3YFSwMohYaqLFFCRuZdtVtepzgIQ8zLzDDTgaATTq0X628V4iGqWNgKrpbYHEHyfOIDH+jcWF4wfzRqSYi5UyrZaCxpH3n7g5aZmMD+JywCykwywTOYnsmTJ+yXPvPHxKhjVkB6ixBdsZfKPVU7dfT4HQhKFqIp9yIp2kSydvhMxQYGhnjNZ2977G77W/zqh7/zPXbnXf8ORp2BYGeQ8D7L72qDVhSwBtMCmNPVLTty/G7Twe0vvvQtK2OWtOk8HE+7BYNIKI7ZRZukrTBL+WJXV8VPFQG4B+NXmZAyXooVBWxEGGWCNFD5Ktl74UjX8Y73XapRjIbJ+qxy5RW0qQnTKpjJGgBqEpOcYU4lmPH6q68qjYf55F5olfYPaQzqI9Liu/lC1sW8yjwdOnQSnELoc/GM3b7+PIJWI8ybRhO30WTVixWJqRsIrrRYFkPlxSq+D/IMWwnLEiMcKmjRhrBRzK9A3zaCFlCKks9rLhG5yYULL3Tmrp61ws6W/dxv/QEx6pDl/V6QGoTGz73nHY/ZvcReezB9kVSfGRf50E/+vA1OjjmN0c1FhGhUML2K9EWB6hu2srEOut1LqLVNoL7kUn9Dg0N27Ogpuz7zpP38L/6ofd+nftk6+Zqdu/VZy1UK9sqr8/a7n/m6vfcDn7AgaPLq+UsweA5ihZ0ma5tIMBZHQyMQT/XQfqRWm7/EYxlchErMwb+510Rg/nZbb/hdZljjdeBDzOWhsUtT3W4/nno4zVXKEIbJFIrZeF0XDXj5jBgm96TdhdokrsPCSpjEvYfx3YC04saWvfLSCzY2Muy6DyTjPfhuSI5J5wIIAu4Pk11urFj/8HHrSY3YzfPn7cKZZxhzzVKYf7Vk0pglpLIyG2uAYARadV/CNTUVNYSZO5hHPTm0t9inXiexkCuwyCuvAIbyfPW//WInNTAI8eKg5LwFEknAUsT+/utP2z+8eg5i+S3Ghfw6JLC4bX/wn37O2ju79r8//2V76QbhQKLX1UY1CZeUT9aKVKVeBdVluGYSphdAriJ20O0EuOPoQXv1pedsfm3Dys2CPfyW+9zZ8x1fDsSesrvv/jhx9wUETF3dQm5crg2w8sVIr2shgUnSRbWj0WkYhBfxxUA9VN4ibe3+3WWqGKY8tzafuQc/tSnNVU7yktvvLG124UiQ+72hxW8w/s2nts2q9lg7KHVvga4WDG7gt6slmIYV2y1n7c67H7ZgFNqAol/49lMGhMTlZCwMvRicsyIvPfv35gHYaWdIHcum9eTBYW17QUAVL3P/iYPT4IyUzVy7YRN7Jm11ednCCHZ8pN9KgKgG7jMCc+WSFGqpWjWSSjM3v5W2FAf/3m91Rsb3ETJwi2rZYjEk1tu0VhEkjHl++YVnberIKfsPv/dnpkPfY8lezC5IyB9zjU36ox23wbtcqgNetIQYRoqRPCQ5xBfUIU51Wkr479u7j1hzzL70lS9YDwPyV/1I7167++0Jiw0FLNHfY4tXR/F7OZvDNKsct4w5VIe39fUltBHfhvAkMM9ruYi98x3vcOhTjFRhmgrUpJligvRZvku/i81uIQQEq47pataSIXLQYoI+1z2RGqDE+xIIvSZm1ptFJ7B6zW2VddaBf1xTB4ZIVBzT+U19MTpgGdcfA7PcaRTxzUXL8Xe7FbM9Bw9bx9+wMBHGV5/4ut3/1ofsa1/6Q0twecXG/SDfsT1Rood1GB63tr9pb3ngAbt04RJ4xGtX525bbzTh1oM9AEgdQxhHY6Mg85DOamf+BUx7EOFrQW8tFrUKVfN863/9z861jVW7++Qd1shv2sXra7bhS9sovuLGay/ZY//mP9qxgYD98n/7fXvrqUN2+8p5u7h421598Zwr3Tx45Ig7Z1BnJYeRQn8oYJvEouMTI7Y0P4uzl0nptvV/6KG32OvnzqK5c6BrNd8sOA1KpvttaWmT78btsfd9At/Ra9fPnzV/O2e3Zxfs5Ik7CTOUIODaN5623nCN8CFFeARixZRpa00cjW+BYkvE6NXAMER3Cunu61ojQiQV412/dstptB5ilIrxpI062ryI6ZWPk2bqyVfcZ7XdtLC9S5SxgdDHXXozjPBrKVFzU4uL0TFApTr58HnVaMll9PaM2sD4EVD1js3dvuAYE/BmbGRir8WChOqdFXv+hZfs9sy8s0pl/PSRI/vc+nWBsCeGawpH/NaLZfOHBmx7a9VOHocHSwX87y4ovezKn7aXt52wSUDVYgOgY4k0cTgven7hp36w473/QXuUwHzM07RnX79krUiPHRjBNJbX7ep80ZLD+y2daTKojM2+8KS1B6Zs7/QRu+vhk/be93yMECZqNcyELKIATk2oE/80NTrFoHZ4vWkNnvFkxhr+rKWGwoCObUwrKDCXxwIwKMxiBZN7313/xvpHeuz2jYvmqy/b+uysjR5+K6NXIi1qhavfsoStWiWYhjHKBEEYoU1CIO0K6LQS1u7ZC3O6BfhdBkNYNFGpzQsXzoK4QaRMXiZYY9ZT59tL+8VQtx4tAQAkYuyturlgm4xDD+ez0VqZd2XHnP8OaDGjY5P3gLBVS4Sf1V6rnuF9lu6btpmr38bCCIjGcTnanZCy5dlLdvPKGRsZGXGuTfeOgXxjo5hJX5mQsG5vffh9dujIuBWqN+z8uRU7MH0Ci6eY32/X58v27acvWX0Xl1Do4HuVhKpbkIhDa/gO9ddK5vnLv/7PHZ0RHx/eYzdvftPKS+vmC/RYHyaz490kZPG4FZfczhXrHx3GBBcAUXM2S3x36wbxcCpit65V8dQKZzDNMpEQKYQ5yW3lbHrPPltdmLMI0qi+F//9Dz5u+ewaBAhaTKe6QEDXqhDt3cpW7LP/WEGYMjaPf1+89gRx9aYdeetHTWWoqmLYPv916wtsWElmiIdMq2LTIPfWLgdr4fd7DnJVzKwYCIOVkNHSnD6rlTMxXSWwCpXESUm6NrmLcV3tFnt5yCxjmW5fes1auS4T9HTqwkdc0QEMrsoscqk99zxggXbQdIygUqYj08cARr12+ewTzJcQCremNkzBUI/9y5c+a6mYwjifW6UaHBzE/GLOAx4LMG5FBplM0LYIUz/4/u9EYfL27HPnrVCuokDcAKCmHRV13EEtV2IcCJkUpeGDrjGLJiNuwcbztb/5fzrqmazDDavhNYi8aruYmuX1VeB4GYJ5YdJ+y2Hf73/wFAQIYOvzzA/YrkVzpC6MSfr0z/+VAxw6fFy7DFU/LNOpzjerC8uusZc2Wv315/9vm5u9ySRDdhXg8NVvvwhAkTkF6pc9duexj1k6Mck4lp1P3SnuGtG97da7bQdF2xIIEZPhiN1FxAAonnpTZqpLHxglZvCHYkOh+1QyaS89T4zNe9PT03bz1i1nupPpjPUSxwJr3N9OSGG20qzaEDfz8tcRIEIpvYaguSP7FFvDYP2T627GBmz84B3MnVAM3KEFlAMn7iMsbtvl118wpsL0VU2ZAVVH7Bv/+EfmY2wai4tnW+CYasMtpCT6oi7ZIpDcBMAG/HEL9MRNjV88ZbABEUdQlTZBLOGWzoKQlVIVCTOANxVAX1I7N5Rx++u/+8XO9bOXbCC5x5reHVuubFovqC2TSAGo0tZLIK+Kge2dnB0/dNTdUIdT9A6AEEF7qTj+oeO3Z185Z3/5R89hnggh6kFX5SEpr9aJW6MRvie2J2zqqHYat7ASMBQNCviUIvQ6YFLaLlmw4GFgNbSS61jGHvnkD5kH1exwXZAbVsLjqkoqhGRvap070RSFlmbKvOowDj1cHCxzCgMCxJAqi3lJLobXjh87hrnGDaBBE1N7LRiJMb7uQ1ov7YdTTqBUbCcfIQSu8nzVrKmeWSU/Gme1mrM6TIhBsxDm2ZXdoAgT+06ayjkvn3meeWINwBteH76xuGE3Xv4ifrwH5iCgjDMFze89tNe1TT5/6ZKtEJWo268EqG1lS0dwSS7fYG4zQAWB1lHn/pbHNnehBVZKa8rdHSYNlwnrSFg//r2PdkqVMmZ4jBu3CW+itri4AS0j1tfnsRSx1513nCRECVqcuLcIotXJo2rlp13w8rXl5q4lE332Iz/wGd7T4fVqcKLJ6KZNTPWqZfqG3aaqyQOY0HYWIRDRohBKXe5UxoKGVDC1WZ5YBoUruZbPQmOHXSG5jqfT1k1ty1TpUL2lDJPqwKIQuOIKCLq79mFBKIFpDLmYUbsmhJaFtJVLVst+xcfypdJwnYWkovyKUpBokh5vGGjuo99EYv4vR81DQqTXJABisISF/7kvuaN/+Hfg6FG+K+0PODcQB+W+8vJzgC9cRShls5e/ZQGVtPoBiVoZQvu07ttEQwW2gBZ8DoGHti4+rzWcVTq1/7AtA3Dj+OByB8C5vWx14Zoy48daSlCUy9YYtIKlh+cXfum7OgnUXebLDSaWtp6eARhXsTmg+cKiejjG3RJWBrU/cuSoaYP0CEF8Aqn3+jtuFalB3PZbv/V50wlrKnzXaod6PSt0cke46dAIQFwiA+BJEj/CpGyu4T4jYivh72OSkV2l2YilmaUOcY5PTPE69AtpW0uYiZTd550QYJ71EKPFDNVbieDScmmxsj+q++qCsW4Gy1TH9QZAkjkWc2XWpZ1eP2EV1xMv1X6hy1OBR2mlfnZ9rhMEMc8tNmhlWdtnAw5Vq0NAj69pUe4RxdzuMJ8aTOydPGTtUAwbFrbTP/uYffsbX7cnnngay8KYcKmwER/dRfsam4cwS3uzHgIAP/vU03b42N22Prdre0YncQcee/75p+wdjz0OGF2wv37yWWjQnZ+n3YAuOsREq0/4+L37h08nYlF75OG38kbLzr9yyZol/AcMDMK8sdFR3dd6ATgVYuOttS3rI6w589pFTEDQVhcXbM8w2hlqWTLVb8tL3QK0gF8dAFBKYusWyO7w/jHrSQKkNjEzSRGjCFGYW0DrmdqApj1PbUs1vBZCc6veso3sPWhp4gkf/s/HwLVe2mnX0E4EphWwJAIWgCA9qSS+SyWyCFUQLQFZayNbCCsjsBNk4krzyU27XYoYY+bvhIwvoEVqnR91gEXLhTqjSGllLwLVUnUnc/Hg37DZPPVTx+AE7N3vfJxXWg6TaGNdSuAmEjB/jjAKF7S7nbfE+KTrRqBtoyrdjXrK9sSXv2Ezy/MW68mYajzVDinTN4gGqnpVS4xgF8ajOu6FlW18d6/NrS5YkTDwNvS/fXXWrZyduXTbXr86Y2ksBPKEq1MlZgQFJcztH3KK4XnvJx/sKKntqg/Rjv17BmxwuN+2s0XbzXYANErNYYogxkfeccyOosErq6uuWP3cues2Twy2vr7r9gZ1LI42Q0AgZdAbcbGg6pQrxHUnjuy3pbVt2wbWp8a1QQziIWnKejlwpkQ5wCngiRIi9JiO8JEWddv9dXtDqTeWSn2c5jaVgZKHhEd8V6lLmXnXMAZGKWslX1gBrBw+dtJ9Rxqpr0jblLSQKdN/a8tLlstmnfRr07aTTP4nICikGo4grHxO9cxKniRV4grjZQZ1Tc1d91L1iPLjudu3HQAV0Kt7UYrtCh/yWTjZtqhOZkEZQkEh6LZb7lT2SeOtVRgXc8RYMxa5Iq6HEjVqzC8k6wH+yWlTvFbKIrIb3LdjScy+QDEQxdaz2y5xUyuqJRVz/Oj3fQSX1l050WBhh5ugapJUk6wGJs608RBx2k3tsOu1pZVbSIt6TammN2WVAv6kCcptxlzr3xYEF7GbpTmr4S+0RMYtiH93CMLjTqAiMUwRE1G/Dm1Z1Yne2qmgMwm7DG44omrRwXX74TWV8LpDIJF21QxjI7E0oe6Jo9wjArgJE6KVSlXcStMmJ6fADdqz1F0xchxlHGp9oJ8hBO3S1efBCg3riQ92y44QphmYtHdqmHFX3fyVe9b43KnaCF3A1ZKDIiJxwCAWhvnKtCrK8JR3rQAwlXXR+veaNJLrlMJl/DEWCu1UmU5SnYaaKoHlQoCjoPyvq3GWYDNeQTrGqa2pCRiqsyPW13ZtMN3n+NFtG6VogmidewkfaJ+1sIDcrdyup39ssBMK+a2EZvlCUbQNDeuLWLwvbSVCFG+D92oF+67v/qi9Shy2WkFS6ngdJLSUV4PPKCZMcD9si3MrLo2oMw7GDwxZK7/qelFUufGY6plW8cGBA/Yf//1P2Kn77rBf/cX/YX/wB7+BNHXsp37o0/Y7f/yfHQOeeOIJe+ihR5BUmM5ktd/o5//vD+Av21yvZRMTd9nM3Ot23719du7K6/bIiYft/NVztjK/bJH+PgvxvVrRb2evrMN4wGB00HY3Fi2e9oH6tUgwYjvVbTtxsGZ9qVNmyXV74hvE28MBm93028ISgjEes5/88Z9ymCTYStiv/tZ/tdmty9YuIsSAo2YNs4i8qNOuVqiwcRbvIar3RQGFhDjSYE/C/vuv/I499q632Pd/3w/anffst8JOzL74T39jOjSrF5pUylhATPkdRw7apRs7duzAAfvdz/xX+/rX/8KuMKe19XW79947CIeWwEAFu3pjgwjRa2cvLdj0VBje9NlrFzewIlGnAHg682nTGsz3pQfTp0sEznWpFn5HGuxPM2o0t4JpHhjtAxW37fy529bw1C3sj2JK0WJJmEAKPtvLa6o0aBFHI4BWbRWsmMvZ1JERtM9sfmXXVTgW8Ot1/FirsWt/+Bf/227M37Brl6+jgAUE57p9xyfeZZdeO2dL66/Z333ub9DMpKV7EvZzv/ivbXe3iNCMgtZrdm3mFoOv2N6Jpq3ijwoQpz8TtJ7+JLhgyeKEDYVG2fLbXusb8BPSYRZTQdPGvJXFnG1uAKogxPaOh8gATfZs2c2bOXv/h6ft2ed2nUWJ9RUs1r5ppcKr9sUn/8Luuz9gV6/mLJ0pWnOLkM4TcaZRaU0HqtFqL5iguNt1df0D0CnSsr/96pftc//4RcLPJYR4y776z/8MHdXBqGC/8DM/Cl3PQZeCbfH85EcfskPTDDKiRukZy5V2zR/dsGphHH97zb790jVY1LTl+TxAog+z37SdAtfawXRjAFSL1YCHYq4CK088nepEnNnDnzEo+dn0RNrtKhAKUw40CHO3N+o2POmzzZUWJrVb5lIsq0AAieGCmf64LS+j6VjaTCaNcBCdAySq8ifMPpAE7CDqG/z9trv32uzSgm1u5uxbX/xT+9H/8BO2PT9tX/nqH9gf/ukv2Qsv3AJcgX5BhNVSEdDWRFsn7Nd/6TP2ye99Hyg0zHu4EIDYsQNVEPoigCuKX+u31y9l7dSdh21udh2LUbf1lQbv+wmvmAfEDvl0Ln6vjYz32fUryzBjw6am4zZ9qM8uXVq3UrYPbazaD/+bffba6zPW3++x7HYLgfPawi0IGFbHAcAhQFNzjCYwgyVwRAcQCYFd+ISjli+VF/UgPKryGB/z2p3Heu25J0oubEICEM6YXZldtsfffYfd+/BDtn1jxhaXl+0tj3/I/vzP/tKO7PdY72DCvvrlmxZMZOXB3Know8Nxe/nGKv425aprkqm4bWvFiGtq62oH0kA98/UN9Z/WBmbXbZ1BaUBBdSLfxH4THo0N77GtnS20VSAJX1NBIvCDYXymtWL4JC0+Y+6IwfI5LICKvPHwBBLu9JJWVZrNTX0qwCu4pth9vWXLVTegRMCWFi8SarVsg/i47a/Zravztra1ZtpC2WyVTI3KsgVi8VbY/vYvP2/qdFgkbLj/UNI+9T0P2jOvnbWH7hyFcAdtbSUKumzaaxfm7MThjN1W7XGlY5lhr02MVWxrI2yFQsjimY7l17M2PryD8MVttDdmR4/22spK07bW1U7RZz0jC4wTy2Tc694eG+712MJqxC3uh0DuQCoEr2P3PRqy2Rsll5pVuCaQqHy3CK1if53Xi04T5slfE2ISKilGFyj7+McewUzm+Plj9sK3Xrcf/KEfsye//QV7jahkdWee+47YxvqS9WGVBrGm8VSfrc4x/hg8AlzldjuWGgBjANy0JKh4Wds9fdBdvbV80XTydFMhCX5DfZUkUclhBfgq9YBZmLdmVRuMVSILiI8ozNB6LFYG1FcpqW6p7pqK6SAtldOevGPQ4r6Y7W4RyxIeiBTarTi9P2YLC5t2/4N7bGe9ARBD+bjQ4tYuSti085fmXcLibqR4c3XbhVcDiUE7coDQDJBxZWndxokr+5JNGxnGJC3dtMGhtFtYuL64ie9ZQSB8+LKoXT634rZU+r1JW9ss2iN3D1ofrmFppmitctAGJjZtcTZuu4Wk9aabduGaGqmVLZ2YgDjMI0wsz1j2Hxh0uwfm5kq2vV224fEhm7mxjbUiLOvBf0PUnU1UotPdJKfGMUp4yL/pd8WfauYYSxAvE0nowA0P1k0W8syFqzY1FbNLuCYldy5dgsE/+P22vnodN7RtByb73bLtLSyM6uQu3yrazlbRJqaS1p8atFOEjVks4NJ60XxB7oEfVxzuRWmUKfRkJgY7bQbY1onaWr8kDBzdnyGOa4D20Lhwx9avbpon7LP+4ShgZZDJ5LlYgTjTa2W0uZrXviSlGSsMJoCE5ZjcCQiEaa4XAEI4XnytemfJF0hwVN+kvcNEFm6iSrdptWcwM2jZHFqTitmH3/24/eO/fMP6EkP41rxtgUQVojx4ZxoAQpgEEz775FXzg9KZigtNBgYGbG4mB9P77aVX1nAtbdu3t2onTk3Ytevb9r733GOvv7ZCaLbr0n7L8wJo43b7NjGo9hY1Yi7BMjQscxe27TVtuQxbBbS8I19dfcP0wkghaeW0lYcWYlU6EzzOhLCfaHJTFSXSYKU3+VvH3gdRALQDa6djhBr2737so3b2tedsCbdX920C3nrAFTl76GS/y9UP98ewbKv2+Sd2bCu7Y6lG0h1ionYM28sVS+MOtzawiIR5ivmVDNTm9HoRwRs7PNGpY7oaJVd84ghtxFbpnhS+pOSY3NMTt9QgcVyhabtr63bojlFMoLJUdXfKZTWvFRqC6aBOncahhxOg6IOm418N31itFV3bIWWT1OJQS2MqclOmCAvlHkquiziiDqNxpj1A3Fz3RVy2S8E6eAGFkONoo61IBRpRx1QEdW3Fs85Y8rvqj8APAcIwt5UDAKMeIw5Bmnwl/pC4Upqla4hJOg/Zi4SpLWETZslX6nOyZDKhTcCS1yfLpAwb4waEaqwyx65eS5Ue3FOf1ylsGqfWlF0qk88pthZzA4Q/ijSU0iwjEHvGVSqEv27XrBdmbqxs2ImjI7aPkDMxAGZY3WEgQfurr63b3jHQ9UbT4qMhu3It647tKZYUtlbcYkS17Lcy11Ic3YJ+vnAoflotj0TlVpUBEzuO7B2FqTj+Fn7YBdAly/TEHJEq+Mf1hax1ajr4KohZRnb9DXxuEA3lOt5RGHtAVkkz439cA9OrnlmKHXQ4lrRMoEKvC3G79JsYweS1lVMHO7viMOI8HfWmIN0fgjABNVDBtwSUKMAEYY7dP5jp1YqCj+/xvuJDMVrrsh2Y75YB9YpjBjYRJruGqQiFzL1PGsf81TlHJTfqqCcmiSY+nm2XssQliUaqbglxb3CKW/dVHkA/mVu3f5YbkW7YffK7hNp9FnqoGZuaqKtUV0uYUVxCjXDoyN4+G0zh99dzto3WnTwYs5Xsqn39G0t2dblj2c2OVcA46qBQqDbcxvKF2V0bHorbTr4IH1qwrgHyV/5AvGSc4UjkdDQuydUKCNKGeodSfmeKFOiX+GIoELbdHZAwFqVFUB3ABNe00Tkat3CgRTCvlKOagKXR+L0gx655cpoIkfntDUbrd5kvCAlxlQlUHCHmSju61RJKVPA6F9BVXGUjXxXB3O88lEiQL9Pl9JJHC/lczzGOn9o2qthT35NJlBmV2ZSmahhihIRGTJHAiUE6hlYCoM45yji7pATMkk9VxaVQqKxLm89rKXFzdY1xcF8uIeYpkyct1kKHxsdVmZ+WCmGsxsj/NK2IH/yB1moMOplMAyrXPXZroWwLGzu2W4y7ytF0b8cO7B10izI3ZmtYrgh4BAxcbtkkvlZI3/xFohTubfBK85chkrXgvt2CQpiJq4SxTDCCKXS5WsKgepn7tmAynBNBPQTvMDnQqx5ZHWLKFH5YR7YqpaaF5KDFYtOAEGmM+wo/YQmflWnSiog0ild5qmxVGR8P0uZBOFKAFu7D6NAVsdF9SoxXGyXHETFFxGPwyoe7pTqERM8uY3VtXV3f1vclMLwnUwxznGAwHjGDFyAMjOanCg8ajNF1p8O0VrmfLivNl4XR59WeUAx0J3hiIS6cP+dGKdlUJk7cc5WZToAZAQzuNkPzYBl07y7TNR9Nx3WS5Vqi78Za0co7aDKYow12OHZw1KI9dfvSkyvW2I0QD5cIIdXWuAUmKDMOny0vLHPLsMWIdTc2m9Y/mOa6Xb+vZUuNOUD04+sZTp1WOk3otzvzttVzuojHyrsFBsnL8k+YPh8xbyoF9N5ShqZmsVDLdjHllVrcMn378VVIOd933d9FLF2NC4jgYrBa/Emq5KOYI7GnTrsOOyHoLrbxSYCXzKyuIYbIH7pkCVpX53syZ1yCyYn0Xe3Uw6XguKcIqde62t10KUG5BgmAYzvX0TE9+qdOdI4xEgYYLCFwrysO1Zj4nLCB+zSkaWtBAc1u4qZk1tXdXmMXY3V/aaeag4qK3RUljbH7TynKTlPLeboP4+azNejV7uiQ5wSKE7TenoQtEk0koxl7/3sfs/6+HPExZjzXspnFto2Pxy233bGaR22bvWAdVYrGicPhE+SW8KltRiTqh1aMUUgvlyXkqXbc4rj6NPeNjFlT3UsBUk0lMYICFGpY1rBSucgEdDYRQhCI277pUUsnj6OxsW7BOJMVcTUxXVsSKpAm88SMkWCP6UCpXuJXITz5KRFGhNWkZfqEmkWcrilDXPQ9nmpyIgaLQA6x8tB99Pj/qyK7LkH5crw0r0F44k0fmt1ByXR4F3dwq17yX3h1/FSXOWr3IOYIDMliOhvCfDQO9+A1NUEJC+K/8ZK+9+ZDn1MyyPlYMVoLFbwv5guEqWiwO7o3aGQqOQLlxrRYX7FiQRvW6rZKaLOba9tvfuY1xhKxeUyx6PTQI/fg/6u4zSDfA9yhzTozQ8khjVsnmwcCsjJ1TH/DfLF4/LQzo4ioAl+MsjuFUrXOahfYIv7KF5swPG46g1/bKwQD45jldquIsk/A1KgjiAjaFEO5nAiNwnNTJBYGq72wWJVdvW259TmASdYquS23STscaFp5c8WqhCfQhnikwue1naOCy6haPBJz9cMNQIL+7uge+P4WCForTHVeU0OUUr7gNK0N4GjyngCMtn94+XynUXcL/Vph0ee1T6iO1akDjGRCtXjud0karllp2PEjR2x1YckaxbI1QMYtYQruNTk6aqtLyzAMpr0BvOTf5EPFUJXNipxOOB0jGRD/6X8VxqHuOFUYpJ7Qfn/SQjHG3heB6iFMbMt++dd+2l5+9ozdeSRnEwf6rScRtpm5ohUAcuXlmvX3eG2gN21bO4wJwY2jpW4tG2Uzt4bOOLV7AYzgG5oYPq1ubkpQRAFIOnpOWxmjkWi3DZAGLMvmhbA1VB0/JsL1D/RaODGAlIxgGipOOzUhZ57k2DHHWA590c1NT2fCQLnac+Q608iHIWFy6309YZBy2MqdIoiacCmg4jqFhCBTxqQEi6oc3XggmrZrSLv0VKmL0KvMNzMmTJIJlOHHavBdASVJtlKqasWvRIvcigYloXPgDMY1YKyOC1Jt1G4xB6G6jJMmqhJFPbIWFufRFMwpX3bLvXxGmqmHPucY7b7HvbB0ek+v6XNq4KJekaoVkia2Ca909uD3fuJf2fnrL9t73/OY/fn/+gcbnQphhut2YNRnz7140777Y/cQu9+wrbzXPvHYO+zFs8u2W9qyfQd6bXikyx9ZVlkpJVNkIVSU4Osb6jtdLaMpJR00rIlq741ZGESc7iWG5bVOnS8RC6sdYX4Hs4yWFOtxi8RGIXPTmVcnqZgrd5YSzwAxo3yWmCePqo5wMut+OM993Q66MKY/l6/Z4X0HAQc9zuUvL2xbf++oLS5qFSRjBTTHdanhuz6QowrCtPiuAzHd7gDuKf+j2ikR0JlCmKbGaFqX5Vf8UNsGxvvgHzcQs0VwhKa7lRUi6G++q/vLteg7w+P91tuXIEoo2cDYgO1u5ZyAhfiepBca4v8RsDc+L0HQU/rq2ufzWX9IoVH3PTFcwAzj2LVo+HVPCFrhH5KY5lJ5x21kbwJM3/74eyyMoL7tob32ysvzCGHLdsodW1ts2avXZ11tc/9g1EbGYra6Vjb1mA4GiYujPju8f8Iq5U2wAeFiMBY7LaTlKhkYpWLI/kGQsI60ZhJaa42nw0hCwYUYGEMLRwetd3AfkoL88qU3n/JZbwgphJQm630n412/yxPpcf6nzqRVCzSIeT+876jlijUbGBrGImcBZz0Ohe7ZMwVhvM6KyNxpN7sESa1wGwiNX4vq+OFAOOCY2dOXcWvB6jeppELYFaoRW8fiNrFv2ipFzCHCMjA45PBFkuuoAF4btdReqCO/LSFlEtNHpi2SAHdApOVbK45JDhoh+dJK2V4BOBcR8HknIDw1R41Zcb38tSzGmxotSughJvMCV/Ob+nTN3p5H+ypYJqwYsnP1tatYiE17+qXLlhgatYffgrDPLzB3hHQkg8ajFNmyrS4XXMHd2ETaZi9v2/SBaTt/fgbBYnxc31vazFq9VMMsC/x0Eaoq9CNAaS0Giwibyys2MTbmemXU/UDwvgk3CUF+tTqQKZRUS+PFWWWI1AZAjNZDflimUN5IE9XmLk+b2A0Hu7S2gvRGrG9gBI1MGgDdkukxPsGng1FbXtu0EGhyYWUV5g3a6uaOpZKDNjay1xI9g+YPJ8EC3VNJUvG0tfMNZ0KrzCkQUCqRsYUSaOEo0o01UZwD0w8cn8S1JCwJtrjv2KgdPDDCHUGaqTRxfMAi8T5LhAfs1pXbLkUqH+M2Y/HPASZ9OqhjbHmTuQljaD7aUywx0EPaqlyvDpDEPri/9QhjmpVskM6Hgw0bmWhbWZu1CW+0veboHWKg18b2xa2QW7AvffkS9rFu997da9sbm3xLVhFaNgMIXs2undsyf8xnr198zoancAcoYaOMQDHh0zJzMi8auBZ8G/gvfUABn04v8zR8trKyDrESNjKio9W06oOIMWQNWE9JZgBbxdSRZMFy+TwuIcZrUsiAtFgPHaOjZUDFgD4Idf7qVXvXe96NeWFAfu2brdrBYycskxniO35TOwd1lC+7CouaDQ/p8AnDlOOXueehw8csGorZKJq+hjCMje0DaJn1Doyh0R6b2rfPxkbHuO6uqQ3D5IEjGhlz9cDgKatxjUYjaHtPHbNjd500fzRgff1TNj+3bDsba85vdjVaFJKZFaOlvDLDMr1oKczXNJV9UrjltNVl0HhXppyH6NJNs8rCSfhl8Ty2fz+YAeUKcv3+/oSdfUltkVuWGOhYoaCzntQXM2X3HT1ur11dsUorb0HuoYYw99y711VpiE/1mhCzOgg0oAchZm9vuqNyE9W+ViGqyjS06pMajGHalPdUXyhkxZ+yRN8k2gwjGXKLgchM6yxeZVq6WtFwOWCJssIZmS3VGDktR/ac1sJz5VGVOBCgUsCrTnTvef/7QIubbmuofvJtp/EhNMtttAbpQiuY0Y8mqVOc7lW0jY0NBEgBvI53V2f07rjdISACPoxheu+0czcb68vumlXG2Mt9lFgp53ad0GWzuw7Q5XM5hGPKcjtbNo8pLINsXewMCnUMYciaR1vMVEZPaAaudo/J7T4dqOSn/LmYq1BO11BtmWJ8lzvnHWUFVFbUP7BrArvhGJ8F59XLaC7YZ3TKbOW2F6vSY2dfnrXjJ6bt5vysVcsB04nfDV/OmnnmG8F1RbX5G/oizJFeLl9lLKlUshNLxkCC2HxiQZVvKkzYf3yPbTNxMW1hLmuHjt/j2um4vK+kRAAJv6c6W52GLRnVefnyW1CLyYkgSlhglriXqCKr4MPcKEmvo+Q8gDUkw0mzmn07/yQTx4Sbne4WTpkft4JC2CIXoLSiGCS/HeJ7QrruXjyECBSu6KALxcNCSO5MCF5zpTC6nkaDsEmYW1zbo3QnL8lvdk9pEbKOAHwQRj7v4nB3/e49xFzdT+9pi4t6YiuGd9kwxt1NpKAAKIg0XeGhFMQxHHYqnu8e1qmIEuHHDE+Ot219G7fS57ONBQlTEKuDsIZ9NnuxaR/68H325DPPWr5MpEEcG4oinH15u327bcOZcb6rDQJq4e+1SDJi6aGA3TqfNU9muL+jA5/KpTJcJ1yAwPKfU0enbe7adevEY9Y/ecQ6XFgjktQqdnVhjaMT0oJD1dqu86nSTDRJq5hEZuZvMnlNkMBa33FbIqXJQEZXUNbsIkpVDigd14L5uo866rilMpk8tFIVfQIfNST6zUMmxazQG4R2dcdvaIxfgsc9BHCU7FDmRg8RWPOT1ojJmosY6oQIx9pFzt33HEO4diDSrVKRtZIQOiDEPWT3xcwQmiuEzh+O6c5cB8vOlbmMHYzsaJFEY4NWGpdL6PCQD/dzz9G+NQumiOUZ94npCXv6mcs2ODJhO/kVG0rtY5zrmOaOZYsV+9Db32KjI702ictZW9lyTdSWF+r291/+Jp8vgTHMor1hK+YK5hkaH+14MBcCBGrPI0nVmfmdqMdVAvYPH7KmBkbo0qihiWjN/0nEy5/ys63QQCEPzNH7qt4TYusEIArWQJoDr91D5lZEVWGZQ5tvEL7BfJ1Zw49ICBxzdW3GIs3iS12zxh8KJRxDeFm+22WmuJbidXcNrIHG9Wa+VSeBu/iTp76nL4qRKpDXNbrMFVBifoBJZcIkWHodHe/Olfe4uMs76x5BhECvy4V13U5XePRLIlWxwu4GwtcHrogyLlkYxq+b6aEx8gM4YX6Q7yOPgJB1pBDC8dDxR+yJl56yQkklsarsDNvO1joo32ODYJCd6pbVdsvWB5D0dMKuj/MHv/Me+5svPEtYVHHhXR2rIxflGZgc69z5lg9YAAKI2NqcnAQ4iXRqPK1lPm8L7fFFiV1DjiD1ZsVNRAhQPrqpdU++l9+ad3XGYnABQQhEemxzZQ5zToDNzJzmYj6kCfzl/KCOlXkzvagZS8q17gm7RXWsiI/vcw8YpS6qXQLCZO6rNV19T0l/J2Qink7yxqSEGK8yQbCUz2AlGLdWaaRdYmlNo1e1ggtZBG6YJ1oNnxwjul1m24CWbojYgj6ae7sOR7xq9MkPgtbewYIry9FuwVTkoKWTftvMXQATtCyVGLRMzyQxsjbdAeayq7a1vm7v//D77bnnngP86FSVlj3+tkkQc9rOXbrFffMwJmTrWy2buy23aK4mWgX/arGsPUO+WtzG9004K6S9T4MjUVtY2IEvQVcf3mwXwQsvmSfdk+w00Zb9wwdtbfYWAwVwMPgDBw/a3M0ZGMzMZFrxkwFVVsj0wlxRUpkcd3gyRA5hOgWedFafkvCnThyxcqFkWYgRi8YtOaTDFgFgxM3wxhpB4kKZOa6D3++iSKhYgSE6n9+P35FGBvA7EjqpTJtxaLecMj3On0kI+K+iel2e/krNCtlNhxtSqX6nMW9uc3FWQk9u7msiEAAiX03uohuPw04nMArYupqs/GzbxZ0SNY8/zvzQCG8EQUBTwwAgX4jQ7JaV6+s2NXmnS1HquJ3V3GXbzRZs7+S9tpW7SlgSIIY/6uYtwfcjeC5NydzUc0r1zFImdfNzToFxuTZREk3IL7yh5I3rJx0IW7WltGkZoa9aMV+zYjHLvLeJ4zctSjiZTPba+DSaHU8ncVUd27t3n12dn7O3PHCHvfbMq65ERBUODhh4VIHf1Tw9ZF7EGA1WU1cWSrbO5w0j9d1wqqsNAgUwE0lEB3gff8d3RDyVmHQqJSa/3QVUrQqhDbAf8+Ou5cGUIpnReNKyuzkY27EoE8OTWZnJyWxqvwyi5TRL8aW+qWSGNXREDwLiSzGWCnPhUwzRSzyt7FowqmPzvBaLxzFjEbeJLML3tZ6sxX5ZFBlkJVK0KU75ax3eoTqncIhQw82vzk8IXF7EnSHYPp10gumVYWkEHFpX3+iB4RAI3E88mmWsXbclfeEGKIX8i55ofQyhQziYkmOsBC1B/O72RWk0muQbr8vdhIQnmLAOA5EEnDi6H0UIu0WFmQubtvdEhlCoP9MRzVVt3wAcfPQjH7Vn//ErVpdpE9LlolrrlSnqnlYJASVO7mYyp3pNaUtuwoNPO98lHycBUHfUWApsjrkTYtXnXMBPGNNSa3xAlyaM5FgiUnX9JXUVnaegWiZVR0hQuoiY63YgDjZRVkOMbEqDufabD11b5TK6phjoDrsgxFHjakXnbj+rgA1EEmPxEnyOsRPWOO1waJ4L8l2Hlhmhzl4SKnfn9UIs0UR80WqZ6ojTA4Rg6ajpZDP1oKzm605gmjhVlb6Wcx7bXCzxt/K+AZe9U1FC30AcwfbayHDctrdxiwhMJtFn45OEUfW4Pf/8BWYcQEjaLlcs345IQMeAPXz3HXbm5hUb6EkgXEXuF7OQzpWCVjvLTUsNM9ve/t5OALOgzqLFSsM+9b3/1jZRceVtNTE16dZkhRy1F0dS1NHGYyYotNfEXCvkcGhVr/FPy2raz6Lv7G5tYzZUQwVQQvIInvh8wLJbq6Z2SMzCaWiTSe5NeO3y6obzJTr5TEIigkt+1PpACwNbq+tub06X4fBEpaMQ3PWrdLqr+Wuc8sMQPcxEiQa8BPc6i0njrhMZ6ISw/oEB53M1Lj1yhH7C/E6QACUSEGFr1YcJ1TcZk9yFLI2+o11+nqCOKEg6c6aQVxUrE6MTls0zxhBhWQK/ul2GDiWuqb6RupfHxefDB3qtf4i58lIxb9aT6LVMn3pQSkARlkTMXvjnJYuPSotjxLy7lhxImLei9duI7ULNsbE+O7i/x65dA1EXsJT45pmb6za9H81N9aQ6wbg2NGEa8Sff88kfwSnjnDFBOFQIizFxmsV/EFsSDNm6f0N1TRzhl/g75kq6XLiBhroQRT/RFJFbNFQuWJUX0NBpsU/xrt4AWLz61NctW9h2QtGCWVqYV35WTFYeWAyt5AsAOyaP/XP+qe23td2i3X33CQ3CjUWX07X1mWohZ7mtNQv1DWDDYICsB9ZAmaoeMRztc9aE7ylZklLrPjcXXU2pQr9tba9arVSzwfERF2bpBmrJr3FX6mXLFwo2ONRnud0sjA/A0KjlKllMp992VnJWz9Us1psgPvVYz2Cf3bqhQ7sq1jM2ACZoW09KJ89ULZb02L337LW15Twmt+Sao/7Dn16wd33XCca2YxdfXbCf/qWP2F985hugcebSl3B4Y0xH95WgMHa62ijiKoKW6Rfij8KICEE7iFRbPVRjGoxkLBTrV60Gz5ADQSqLqaN97U4Q5mL2mFwD7Wx7YzBONTxCHvgswEKL32WS9B3tPwrgO3yAKj8/1VSsieYLjcIivqPj4QAxwYgdf/BtFkKDdeK2zvnV8bDEadzP6xYFUpggHVAhjOAX88QATJn8HIbeFnUsjwe03AGd87dHBQYIoA519iCgipV1Aoo6BegonXxxi+vLCqlFAu8DLHfzu5ZIZyy7uW6rt2/bzdkFXIUSBxGbXVywxdU1u3JtFiC1iBJkuR945UC/6ZyFdGaQ6xKTg7CtmrKYEHsOwASiTY0nzJ9Q2UzZJWXkMkANbsEmFseEIsQtfPfibBWMAbpeyIG2kxaJtazUzFsqOgAfYnbm1W1XFtX0Nax3AKScSdnczA7WUd3tcgh/CcC1647n8YXCodMxHLG32rIqTLzrzvsxVerKApMBIAJF0ZhW+GFSSA2xo65tQJCfIYERHXPD95VE1xl4ShcGtVIjgBKJuqyWCqT1lCuTqXOrQlps18J1FWBSb+KDW67dweKti85vwjunUU778YnacZjGp2ixHl1zKNJpLwzLoVXDw91utel0wnUzV7yuZTztkqurD0UyhV/DKqD94UgCafBDPObNZ6TNwge6F5e2g/u0e2HNosyphrAM9KQsmyvhtqqEeoSDzLPTilk42rCBERA+Gq9u9Dksno7sqdcDmHy+QzyqHQp9e9TZNWy5naJtrOWsuFtxFkD9IScm49ZgfPlsifkKu4AlCB13tup25fIcEWbYlla2bP7mmpWrHrs1f9MSPqwL5n1ZuzQwsLKi2oYbDgMG4V23lQJWcWBi4jR6ZGXCG5XNTO3ZjwlMY3KI3UCs2d0ltBOw1axBoH7HOJ2bp8pAJf4FShRDipnaaumaV2KaVAmgMARJcQyPxhNMkCcarONiJCSaXCiGcPB+MpFxp33NXXkN/wIYQQBUuS/TKHOv42MiXLOsagsmI+QthogfhXLLRjFxOrRSS23a5K3ja9TIRCBG0hwgptHJJH39/VgNL14h5DaBSUAcnoDJXBYLxrV0HqCqIRn71nbeeuJpK4APJJRqqaQO6n6FQ9CtRjwfj/e4ggExfmtn3dK9vdCMGDUUQ3tA8j0AuULQdWavAbagHHGxx46dGmeOXNeFOCEHyJpt/LwsJvigf3DEWrm89Q4NQkuvxXuClu5Pu12E6k6b6NPG77jFYlhThaSEBKMTY7a9swV9Ee69B06d3pidw5yo/VDK9h6ZhjmKG+XzBpHyuN2eueTWRjMZBc7SCNUNy+8Q16mM4g1CKw8toojZqrMKYKIc4xVe6D0IroV3Md2dL8uEBE6E9GJok7q9Lt26xOUE1LpMdcAJbg4PD2HCvFZkstp07TjhTBugrSTm9jNeJVt8mMOgW9DIAuSa5aLzsWEIECX00b2VMFMC4vatGxAr5TJoLrxgbOqXcc/Jw66HVBZGzW2sWcsfJIZE27iuO4eQeyLjXC/iDopSNeYuWlqAcbJoclst3JZOXml6t8EI6uWF9UCQo4FeGx7lOTFgu6Aol9mDfhJS1R7X+F6JeF1d9BTBdLhvRRlE7htKQlPRKafziTrWO9HDdwF0fcwBoaiAqnd21VMkbmoy4433+G1wb8qG9vXYvomwLaw+h/nagnBh54c63pDtmTho84s6Zk4+shvf6mSrhsIUJqyS1xrEKmKecgVt5cSsCuKCip0wSJNhonvyt0y+evyHsABxiBHFzIkpiokrgDgd/PzmiooeSn7ou7qOq3yAENIi1Q6J8coHq87ah+XQdT1Rfsc0ebnWkT3jXIGYnXsoru0KC0IHkyf2jCD52o2oYvgor0uDFaq1nA/9gU9+zPoZVyGrUCPurEkoHHMFfmqXmBnscVqsxisJ/Gk8iXvCQvT2jJvOaFK8r+bZO1sAtVTU1tc2bHpfGt+4iZBUGRWAD3fYwmWp1aKBrnPuNFaQOS6sxGvKAnqgWSGH9VRAwOQVXXQ8acx1zdY2Kq6gLhjqsyGYLeHVpnUBEd/BOyZPJ3oxr9rF1/RYAMS1BXObbRAtfkFEVEVeKBwHRFyzXHHF1tau28LCDaRLfZA0sG5LA/lFR3iY65qD4G+VJQpDELcggalX8zE4hfZ3QxAhb5le1U+rsu/mxZedz8UL80+5Ya3bhm2IsEUAS0249A0nMFgJMVfHmO/duwdTqHwv1xWA4vrJZNpuLiwC+7AUUSxGOAFRNCfcSsjL+LtWRy6CaSJ0Icuhuc+98Iq967G32IXz520cM3h5fsUingpoFpeDQHalTiU2mELopjb6WpyQ0HRXiCIIHoxFm0rQpFooubMVBvp6bWFmAWCIaW0XuC9zVnjpNm4hcK0Q5ltCFkCLK5h6+AEaDvWErIxlOHnyoE309SEkCAeWAAjMNRgTdOzvBcRhfbits5bBEDQaHDt2utEqWxawEQE0qXWtaod3m2UGlueLEZufvSbQ7BBkubSB+UvZ5OidaHULc90tRVH5i4rZpWFqNCKf6ArS0AI189B6rLIrEgL1w9CJYNreryirWlFqrQECbtiNSy87yezH9CtlCM35bg0zOca1w4QQqmVSRgwW874mJp+7d+9eXkLzkHQtlqv1g/7O5ooOKff0qUZLLkLH4aGB+LAAyFzX1Ge1oB5Qaq+Us61s2b599obdvn3D7jtxyC7NLWDF1F29i0XUl1q543CEkE2WC/GpKG2bx4xWYbinZuFAGmEt49d9NtiXtAR4oFbP4dN9rkWUGpPBfmQr7H7XoVorGzXojAuxqPlU/tHBbTXAFaEkvroFoMvaBv60CI5ocu09k6POd4eJLuoI+CMPP2xB6LmSXXeHXfoO3zl1WgjNhSYQCkWzLAOdHDvCxDNW29EBhUV8XdZJUi/mbuLgcbT8zTPumgAw5UphMowVwg5ALDHclX6iZY4JXFjmC0vuiC8Vl4nkpryH9EJopmkzV18DGHQgZMwqCAK3gUkBG5nYA2FD+LZVmQbupxhYV2e8oOO9hw5h5LoaK+GQyVMiQxWBOrtQh0jqbL02cyhXtOJFaAZh5A6EuDVWPdVFr4ifUzmuli1fuTaH4HEfNFJlsBHAnnZKKAETinAvTGmH+FkddMJRrAGgKN4DyjYdhpGAWYAfbW3FjGs3R+9g3MqNHJYLP6k8gVwAKLpeKdr4SBr61ywz3AJoGpYnbIlUx+rcW2cqe7A2OjbAHdGO7DZ1HhR+Wkmdeh3eoZy3Fhetkq3CB8xy32T/aa1pave3DoXUAkFQSfJ2HmlYth2kcXz/CYgcsLC3iS9asdGhAzY3OwMRlm117bLNLc8Tpgw7vydtDcAsqOuY54rNub7u4XyuwBXao64v+luIWfthIoCTwta6zV476wRC5k1Lu851o7579uzl2nwGwKCTPV3iwQmNx0poy74D+9FoTD5SLXMv86zDJF2pbqlAUN/P54kvuWah2HRhlXCZdhGo7Z5bLcJnqyIjR6jSBxYJhRSqKdGiRf8wgtzGtPO689/dVkZjvdOY1rp5w1rzBRwG045pGErCIOXEdU5hyOWZy0i26pVdkQAhk0BXjTBInmpksB+aAZSCqj/DtMK9MmGUB9+8ibXa2s6ZX/01CXJVMcJQXKZNqVYJs2qVhRNUNNhhHmof6R0YAFmpTTzmV+ZlaXHbZYfWdSbt+qwV65u2uTGP5BAOlLetb2DSLl34Jpp8nrht3oUwicCA3br1tL347b+3W7Pnu7vvoJx26sncCWU6xuInxVj5BA8IVGcdaHtGW59HG114hXap9la+NMxnIkzSBf3KA6J1eGG+F3RFZrDP+V6XjdIyjUA05lbLbzqAw4cw4HkcKAkEE5hRCRVM4bPBKEwCROkETh0iIQboAnIbyhrlADPjQyOO2G8KEjSE0d0cgFKs1SKM4Z46m6FZCqN9Hlvf3CRcE5qtOpNcruqwzBKWDIDHJPQ9rQ0rbduyHZiUs0Q0aGrLL0lu1iK2udgEe+RtfXHXCmtVF9+G/Ggo/ns3u+mO6enUK2iqB0uz43Lw6i5raoPE54BiFlfsPrFn7HQoGHchRnYn56SzXcdV1xoQfsh6gN4ba7ex8avmawVtbfUqREohcaqIaLozdHXSWDZ7G1+6jbYErK9vD5/vpsNUVyXJ0tZI+UdplTRTZlXyLSbqoTBG5wUtEgrpM2oTpFRmE3+pQ5vHJ/c4k7+NdnvRFCUxJPJNNFS1zUeOHocJMseSAjFCxQIe2wBLBOUCYHgEQCWEX6qoz9ama0imMMgdpcqY5DZ09nAmM2ADQwPuFJaeZMpGRybQ1KSlMYm+gDbGoeW4nkymD1qEuNa6JQnnCrtZV+ITSTewRAFrVQmhahsWTcVgJlYEAaljhtsqeoCRobCPMemYH+7OOFT9md0hpKqq7b2wDGYeSzN24KAV1wmpEKpUMoYvbyEUWmNqEbcTU3ea1p8cNLULzO6WmJPcK4IfSaZPV8o7xJkpq7YIQXD6foBRkViqWt2FWWrH2zDuY4vL1y2e1gDyECaDr8MfAfdlhX2+MsgnaKXGCszGVySTmETe6/IOxqIXMFCZITH2zYdbq+Wh8s/a7q7NXT+Hdulc/i4KFBGkrVPTB2BkEOSp41RrXWQMhwP8zOZrdugwzOVaziRrQDwUprUrZSuCPLUyFUayddIYgRXaEnAJAB+IOwJjFHOX5UeZqORPPtt5bq6h3+UmZOpRGSewwg3q4eWPKYmPkOM31VS7USiaTqirVeL46Kr1pCTYbcsD+pAfrBBCVyderrRcWZM6w9Z15Exm0GZuL3Hjhu3d02eb22sAL3w25nY9vwGSbrtz8BV6aWeE2ktVMPleXaPedp3+hD5depbxa9HBl+5Ln47hW7QPd2Ckz/onM7azqk7hXtd6QHBfhy7nc23X0DPVF7fe3n7CAkMAcPDhPkvE+p3t96urObGtzkPI9I44v6GYUZqhaj4H35FQmT4xXkBAv0s73dbDctEWZy6614WuFT6h/Eixz/ZM74NbmLidDbRWK0kwENAjAcgWqnbijjudpktjdf6CdurNzy+67Rs7O5vEtFOOWdW6TD4muIO/4m8lXcS4XQTLmV/8VaqnD81LWDSR4meS+DVtKbS0hzBkqG/QBvqHLTkYIJwBeGEVtIcpEiDcC2lbCz5RqBpz7fcpVod5IF6dq6+kjxI7ElwGb4G42VBazbF1pnAdPx+14aEEKBrGy0Xh5/345GAK18n74VTK4iG+BFGEY7xaK2f+is+1J0rzL1fLzgXmMN2+3oHB0w20VRknrWpsLm64jIe2UeS3CWFKNVAaIUSaOLgDKMiXiHWzjpGp1CjoMU4MqSxTxnoHRmxs4gTQf8rleVMZme+a04i11dtIJcCtVnIbtkAaMLbqMi8d0KeqJArZLZuZuSw1hjKAKjEW7QSL2vTUIWeGc5trmDVMD67DIyuAGdzJle3QoTvQEFRDYEUTxpT3YWWUZy5W8owlDWqFsYQefixDqSxg5nHxpNr+hQB0w339rgn38toSGtdjMXx+RygXAYhKmPjbayD28g3Ao873X7YgWEVrxS0Erqpj6ohJGyiEE2xCxQYCiAfj/a4wyZ94BA50Oca/U8RaRBEQh8iDVsAdFgtYMZ1pBJgNQYfUUMqKuwWLJhNcRxGAGIorkytxrkXF8CgXmAJpc0IqS+SLptOnVTYTbKnnExqazaN5/RC2YxNHMxbu6SDBva6RpCoqyjmfZXqmGRu+JRZzZwOE4hlCgF40eMAlBFR3lMSEaC7OFHHjWIRB7G6YL6Zd+VVLpwn0Ca90eIaSDSEQYLWQtZWF644IQrpuYUAyzmQmp/YTqoRsZ23RxY/dMEpC7LE8ocvhIycc6NHrTd7SthLgs60SmwNV3TprdmkRgscIqybtxvNP2hr+u4CwLMzctK2FGbtx8zJEa9oOcWIJTZ69edWBompx12auXAaxzliucgNdLBOXZrE4ZXfQhycAnghg2ZIDtriwakEAmoob1PlVjcgUCgmVK0mBh+v+DRP8+Cw1OS/ruFasV65Usu3dBgzEB3uJdwltwijETpH4uFizQZRHWUBltFSyq/mpwFBdb7WXSpl4VY+4kBSt9sViwdM6l66g8+tjHhvbk8QsFyw1mEFDoBLmTbvrb1+4zQW0cE+oFGhgkorY/IZl+obQEm2iTmASQad8vo1YqdKhyxquIWnl75nZ12xrZZaJ1W1l/hpmkuAhlLQw5i5CYLcyd93W528wREm3wBhfh7EtUOaBI4e5ks/mVuZxS0X3GdfmgQ/lyhXbd+KwM6/qqKMSWYGM5eVZW9nYAFnjlwhBAr2Aov4pQIzPtonfUwN9VmvUEE5VTRB6ISzqJZHpyUDEvPWMoxuAEwGbZmcHJIsbymj/Le4FxK3NXHVwhio0lKmqbtUBfSEwQtuFjgFAkevXgRarhXE1R3yKi1H8rZrraxe2bTtXVMBqG1sFF+o1ub+yXREiCQ+m1qETwq4WIDDWG7OoX72/9CLAF61FnBEuNBYzp22uWsiRZmt1ypPsTXdU8JVIRjDLZdewupcYUFkYrYr4o7DAL8AAnAeAMBIuzpejgzYxddL6e8etAbNihEodtN+rNCLa1MS8yC80qzsQfJeJbdrW2g0mB8bDJ2of7PEDd9rV2UW7920fR9tDdu2Vp+za6085s6q6LJWqaMFBe07r5RyT1SoU0ok5U2GeT2ZYgqDwAmKXMYexGOFVFebzXgnr4g12ezIrhyy0umfPvUy8bXPXnrdSvWo+woienl7bgPAJl3uG8Jh2LcKnhwOAzO76qxpx66H+IeqO2vL0odF5s3ICAmuXBZqTb1s4A4hjjoQSCLQX5rfBLDAV/yvNUqin9EouKwUhXKwjvNwzwD0FvET/egs/i8XQbnFtrK5iCCJcy8O9QwibzgaU61IwlRB9EJgQ815G8Kf37XfpY8iD5qajp8PAa2WDEj06RlULvgIsQQJ2iIw5lqQleyKWxjep23k41AeT+kBoZaA90hqNMzDlphUPIlOAKKUYdfqnlgCz6zNcrwoYylrxDc1qEtRLsato9cjQYe7gs5Vrr9g2ZjKjIksYkobYzfoOfhpGhtIW7s+YN9KLJmEpYj3mBbgEcAdKCwYT2lLa65LsvnTGWliCIKDINTJBqoPcR0VmKUxnE63MV3MICloAqctoS6w3hdXBB+NvdSR8k9hUXQQCwaSzILu4rEgC/6mOPcopVzGveTQS9KoQRKYxAPZQPK6fVUyvzhRsVrgWAFErWSqBaUqY0lFMKya55bU9kzo/cI1RKCEDQPITdUjz0Nw4gM4TAUTidlRAmAYPZLfzoGzECe4FML3M1oVz6pMdBl3v7m5hScAyjMcHQj7dACipxW4HE+VvqchatMXEweR2SfLWdum1VrVjtWLTalaA2Rnrh4hJtFxZHXV30VqnEuY117d/w5m//PYOYGDZchu3ra0DlgFSNQJwDSoZh6D4lVxBe4GqLq+6C3Oj+OFWOGkNNDySHLEwMZzOG/IEEkhpwnRiqEdLhgAZXnT53baeCJZKaxWxSPu1RZRfILjMtHYIqDYb4FjawVxyP8KZSgfAiJYpru/p6WHchILEsi2eavsbBaEK5evQLXcsncWxUGg2dFle2OVnyeEOH6a73smbJ6yd/0rHjroqC52RoEMrtIDOlJljyAlICIsYByn7YyUbGhnlPvLPPpB6wILtGAzdda5B+5oKpTIChyOCLxIS5NQxVhvmmY5Ln6piMhVJWL5QJwRrI7hQOBYPn1baTRrpaWoz9C4DQVpjfhinpp1qNYAkAXgE8/NbeRveM2IrS7PmbeVta3XBCuuzlq9vWI7YbGt93sWiDQgIgnI9lsuYOF+xYKW2EuohtF0HPQ0waY+lM0MWJ+YMY+rFjA6T7xkctVign8mVutqWJlCHc7evX7NSKQsIiYFwU5ZKpC0Nqk0gDIrrEoRgKodRYUGe+w+k+9zf6qDegjI1Tx7hQurxkTo7t9beBU/oQAr5vF20NGgLi2u2f2zKHVXXJi7Ol3IIDiFZrdtwRQv72pejvqJb25toGmY2XLc4TFEyoKqVEJ9MMWFZgEhBtVRx0HYwinWEzh7VdSturkNfBLOBRSnis/HfyisLJ/YOAyhB4SFfximWFmTSiSgKhhCW6mgqYwlgEfiw+lDqcMde6FEF+W+iaK6JKYDcF4onT+vsdCXQ1Yx5cFQL2vgtLUHxAaXm/BBIlRra6e4P49y9ilOB+22daxvnokXexzyVNwAKVXxggcFDYJ3FGwDZdgouaY5ZQPL9LmbMpAcwD/gRNCbKvXU8mnznxMFTNjq+14YnpyFI3YobS/hbVeEjmUlizmh3i0VUaBHGq0FaAQFaW0OoqttWIcSRT91cyzr34FAzWpvPb5tOBJUvVg2m9kbJT2fADO5EFcagWmPtsRkY2uc2Ze9UFmASn3O5Xp1pLzTuPAYMM+sf6ucnJjmC+gj8OfyJoeenEKsamNRK8tUBfCeaCz3DgSErgWfUMyu/3bR8rmmJ9LBFw2nbWF/Hv8exCHlCR5SiUiRC4GtYQJ05EY0QreAeFMPrQGX1KPFgqVqYfnXWwS6hxd0WD2pc45k6OdVRw2bFejKXQ8MDtr1etXalgTT6AQ8tC8eDXAhkWEHTeuV38RloejKmbQ4aNGaKgF49jFtaDvOKoB5XdQ/QsyC/1zDJOvug1gza0OSQlTd0HDhgjDg4qAQAMroCku4fO4Bm8H384DYmvVzNu6wLmIqJQBw0u1HLu4BdDT5UKjswMWJzs7csHlFcS3xYbtrE3lH8u1oq4QJCuAK016PtA6DmONq2tryBifba6OQUYZlqpIourAnB8CP7jqPt3aYoa7lZiL5G7L6H+FwnnvXbyupNbo1VaaCRjEenVAeVc8atmJqCKolC9BCq97rN081gGOGBx37wSsRnhZ0yliZsDcKaWBKcQ5y+d6q7I+Hc2bPMQUuaCBLGIKkKR0Uo+GF8jttgvrO1be2I11LhFFEOPraqpcugJfpV14YLagURjIp5jr/tOL4XDWJcynQoTpRkJYUuYRbWBbJzXSRFzZrV9lVhTw2mR5VKUyKBUWyjGc1W0SL41ALxn6oXxbQqvkndYLYxy2q6WSBmSw/ga+t+G8KvFvBZIoYcSpsJJ0JD3EPJApkmORTgvviIhGpbp9vvi9VQLbSD/wIuCpwwdzJbQpzKiKXULA1m7mDGN1YXrQJz9x09aMtziy5BIOn2cN9h/F2hUDRtK1Hbv1ZFC32AyVoRU9eLMAjbMgzebxE16Di2Sq2AUClkAdQgeAnA3A5xNCNkjEquoAzJfvOVg/wOICSCaOoUTn8FmpagbZI5ehAGZeyCFvdkMKMphBjL0va5AyzV2jiEu1JD7XwFHAAjYgAmZe/wLfhq3Fc0Tay+gs+PYQUAt4w0lNC6upJKaPUj3/mWjvyZzFWxAMhgINqc5HZm+7VtQjvbNQmkA8YrbpP90TEv2DMkUnth5Vt0eAUoEUK1fNqMDX5H2koFBqV8Z5Lv4msquyUsQcRKaHEMMOYB1TcABkFQoY942QPud30dGU83JiRsyO1aL343hyYLYWsfj3YgNrVdwIf/QtMF5AR4hFrUp3nEjyuB0Av5RSedRIUuBtXabi/x7hahzwC+XdmyOlLe8KC1WK/JkT22s7YFGs1bkutFvPh7NEa73ts92nlQc/OtKyhWWa0W24mpazqDCQ3xYF78/j6Y22cphH43v+QikTZhYjiBeW3holAmpSHboO6tdcIfj7rbqiKk69sFzgIIUQELpYNAtGzYxhyn+xA2vre0uGjJTNK1VOolwtneWQfYgZbBDyEErVRSlAIaH5zqO90lGFzH3ithkUhhVgJaU0Wa8R3oFDcW6OqCAVVQKO+rBW35NTUfUaylv2M6OAHzU2/LpxEydFTbpFQ9fJFAoFkVBizTiww4EFOpF1wsqZqrFki0CbpUPruKD1StsZxcBy1RMVkYQdG6cVPARaZLyg1DVQMlgeuAfpWNUNeZNoKo9Kc2MasvdJjwSOZcpaMqdlf+1VWgoLFKYmjNVlWIee2yj2cIWXpcEiHIdbaJVYenDnK/FPgkDMOWCbNwWdClChMC/O5HYwMdBJTJStjlEuq4Kx3fHmUMzXbOabfcgUqTtIqlzW31Nmgc+ju9aak2DGCG1ZTf5wPwk88hoS43z3xVoO9iYminY89DIPsg/lipE/l6ZeoULfimjkycFgNVu+sFDKnhhuipDVSqWVINlUdcgMVuJwDE0SkiWuFxy2R82DXAJKzQOivjdvnUeDSFJuIH0JKAPg8o0wldMZ1q4rQIUBQmZOA9rYnWa5J6CKUVercnt+kEwLVE4O46rFjVCkomlFXVqBotJitcpZ4ZriVwAouT1OI438DklaPy8RULxmJcson/Jw6WIAtUMad0Rgc148wRUNfM5I1M1uT4GJChZbnqjjVBpdmajnnzWCI+6kBZCCtTqwoUaTurGEMYg3arElNuq6bEB8LWPX8ec+lvWImIQfJYLEI17q+uuFqsF3JXqYxCT27hBFNF9WUERjTXl2r45oDWfOFFCDiiw0a83EcWpQJ6FjjbzW1hinXiCQwO4EqYqOehD9/Jvbgg5i0UjOEHPGgOWgfTWiLwG/nRJgPWHlH5s3hMu+e0h0eNrRig2ilgslXiqUyTtmVomcy5TG4s+6/EhTReR7KIgW0F/kGlvqtOCyMhzF9L+WWYDb3VwkHpRFkKl7GSUPG7iKBCcV28e3CjcrsKGLAmoOQqRNf5f2rty+gd6q+hRfp8A2I2JCD47G4ZDQQFLGr+KhqQv1OhAWExgg3CDXfnwNsIWsMG+g9ayAAtqoHBDWSzOfNFEAIVFBZVAouWpxDQAgi4Zwg/vYvpFlMhOmFKudHNWCn7JOXQkqEqNMIIS8Cv00XEfd0/BApXxznMKwBPblJn5GtjuA+sozLZIHGy1oYFvnRoFtLqlEelQG7QENHz+5/9Ysfn1lelObzObyor6f4tfI/8QFhnMtzrPJitCKK/XQmre0mf199NS0PYOIzLA1wqvK9lPS39SbbF9Dcf2tj15vc0Bi0LOmTHT+SOychaADJlHWSa/MSXmCGNUu0Y3nzAmjd+645DgqafCscU4uihfcaaAm/wU+Y8Ys99++v26FvfxtgkSDVbWLhuIbRm7+G32OrSjOHObH1l1ab3PYCmbUFkhKZ3CBOusXWUYfw/D+15UkZKR90pB97d5ci45BoQaj2raJ77LGPCcro0bYfPO2/FuPTwaiM7Dwmx24D2Bs1VJaPX9FDxgvvpvtM1wcJBXIZ5/f+D8n3wE99zWr/IxIpZ/OJMn5bghGD1utogKJ8sQv+fp/7HZ2TjZdb0uz6rJH0Kp66jwGu8LqHQZFwxN9fV1968puIbVyyn+3uZDJ/Xxm2l0+Q39LcqOMQOEUuJUK2CqMG1RMUtzjNPJ18uVuK/N5iptn9qLCILpHnJZ3WFCAnnpzDCTnbD9kxM62uYUK+9+Py/2NLyGWcK19det2sXv2U722t2c+GKzczfdBk3nYKd6h3gO8pWdRnirstElUJsy587ZcF3Mv6y6MD1lDxRNk37naVlejIN5okQYDVdGQ80caR8k9HQRNZNtGY6TukUnrWlAO7e3Tl1mSuh6vJApHVP+VGsucu9qgAuBGhRi17XwASHJqgvAmogWgbUU9TQYGSatc9UmqDPaB9rGD8jf11ptLH/3IqBdhkkXZSUaUCSTAEiRvyGddC6rXa3NxSPij+MTkzrvosbxhTlMacVXijxXQELKa+e+p5b9+VaQtkyV64dAmMRITR21/eY67gnBJV7UAJEbXm1HitmJwYPECvutXOXXrGrs7OEb367yM9KZdM28yt2aeaCTe8/Dm1UevomUbsPaY0E7kv//A+2uj5jswu3AZqMCasAToZxEVddKfIr61bFrGvZT2Wt4pwQjNyO+kvBfldTBvH4PgIj1cb9OBckV6O5QJ83S5T0kNB2O992n+4zURgZgoHa8uFHsvTUV1Q0zt2dSRaD1NT6TeKIUaqc4G1XUdH9DKyDqAIWuXzZSkisMy0MWGWzjoiEON2bI4HMQAQVGHBE6iDJuqCuz7W4pXtfaFnXbyL9AhB6Q8ZdhBBBhPU0MU1Go3P7lyCivqfPqPOsmpK8+RmnZW/8rvXioBfUWtuyuZnX7c6DU9Yhzt3Tl7Ij0yfxvz0uM3Xq6FEbSAZt/8Re20bbw20tz0lgYYAT9rbN3p5hnHU7dHi/feHLf2Vf+9bf2q3bVwBGWVtcmXX4wdGDp+ai0fIH0olNgXmqW9NyHyCB62knBfPlfZlz/dQ8VVwQJnZPwK8gWq3Y/k1L5LjifooP3d99H/+e7zmt15wUOKLKfOqj+h9PPqyBiaFSzy5TpY1oiMITDRLiCUzp7HrtUamifeKTFqgFW7rbNHQ5XVPApavRmqGSII5AEIpxukHpnx76jPa4doUARoGmtQYsQXGDF/P9mECNh8/re24ng77Pa7IS/IKpExPcJd1Dv2pv8dLSbUDRvL3wwjdtdfWmOw08RRjYn/a6io9SK+I2gL32yqsIf8gyvaO2tZ21r//TV2zP1ATIOeWupSXR2dkb9hBRgwcAAP/0SURBVK0nn3DJlZWNVdCy7h+0M6+8YAuLt+3UqXv5nOaibBLCxnw0J7kb15SUhytO4KmL6nc1QdVntQVHG810+koU5irGV0wva+a+x+ehKPST4CL8vCDf6/vIJ7/7tCvb4AOuJYGYIl8LQyUB0jrBa2mPgJG2QWYLedNKv3aWX7p03q2KaJefzGDXXHRNA2N3BEZe3M3kX+WOXJ8MZ6Dkr8UKjU6yrPXOLrh7k2nij2v+5QjRRZnd95UZ6xJIgiFt5ubd7/CKmO/28cpESDjdW2I215OvxlIsLN60ockB+/ZLLyGQZpubi7ayvm7LKwu2mQV9e6N26MS9QGfFtmpEStzZ8tmBA4dtbO8ht5IViRLXosUvv/iUjU9M2OryGmEJca8napl0H79vWE9vypLpXq6fRXhAaTyUTdMcBTRz5ZJzQYo0mJGm4OalGnCm6uij1S65STGwqBIc+Xb5ApGOH46ZKhn24e74jmu9+MBbHzut9T+tnhAPwUxMBJIuL+B+hzDuJjBNxBEjle5SKerGxrrt7uYsGotbWn0v3KACLuiW/3N7g/gndrRbJUtEY3b16nl7CULMz80w0aRrNNImzMrtbiCVIcw6PkXD5b4SNEmy29nP3659A3+79r4OUQsDdLXS9VPkPrn8JkTXSlYdYsnFSJL1nTf8Lr903UPInn72Xyy/U7XR0TE7si9i2bVtq4IVVB+WLTdtt1iwob4hO3nkhF2/dcmyu9vWlwpbKukHXPXZxtqSWzRZW79tL778DbdYHlE8SmyNSuBXt6FZ06q1il24eNlOHj/uOsRK2LWk99LLz/O5hl2/ecGy25su2d+DEGi8orUzucxJLibIa0qwaM1cCusUUlouZYKx+rzApCyCchNyWr73vP+Dp6PhlMv84NncG+pII5wsFssgQ2MnWTLdMsddDehYMpl0mZ8D+5S5gYV6ug/qbW1shnH43gbx2eVrZ+zr3/gaEyc+zK1YMhWBwbfsxs0r9txzT9nW1pKNDI1ZPNKL+fI4MyQ86pjJfd0GaS4sxJhEmBygE4P5Wzd0oQdEm5+/ZeVizrXu6e0f4XN6l/f1bcamemMJr+jyzLNft8fe8X7rQah6AiWLp+M2u7gGuvW5Mhdt9N7Z3rGdzSU7tK8P4poV1raIpTesCvPdzn+un07H7IWXnySkwWfiB6tVjw0NjLjMlfbRKl+wb98BSyaSllGnWfz4zNx1m52/gXnfw/yfdLviDx+C+bEk41MIyKi5tsMJEkro3bWiXbMrxosGYq5SxnqIP/LLEgYlYXzv+cjbTt+eP2tTk3uRWq3qS9cB1Th0jdxJBK+InXp0Gauf2t1Xtps3btn01H4pFoNBYtDybus/SVUF6fyaPfPit9zR59nCCszdATUSnAfr+CWtFGUtEtPgajZzc9ZOHLuT130QJ9Ndw4QQGoAWphVHSkM7AleMSLXL+ikTJhFUdzl1Le1Jp6yvt9eKxKb5nS0rFXas4M4PyNrOzgYaqL93LBzx2PUbF21teYvQR8X1aHcoabFw1Ib6+4lzMzbQM4pPxC8y77a3D6vVb4nUkBULFbv7rvvcyaCxRMRefOVZ6yEw1sqaTiRVGyVt9g77EZzeDIzx2/33vA3hjFiukLVao2yzczdsbW0DWiof7bNDB+6w18+ec4zd2thE2DPQEN1GaBRbS0gU+/7DV/7WDh09aC/gTrQM200SSXMFhLtLjW4L7L/6ofd2SqUtu/eO++3MlSV71zs/jlSEMRagQYUrSLkCbbFUF3jz6ZwYTLyKuTlx4i60DHOHOsiMS5mU53zx1a/ZrZtnLJtvIKGHrF7csOHxBNpYh7gqJlPBt0pHqjBbixEyQUn75Cd+xFLaqIWAVas1/B/EcD2FkGblG3lImmVFun8INHXckmISwKGaMPVpWllZwxIp36rFkKobt8anVROtWVerRaf5TaiixiixZML6MIs6UFmWIBLWvmGvWzWS9ut0bEWTynGvrW7YXXfdyb0I/5Je+7Xf+gV3/UQ8CuNUDWGAtYLTPqUs/ViHh+97JwLQD5BbggttfP4NB1DV7EQ5/aGBPVYC1GkT19T4pN179+NWdSUzuMCdBXsWC6dwaH1jESsSQRirdur43ZjzqhOGFL59397DIPodp+We07/yI50Ll88QXxXsxKl7bGvTZ/uP3mOBWL8jRBuJk9+QtVVym9k5u97tP9W2a9eu29FjJ82P1qqdjiSwhqn+2hNftO38PEQmPi0r4R/GF2vRIGe9GYEQJHt3C1OVwXepnATGwmChwA+++5M2MXSYCeiwh27dc71BbFjH1Mg2yixxe7eBi3E0lIkSeuSzcUCdCCDAEot0t2o48MF39LuAocI1VRhKY1RholhT85H7iIdihHdYIF4TgAyHtZghEIgvhWkKr9Y3t21had6OnzjFNQOYc5/92m/+rK1vFS0cUg+RGIJTcTl3dZnRSlocN6QKz7uO38nntmx+adndXzRW4xM+BI2Str276fLyA1ieWCSA4FWwehm7goVUcmQ7u2ZpLdLzT+PS7sn+vgHb3pACKM/sg+ll14bJN3Wg57Q6kw+PHraz565igny2jjl5/exZTFDSmVMHSjC7suXxMANX7Q5SqsEvLCzZ0NAQ0rSGTYNIDFZS4/W3bHsTkFCu2d49w/gSVQo0bGUr63bvFTDpEfxrIBSGOCkAmTZjRZ2J2dhYwGSGYYrXtRBwhzvBSAmWYthYBH8IoUNBgbpl641rL2zbbQ7TUpqETg9VNmhxQeU7CinkMtx5CTWl9dTER8uLkLYG2AsjcLwoHxvETbgkPg8RUBvTc0UiBK5fyOvgyZZtZDdtbGQC5vAhTOXr51+zXEW4Q+gc8KNlO+ijOix0A9q1XOg4jynOl7K2uZHHrVWsVKxCG1WIgI6Zp1COljL9XqhV1VbNKmHaOq4qbrUywuiLMA9DgJIwEmDo6JGyvVNH+D2JBQ0ROzcsu7lhvkfecvh0ODKOBo3Y1PQJmJJEguJ2x9Hj3dURHLjKVNwhTTxV+xMgNtXcuYfboOyH8zduXcfZa4mOQfJvYXHJenuGbHh4P4MNodUj9vxzL2M+QwT361bNGf6wZteu3uY6Xlte2rRcrowpU5WCWgKCVEfGMTl1fGfBbl2/brs723bj2lXQcBlxa9m5c6/YpcuvYRk27Qrvj46NuYSFBEAslvnbs2fSYQOBP1kVlcrGEirRhWmYXSVeVF2o0M7tPhSDt7at26lHp452t37ocA99V1tO1c4ony/hb4cdsNE5f8+/8BrCVHDMTCUS+PFttDhtSqWlUmk0q8T9Q5ZGeFsthXlhaBXhGbQH7nrIDmJOJSxF3JUqUMK4pdsLy5bfrQHsOlgvnburRRbtFerYbrZoxd06wli0Q4dPWjKStuGhEevj3qXsumUSYfN8/Lse6Lztbd9j+w8ecupcR2p6VKnHhAqFslUYrLZivqkNcvbyjYLdeDAXdigvW5fTR6NjECXkj1gRwBDDvATRliJSL/+l0yZ19IwWBLRjT/tbZYq1uKx0nIJ+rUBV61ruamCe+p35vnnlqh09dNgtyEsTmw3MNPdWGk/d2qU5Iti518/bh9//AayM4vSOzS7M2fjIKD5fi/0Zx2StG6vc1SFM5pLHn2ufkJjUP5hBK4TOEVtkuqRTP9Ba+ezV1SXrQUC2sDw6a+EswOfhRx52n/P6iRwSfYbncLQoo3Hnz120I4ePoX34UFkLVzmkLjiims/lEtyifDBhl8/z2QMHXCmQSlQLQnYwXXVRitM1F21XUciuTJ5QuRrGKNSUi3rttVftzhMnu/iA0PT3/+dvuDy4b+rYkdMT0wfd5ieluERUAZW1nV3MT8PlerWTWyU3xVLJtbUrl4viLtq15cxztVjG/KrIA2BSaTAJtQHI4TcGYb78EPErDM3nKq4OSlX9as9TKO3CWB0HDkxx67b4QQRETVAqBfwdhNL66s7Ojo1gRWQDtXrEV525VMhWq3V9TxHzJvB17x13OjOnZbVzTPrA5KQDNDsgZPXpuHLlskW5rorsslsbdvb8WRvoz4BaV+zA9B6buXHd5m7fAinHYXrebl27ZGsrK9aP69hYWbCBwX40e8NGRgZt7759oHO1REhbEVNUr6sFoLrS1NFw5au7RejdPHrHYkpSwIAwglWpoMnI1y4WoNMgDMNKCD+o7lnWI+TXejBCoCQUqMwLuNTSZdPt6FN1RhusolaJOqWtZNOT0AdelCpt++ZT37JQFHc6fWq08+M/+nN2VLvnK5gVgIYeYlpd8SASLWARIBzQWq7OENCOM2WLNFC1AapilmL4Tge8GKDAzTKgIdPbZxG0QBC+ibpr0K5Qm99l4upanwSZ63URQH5RQqDkhYCG8tbS9HPnztn+/fudr9XrGlO13uA+ynE3nE9enF20j3/0QzZz+zqAI4wg5nEfxKCJlOtAmwIJa/ujvq94cHlxUVRjDtJMJSUitoFvGx4ZdhquflWVWssG+lJWR4i218EUaEwSphXR6CyuQmU5sgDK1I3xPTFKJTWuoShzUvJFgqfr675vPjQvNUnRuUpt0PaNK9dtYmSg2zoiBIBD2N25gWiqaKX5aoWuoXVorh1COGVddN0cPNHRNceP7HcYaGVpxp755je5C6p2x4NHTt+4NGMP3Hu/Szm6pAED0wX54cCUNiwp+aC/ZYbDMMYdAAWRpMEq/xDkV9TZ/dlB6tR4G3OEwIiAWj3SDcV8mRvlq+WDFFpo0VqT0FNE0Hsy3fq5hnTqNflMjUtCp4mp86lLpnNVdQL48Pveif++CBJP6i42MjBkO1iZocE+ywF+Vpbn0cAltG6T6wWsb2QE7ej6UB3f3t8/6BL3qmaQ0AzwfiSWANnuIqAgaQRU2010SlooGkfYI672SthD9Fi8fdvd1yUdlDARE0Hprr0uboJpu1ywfqq0SKBOy6AKQGr48wjK4woVmZGEUPMEnXZ5ITcBChVCVtQhlC0g5RZtUPViqYhb0K6PACHRnG0sX7OYlG9jbc75NY1GDJBEKYep9F61qZa5KpgmNoQI2n6hPauy9eoKp5+qq1IIpHPzGCOf91gZidcExXylKcUc116Xz+g7qizQ0x01yuwkgULJegrB6qcYLUKpYlJmWa9LS6TZXMh6U71OAyto/57Jcbt5+ZxNTQwTCvlscHAAX4xpQ8uyOdAvvx8GU9x95122Z2IS6xNy1Q8L87edv9fhhjrdY2h6wiVLEmCOhZkbhHQAG8xIEc2E1FaC+RUVwqEAOztbLtTqbiUJuoOudH5DmLFJKEXQLjrvLgpo7PK9UhrNS/l1nUssjVGjUlVXgrGZWjfj1O1xqbVcPdWgTTySMGiXQddiicHqoq7bOUvBKNWcW+faaz3d+/jDb7FIQFsllAmSvOF1Iax+F+bsaF1WNUr4RB3a2OGiupAeSuN5MXky0SKkkvnqSq4wQNTQOqRqgYUIXWMT9YHidYEaTVpM1bWUJ11bXeV6CAUfcJUb/NRCu37q828uLb456TIWQWHbQ/feY/2ZXqXFrVzYtYr2+OSUjSraIP52dGq/je87bDdmFyCIMlAxZ3K3bs9ZXzqGf1cunO/msxYA8LQKeUsCuA4c3GsxzFynBjKHHgVAVw5XUwb9yvzVa0XolAeE6ciAMj54jx09esxO3nvKRoYx7bWqBZSv9zQJWzRX7bFSw9IwQl1jTnJHwhQoDzTwBoLYPfXvUg0bYAgBiKj8JqhTS8NO4NT6VzXWURiaTqWcEGmbjBYTpEBt+COfnEEBDWTt+ch3393J5Tz20z/1q4AZ5UZlmpktDwX/3UA+7JIHuoAaZmptt9toBNOJz9VKUV9fn9O2N7+nGmfdVAF8t1xGQqDvaCANGNW0V1551R54y4NOcrWpWL0cVAel/bi7oFgtNBRKFbt586Y98MAD7v6SzgNoqraIFGDkn//FX5kX7vT0pi3AdfOFitt+cuniJdu3b6+VSzkICxHRcpXHXr56hTAsZz34uxu3rtrAxLQzkaMjYzY9PeXGe+PGDYvFUzY5Nm4vfftFO3HqFLFv2FWAZrMlNFW9taqW2y1i7pfRqqAVMO0yl/PzM/aeD3zU9h/YZ7Nzs45GQfWJQnA82tUns41upFM9duzoKWeSs/kdfHmEuSs2jrnvnAVn9CRDtohbEr6GYE4hVOGJTmH56vaud71L0mpXLl+zg/umQNpBu/DKy3bh1a9bIFw2z6PfcbyTSozbxz70vZZGQ7i7Y64IKclSDllmBHo7X6lCsplbM/bEE0/YPffcY8ePnXQmU5qi6gEt9WkAMssyL5ubm7a6uWr7J/egaVGuK9/R6maDkilb3Vq3r/7D5+3m7Vl79K3vtPsfuJM4scf5dtn5Gte8ePGinbzjDjQFg+Bt2PyN8zbUk3bx5plzN8yDFuwSxmnXfn8a1C/hRONffv5pxtSwjM4BruHjmY8OwegAjAo5wrNM2vlr7dfRXluV7SiTxQ/AlPpjEPfyd6upXDuk4br8yczMIr3DNo5lUA5XIWTIm3Jg8+FH7kEZknaOMQsvXLp8mevVbR0aVFziJWQf/fhH7QFchEpkS3n8sq9FXLwKMyMAsym3dCohDKG1X/nmMzY3d90dYiWejI6O2vs/9GHm1GuT4xOMJGDLSyuEfIMW8aXs2af+3s6+/i0LJhGk//gr39058/q8/eC//mm3/KYSUmmqzKWq8eSP1ZP5/PlL9hd//ndIkXZui+nyQUByp3FmH/nQh+wTH/+ILa/OYp5ljgLOpAphy7yHkW6tWIhIktArN67Zn/zpn9nwwJj5QhCo3MTk9LrQaXV9xX7oe7/fDh06RIhVttfOvm4njh0DnAQhYtv+6o//H6xA2+IIwasXrtoDb3vMyvi7Jv5QqzFaopTXe/Gpr1pKY5Xg83nte+ruHa5ZlKBRgYEryeE1JWiUgdJDFkjH2Gi9VI1G6tIaGKefbr6Yv2Cyz8b2n3RzlKXqIMgRfOg9p45w/brdmF9C4EDn4Iqd7S23iQ2H7PYiSSDUhfZXf+W/2oXzV9xRdNuAv6nxEQSg5qzVr/+X33DNTA+fuoeQbNteePqbLmSrVnKWJ+RLAuo+89u/aytr2zY4PGD1Yt5Zmy9/4X8ROVww9dnwLs7MATJ0Bt4q0t5C25RLxvxhNoXqIoCPn/+FT9vX/uUb1jfQ445b01ZHVQkkIW4m1e8AzLlLl+wTn/ykpVU8BkHli5WJW1lbJgzBZKr/FDBfxdl/9Ed/ZF/68le51hATxURDAMXSNcysjouTD/2Hr37Z/uIv/rdF1ZpHYRK+KoTlUAF5BXSo8pSN1TXiw4jreB6NqOVv2kKxFJ+Nuz3DYb/a/RLzcn91j1HNV45wRZA1Ekq4REpTG8YF6BJJBxK1pUPrvTpRRR3yQjA1ipYIUKnw24Ei6JLO9FtmYNQy/SPuqXGouYoaYL985iJmjpAPoWmDP4LMuVTMuRYIPbw/RIgoi/B3f/9ZGyN+V2lTqaA6Zg+WbMVixNiroHKdzSBTwVQtlZJFQj6wrnF8+Nb2uv3hn/yxJVIJ21nb4D2/K2SPhVOWz+J7S7jCpe2mPffUS/ibA5gBgRXlRYNOe4MRv/3kT/0kMSBO3G0PQUJbRbSpiHTXMK+YOvxdXNv6JY39w/Yff/FXIBjvgF5CmLq9mONGTdJKKIUPfvHV1213J+e0REDGBeeY6Hq9gH7XAF8IFqhUE1pYX7cnn/42jAM8wBBXcst9BCiQQ8uCol0yn/so7HINv2GOVnz0xJm7asw4YFH+M4pbGOzDfBHiuO0nxFI9yXA3RscF6LshgF8qlUHVtfXDa3Wuq1g7yD10NIBqmrVVxqPPwmjRSW4phimeYq6hkMcuz1wHpRcsivDE+X4ymnZ4QwBSpluATpD0hW8/x3yZF08xWTs19kzus9/73d+3j37kg3b48CGcawVaYSURfFVaRENxS0WSNjw4aC+ffREMkHV+XFtUMU4urFPz71QcBfvlT/+y9Q6rL6KAUHdbiHCyDov6tf/6mxZJZhw6nF9csDVVXuCrpNWSFG1vbNYrVi0RvJdzLsOkFMt/Ov3rNjA8jhkG6TI5D4NSg45EPGJ/8sd/6kxmvVrCTyurU3a705ViK6C9Akla3QHlWBXk+nd/+7doRMgiPBkugT4awQRUBODQtO6JL3UIU8znId8kIdW6rMI6VIY5NV09ViTRa89fvW2tzJDbBaHKi8s35mDIor16/qq9eu6ybewQm4cRjkjcslWCQXxypVIHsPmJKbVNRk1f+hyz3nx4ESwVxv/K6V+1ZJywEQuj/s5hhEVbLSGrQ7pu+wnuTO3+U1icn/n5X3B5BLX0VUmSgNLQ8CA0UP/koouN6wi7smy6vjfMPXFtykVKi3/2F3/OAmi4em0qa1MlitDWGIEy7y/80s/avDZSCzDgEOWftBNdu/Hm5hatRKBe4iYyjS5O5RYCHQpL1K9BR7ypONvLTy2dyX8F0ZBf/dX/woQCxMAwF7+l1z/7ub/Fj4zADiwAxNYuQdCKhVU3BXPFdN1BjJHXjIoAqaRdvHrRoc0m2l8CvOA43HWUyJAPlx9UOCUmi+DdMAuAJGGQaURQtKFKC/8qyLvrzrdaHG2KoE072V1rwxgP1skfTWJCU4ysY4lI1DFmYGhM5gUf2WsJwqgRhFYHaylKkAtzu/d5tLBOg0QMftDuvfc/4PbzaGuJOvVIYQQu1ZzMuT7mpU3oSjkqtBOGcckTNPd3/ufvYeW6AiroJmyjZuONepG/mA+hjyysym6EIaRoblckzG6rBTJgVWFXQaej1Ag9xseRlHYJGw+R5SuQnt/9vd93a53VJgFxm5iSC0qylHeuaK+Odp5Jgvi825fCTxFdR3+GfE3blMmE+F/72lfthRe+7UzaM089zQQgOTzV5iUhZ23NAKs6AulUywSgJElMp52A6aFet6555sxrTkqr2J0UGtWJBG12cZ7rEPCjRQqzRAxtB3FCx2fdcltHW14glEuO+RhDne8gGGCHCARV7ZgrvEMglHBxfUDUlwKxyBHeKY+9d+9h55NzSnYoXQhx1VRFOVIlYNyyIVZD+fDlhSVLop2qrpibnbX1lTV8fAFNBckLNwDS1GNSitJkXPo9zfPNfpcSvp5MH360xwmFfH6KiELbQ8MIos41rBB+KQFUc1tizOIIsvINYcCmDld2/Z8DuK5MxLxDA0hwrGFf+sd/BNJXIE4b1JWwPOhLZSNjgyMAlkEbyPTYIGFGOp6xGDf2I9XJgWHrHRiwUDKBT0E6g/g8iNYH6NIWwoWlBXv4wQeIIUcIgwRChrlXBt+CxCH5ioUZDcTs2BBSLxOrGFqDr9cAWYAf9WzazmVhklKbyKVHy28NU5MSNQ91B1UgG64Yjs+8ifRlZRog8Ha17RY1hIC1wqI2EGvrc24duEAM3C0N4gJ83gmJ/kZgQgBACcILLz3FeNF4QI9OANHYZBlUsCBfqd7Sempz+tTUBIxdtleff8Gunb9g519+2b79za/Zt59+CuGMuNYMi0trtsnP7Z1t3NyGs4qlcp7x1Z2w3yRmPf/qy/baS9+yl576uj39L1+xuatn3fJkqVy1KhC/UKhitUDtMr2MLQd9lBjRkqYMmBJK/WPT5t3Z2rHbM7NI6CG3LKc4VYsHdfxaPVuwGgF/HT/brBHHIirqMqe9tSX8ZCm3jXnpWInXtldztrG2aTnM+eryAnHkppUg3jMvvWgjo0o6tGyTiS/O3bJdgJK6x2kva71RRLqzru3sDj53G5+2ucX1tguW3a3Y+uo698BqIKXarqhkvDTf7apjckLY7hAprIpCLLc/h9+F1qXBwg8pkK+amKgdrpii0EPHw8QxwTr4WWlXdVeXAIEFuXab0ErbSNG4VgVhyqLpHQvj1ri1qUWSdgYoHFC1p3ovHj0C/aIhGx0btjuOTdjxw6M2OZq06fEBt/ggpK4ixDhar1KcwZ4BlwETQk+l1atapjtoU0qmTI7Y1MSIHdo3xXMSd6m9RiUQvh8357dMXwhQKQul7FTHejMpFGnZVjbXcBl5YmolPnBvqXSSwHg/WhR2gEZV84pNw9xITbLV5SaZABFCnDSwux+Tluntsd503Mb60nbySJ/tnUjYnuGUTQ1mLImP1dZFSXW+VGfgI5hY1U3pqJe4TQylbWIgab0JkCPEyqTDNsTgopjrYAc02ilDdC8hg9+1dt83PcGklZOWB8XXAzT6uL+2PSoxr1NHlFyoYXW0EqQz9t9MwMAeQE3MKs0y40o5k6ely1u3Ztw+nppaIOHTsMgwCqYiQNp+ojVZbWr2NMVIAbmQJZI61QStjWNWYUSLOXbxAXPFZMoFVRuq687awvK2be9W7fqtBcDaLdvY3HJuQv08ehJRSzBmVVemYLSySsont5XDb1dcLvza3E2bWVi2+Y0Vu74wa2WHZ7rNy6v42ByKly82rJDFyqEkygAOgwWEC4JcJ4xwbiyvCyp47CqmQPWyTSRYExCgCeDsA0rkw5gQMaEanXQAKb2pIWB2CgmMWotJXbmyZvUOiDA9ZIHeNIyE8b1jxHKDaO8WmlFCkTA5mFmlDoGr1iK0afvi+GwtEGAtuH7LH7WRsX2ELAesb3DcBsaGbHhqD4Rr2lvuOkls2z0IUftZ8znABf5u//4pl2TQ4kVLGstcZDJd+S2a15tIY0oLhFwhrAIWZW0N4ANSreK3CMeiaG8Dxsscq4IkoD1DuAtFAPndvNUIM3ohqhftZuQISEK7ftzpJ1GUwYOaax+xDm2U30vG0whrP0ILGOOeQ5lByxBWqXZKpbU6aEvtgF2VaUV1XWZFFCkvv1wWc/2WRKgOYVLHoWE6lEGB0OSRSUIwP99RHiSCIiStB/fWm+yzicFRl+9vIomKPtLhtCUBdTGwi29gMnpaMda+6X2gt4STAu1dyQIKemBsP9Kyd3qKQSZdBqY/1e8qEhKYOsWMar2u8koVbQ2hUcPJuE2NjdoBrtfX12OTmJfzr51xXVNzy8u2d3TQxnuSdnDPhA0mY3Z4ehLTNWTjmbTtGxmwsV4sSX+PDaV7zI9mDmIJaiDkqYOHrIpGtvG1t69csV2dxgXBVJk4vv8ABEO6kdiBoUF43AbUeW3x9i3MqXLaigNBwCDSOKZaKD0OkFHxnbBFA9M9NjVq+R3CPOaeJOxS47V+rFo1v9N1CxFCRGij61QAMwli+hjC0z3GXQ09sVr43pe/8U9WK+xYinv4iFHVIySJSw+jfUkseQR016seUSXiV+4sqbn/obchQSDvcs0un3nZGrllgBJuoFE2Hyi5N+HjGh5LYw37Il4bH4hbH+Z5PBN2NV/33P8WAxES+vns7KvPY8F2bXisH6UZDJxOhBN2YN8hF2s20bA0puflp58wb37bPPWS6yXVwPdWdjYBKTlrVfg9u2UtHHmD95uYkhafre5uWxv/WSnsEqPuQgQlBvA3xW1L92fs4vNPWmVrw9r46pz8w/aW7a4u2ZbWWVdW3febELOyvQKBdq1cAkgR6xbx8XuPqytrwCoQ7PXXXrQYoYaadwkIj00dwCqoKqPsBE4gqZbbtRsXz6FpGE/mpWNotNiuqsY2zFYxmrrizd5eVgQMjkBTYZTaDsax1ULplTIMADi2gmgoDFWCQ2GiCt1SQyMWAtUr0xSNaslvwOrlol188Vuu9RKexbwIgx/mEgRh4uuWjsJlxu9DqKJh0D3+vFRs2R0PPmo+GB7hS5deedGSXtwT403AsFCQkDAZYoSMmXnECanqsj5cKo7lUf3L4ZP3OAQuDLSyeNtiaZn/FN9QsRbmKA0iroDGlPHRcpXMjfKxWs/FCQPD6y7u1Jm6Hf5WfBqXdKp4Dg3DXvJ61zwpGa9WQPFYN2UmVKswRdqu48DVADtIzNqplswACuouk0lHLRkNQHxgvNAoki6zJa07hBWo5QnJIF4Ek7e2mXNIPBJTJzdATxVQh39X/a/MZwCgo71Lqt7XhhYlHtQMrAkaLdXqvNbm81kntF51k4XYytV2tExHDF6G6B1COl8Y/0rIgwt2MbwXxirGzWPqlYZW5QnSYDrMsVZct2J202l2Eq13RfmKmNtqh6/Qzwfw05q2NtPhK+Xo+T0S9WAZ2vbCi0+7asegp0GMzai5jo7VqyEU/ZmEK+PJ14nxE2qaViecG3ABpNyMWuKr+1+DEHVouM8OTB4AvOEKekbjp3Wy5X333O8yTSU+MIx5vPzaK0gf8R/ARCkFZZ9cux4mo93zqmxXoKUlslax7EIHAUjlj2tIfDIVtlYMAUDqbt247PbjnCE0ENhpgg4KCEKhqgR8EvGB6FW0hlgPUYGgkD8YsF0YrxDlGmj+0NFjrtPqxtaaQ4aqitjY3rCpvWM2tziL1PdYdnsdlLqfsEOLAF67cfUmoK5gapXfUa4TtLqdzyFAmN0YDEAT5+cWeDnswI7OvdUZBEgULkCJFo/z2RXASxNfrNoopU5zCIsO3IgwZ6wlQFFnLtTwiQCi7I5LTVYIVcb37gEFeWz04Ijlax5bJAJoBdBC8E0bn1zEGvgIWxqY9bHxDGO5hNaB8hlLuY6VUmwMoN3CXaxvlVwRhA6srEPoMO5Sm7q1PUVd6vL5Feh8zir8Pr1nxHaUlvzgdzzQ0Tnyhw6dsJQaiIFG1RwkBBPVMsg1q+p028YLpCjgrxA3KgOkwwCrfF4hVLVJ6IRkquuokhElzLUPYVgrlGxyfBIegY7RHnWpU1V/IBZGs6KuykLpj1RPFMJsuYxNmWsuzs8w+IplEkNOWFZXl/H1oEW+X8bceyGgUmyLC/O2b++UTUzux4TFiKW15rqBiVZFwo49+shDTnNvXLtta6srxKNhgA9Aiu9q9+K+sXEY1D30PzmQYowJ0CiuCF/c0SoUvq3JXOqAlv7+fmsWKlZD6wra3RAbdHmBXG4VDS1YyBuxcDSDQPfaCmjV46thI6oIvvpHNa1MnCxMo1g8lcGnp0Dv0LovNYp1U7nquq1uLNgILiyTGeXazA8z26i1iQpijKFsaiHcmxm23c0NWye0VBtChZTbWzkbGhuzgYFecEgW4U+Y5w/+52906jhtNdNQ040SJlJNvHTIvwBRKtXrVkgAlEhFjUGWXPZEx5SpP5QCd22F0HZGMUWnf+g82SYElbIwM2LKOAgygsaitWi7EgrKFsnv6UDBTbRRCfDZ+esu+zPaP+kOiVKhmo7EUe+ooYF+29rcBJXHGQMKzYCEnJm/9UaT3KjhVl/WN5esUt2AkTsweoTPQFDu16uWwdjsxcVFG8gMOT+uDrKyJFpUkBEtVZRN6tZFeQFHEsiKjo9pm6V70uCLuu3fM4lg99i169eIaUdd7VWhsGHlAvhht2Anjt8N8wPgmwT+qGsJIgC5cqkIc7T1UsfDeW12bsYtfPT195nqo9PpPtwDIczKBoKXx3iolVLJctkVSycHbHTigPteiDAqCJ/UgU7jVYlspqcfdxJ2OegGSrZGCKXqS8/ff/ZPOssAGsWHeiSTKbf6oLqoCD4rDIduXQd18nsPkhvriWPolUnS3hl8HNqsPaeq2NCGpVUtwxEypNNaWRHg6Sa+VdGvzKcaTytdp8+riUCZ+96YuWYJtPnA/kMuQ+TDPLsYEv8MhrDs5qod2j9tr104j/ma5HV1LMWPwgUdoaoyT9VGR0HWWqF6/eyrdujgcQir6nxlkrQ5DQ2EycIEWsrU8pisgDqSKwxSrleVFE3QrNaKdVZRIhI3nWHk1ka5jjRJBYRallReWLXayoapt0aYe6gj6/bWJvdpODehn4XKNlpEFDGiVSlibiyh9uEqiJZyuDMElYAhvBL6d6fDCI/wL+BVajGHWSbcxNKow04FhqbAR37oojVgnRGYTAwyvphb5JcwK2+vbJ7n9z7z6y6IC4ejLgc6MDLsEgNrSyu2bxKfQcCucwEqqIsK2rqlMyoQy0LICFJbcvlVpfZUF6yTtsQYNQVT+70Kmq74NLu54yZfQoJFbK0JN4kfVZSu4jQVzgl0KeWnf1rEEJxbXFq0++69x1V0lHJ5PqdFdgYMY1VCK6ILdGgbC0EPVmPXgR1pgpp3ivjKuukLaqQiTVXiQX2nJGBaZtM5P0qfRjHBOvcoAZAp5PBxaLGEXtfVupKQsVJluqesihZIami/iviEAebn551F6i6sqGkZ9xGRuXtvJoMFTLrraXFD39e21EI+71Kn+pxidB2AqQSMEhYeGF1D2xmgJSOAq0YRzLHM/fodDlBtdzSJcHAdZBABUGKFEAqroyZtnj/749/r6DAl2eh17a3hzT2T064uWINUd1ZpiKRLRFEVo3yd1iU1QFUqOolmwhp0tzKhK9F6XdkupQH1vh4iqF7XUxPQT62YqJpB3xfjxQD9rqzP2BihDf9UG6xz/OQz3QIBs3GM5Xu6px4ijkpyxCS1IlJKTw8JXEBxo0uv+gAui5jQXVwIRNC6NMTsErzqhE57n7T31lWR8HoirjP8zM1XJ1y6I995aNyaj4oCwwi4aKFVpuzOtruXVmj0HZcG5QI6/Ut+W9+TEOq1tbU1N/6MmA9N/4/L0vxxlULUmp5WlhTu6BlBIXRfvSeh1QKHCuhVAqVrKtetNg+eP/+L/xdmd/Cd+wExi11TiAfiHkxyGKJmnSYo/6q2Ad2GYgpnlLBXxoXwASIxE77TJZTqmNX+QKd6SNrCYQ9/4xNq3Y1UAlLa5a7JK0+sBtuyANr8pQpIPZOApxyxteqVdcKIWvZEQZE72zrTnpCJ+ETf18K5GnW5MWMJdOaOJF1M7x/s5Rparmxbb2/auRH5Mrc5WWSBYcrnSpt0n3YbBFvadSnKvkw/jKm4p3pfqRGoYyoE1XGrOqCiAIO0+CHt7e8fcn5U1xexxRCt+uh0MQm75iMGCFO0mlgfzLIKFlQ0oDhcNVuyGu40TwbmlvL4vgrRheaFi7ipo2ND/auZg2tjxD8BSMXaHnyxlg0FvBK4V887PnZ3Z6C/x0Yzh+zV585gvxMWxsT82V9/jnjRwxdz9vkv/IXdWnza2fxvfukCvmjApvtA1kTSKzsE6ZgM1dV6MUU64ltbUaIBpHSizzYKV6xJjFbJDdlA3ySmwywHqHnowbvt8q2roMSiHTkyaV//5/NW5/dMasKGMmOW6WvY1SvLNjTuBdofQiN2bGw0bsszOmhxxxJ92qSlrS81+5cvXbS4VqKiNZsc2osAzAK+yvbWx47ZF/7hdUx0D8AlCbHbdvTAHltYvmmjw5OWI3ZWEmNosB+0HrOXX5pFY4J25PBhW1padznosZFJVyVx/vxrdvLkEdfg+9rVSza5P2N5xlEm7q2WCKvagNHdLELWsfGJXpi1a+lU2vYfHrYmrqnZ3LZPff/H7Fd+6a/ROjX+9IF4t+yDH3gY5vnt77/2lIVwOWqBVEHQPWqBXPPxvQr+NWktLcni+kqFuqVjYIayYmh8LP/270/bgX29dunCDZs63m/HTkw7cOcLJ6Onm8Rgu4UF6xnwESs2iG8j9o53vsueeu4p4taG/Y/P/I6trRdtdXmXiwJP0c4wqPXjH36fXQBsadugaqu0V0jtBLUJWufMFXcX7ZHHxiAgprcz1E3jgQTbLb/NLly3HoBGD2Y2g5Rdx2rcs/ekTe87gXlJuwKyv/3LL9ihfXfbX//VX9udd52ws2dmrQh61dk9Sfy9DiWMpWL24gs30aiyHTowDhO9NjzYg3VRpq0fIkVsc00pxB7b2SyConMwQysENVudySMwKVd5ubXRcRWG6oYzMtpjW2tZ+9jHvgvNS2C5kra2NWNLhDelEhEBGEFLf8VNzO4Gcyr7rIZF0oa0kQkVEcCAtIr4cQGrYJNIxV55fdWuvHYLoNrdkKZ8QQ0NnF8EzML8yYmw7eagXa1gd56KEeKVnMame5J26EgAWratgOZbM2ZDIypUJxzjtWSPurwv2ce/91FbWlsHmWP1YpNYC0LR3qHEaVXPDxHj3XnPQYsyma2Ngn3uH//GspULduP2KzY6jmaPDdnMrVsgPjQW5sisfuw7PmRPPvdtZ2pvz13FRxW7gAYNzyM5NYioXMf6ZtVioT4IAkhpbFm9jJkE8ExMTCFQfpveO2bpRK+9eOYlyxBalAjYJ2HQg/e+xa5fuQwqXLZLV67AmA00cssGB4bRquuYrW7O+NF3HLOFpZsIwkP43Eu2vlq0GBZISz5Ly4CwdtA2V9YJ9TCZ/rZbp+5JTNuDb/0YrmevDfQGIa4H4mQBbfK9mPSRlr3nXd+Jme7Y5avnnGuSu5Bp1iETii9rJYxiR0V2HWLbHkw8Pre07raIqmKkLzNgawsbNgoz3vX4W1wds0yrNm+1OiXbt3+SkCaGJrdtd7toobjfTt2515bnblmhOMB1CXUw4XPXa8TIKs7H7AIOdSbTgw+fIJxbcBu/9x8YheYV/PeOZYbU3K1or5+5bt4KDDl8cJ8dO36YC/lcpkQo1O8FzdYDEHHOoVY1Rt5/cBLCJHHh2PkdfAC+Qr0dfOByIeZkivecHwN5qjQEdHrm5dvos7rfBIHwIVfAFSesGhsbIXjvtbuP3m//++/+0c6cu8aEWzZ14Ij1jUzZ1ZkFF664s9gFyvDT9z18h41PD9n1mzOYvF5ASJowq2PPPzVvH/rog/aFL3zBauWAZXcFZHx25rWrltsq29YqvlFoHG0ZGByH0J+whx98Lz6auBlhPXHk3TY18XY0AY321W1lbdEee+xR++//47/YN775JfvYxz/kGC7frGafYcIXdSdXk84aAjs03bC+8ablm3OW6EeAIvj2cNtml2+BU9p29WbFnvrGLXv80ffD2yIxa9rC/kFbWtxEYLetiBluddSqP29XLt3GarSsb9Ds4UdPIlw7duhYr73lbSMWxu0EwiVbX6nYt75xyQb796HdoPTZLHTwgaIzuLVDuAGvba76zHf/IydOR8J+mxgfQJW1OJ1F0jEBhbYtzO7YxrrOr9dZd9tup1x2W+WnQrINe/Duk3b19k0CbYUF2kDVXRzXNod6Q0VsBeLRug2P7gGexy0zEMAM7rXN9bxbF37HW+8DuV6w84tXbDu/i3nut4MnHrQOBC/Vivbx7/igPf3MM/a5L33WescSdm3msh1CCEFUNjo0ahvbS0jxsMVTKkYL2vIsGGF3B+1QvAiq76jWKEpYhrbid7/3U9/rjoXz4h9vXjuLZS7D0AIWQJih397+jvcSrjVsYe6GLS/v2M7uBiZ6wF55+VUsBkALwBiNe/DPvbaNdRCgGRnRQRtVPiuTGUGrO7gMHbhBZFFxsM2aCEwMgdjaXIOORP4NHTRVh0lFtyU0EgbI5bWUqd5XZtNTKnsy29jIIZAR21iuoO3athkn7FOCAwBW7vD+GjH4Lqa+35bBCEtzOfxyxCan+uyee+4z3/E7e04f2D9sI0O9b9Qj4aSZxC6amYoPYYbwZSeGIJAKsgKESAhAg5iLQPtTH/6wfeXJLwJgtEGq4lCikhRRnTXQAOqDWCOJfpfUEDp85pWvwtgdQEuEOE3bG3ftS//0L1ZogWBBoeXqrp2881G3qtPEHH74PW93oOaJ57/ZLZWp+GFGEVkru41d9UYefwoO6OzY9pZOAFvDrIKiGzWknNCFa+hkzO/8+Hfbg/c9gvZG3H7bUmFT7Af4hhDEhu1ubdjq6hwgLm3jowfs0cfeY2sr2ntMzIrFUnGa4muVr3iCFcawY/uSI7b/0ChmH58J2hjZ10PINIwwlVxSRHuLUlio3t4Qrg66VYwwCjCoI/XyFZSmCKJNdF0ZTNVih84LUh5/Y7OA8qBAmGuV/kaiit83Ua6MDY8bn1dmL6xVQkCcn7+3XNpRqduDhwf5vJQRRvf3H4dhEZvXyv/ygm3urNn41BC+UL2VVWqp06YVXtS6+3H86oCmJX4/jMrZ2x4/7oJqmWVtblJ6TKWpMu0JJDgW7SGeTKJMVTuA+Zev9Xq1a8Fn9z7wVvud3/5D8xVD9m8+9eMAlI6tzS9YOb+Bed3FYvjtyuXLDvZvbeZA7golwkjmqK1uzNq+A1OuxUAieMCGkqdsahLf46+7hEwBRXocJn3f9/4H6+8ds/mbV2322qswuMrYVXMF6CKE8wUhksYdidn1i+ft8sWzrl7q3e/8qH3kQ//GVhYLtr2TxRQrcQFIMTUi6SUaCIPgZ23gIKFNsWF1NK9aWGLOIFt8s7J2Oso8t1uGsVjCXNUKjF8lOVqpSkYTmGMlZQIw0cv8lCSC5mXVeQEUI+AEwJivrQMuCBktYcsLBbt5IQqe6cBQ4m1McaUQsd6+FPdL2AjW7cblOZsYxeUBUr0LS0v2Or5pN+tH40YsDxqcXVCbvDVL9GDa8MOXzm1bfqsHf9mw8T1cvLDDIBp28wYX2qNK/SDAIIFZx9eg/crM6GRI9XdQYK4KATX/Wl4EOUYHMaUDxGtRTNo+tG3dXnzmBXv0wUetH7N8YGrSJc7d+bm+FuBEcXDJpqYHbXikD7agvbkGocoy0r9tJ47fC+pt2/DAHoDXKqbWZ489+g77qX/3aTt69C7bWrhqVy+dsQrYwB/GdYQyVlNJEYjfna+LxqgALhhRjTG+EIZcPfOq3Z6dwbwO2b/63n8HI8acsCYhoA7I2oOV82OpChtVIoiKnbx7n4UTaGc1gAAIiYewDgJJYqgX/4xbyCRwB+oEF4S1KkP1OIxSKmFyAZjdovUA7rCIMNTs1uVdiwncbt7GFQ25+FjnFOkAaiWUPJ0oGCZmo3ta9ti7pwFg6y7Bs13csSefnLcv/fPz5v3Q2z5gRycPOiifBCzcffSYxTCbsUjHdoHlQcxScWPTdtcL9k+fO48vgSBq10tsttbctNkbuxZRNgSTkkqnXMlmLKZupyFrYhqViFc7I/V0SPniblVEG5/2H9xrp44dtne851GYn7UBwFHOv24EFLaBpIfTg3YT3+fr9NtgL5OTBQh77PbMnI1NDNjw0ASWZp6xxCyzp996h/sQhH32kz/37+3IqXsRphm7+toLhD3KFmlBNW4druH3x2ybkEja9+9//N/aNm7CQ+in5bSWSkM1RqxKtVCwV196zjHhuz/yI/bWhz6OiQYU9gRsd1a+sWN7Do2hqWM2M3vL6qDsgckqFg/wGMhgYj1WJ1pIY3rb9abluGcLZB0EaCYzMKYfASOKqGU75gdta1G1kgdsgjfC0F9ZrGKhgZB47fUXlmxnrY67ASRpIUJJHG/BDhzL2H2PjLuqyIl907aC1VW0sZ1bRbAC5vv4R77ntGpmjx8/aVV8Qg0/Fk167ca1LVDpguUJi/YSBukA4Cj+c2t9F0AgwwYKvHSTcCZtqyu7+NoWN8F3oMXKE8uXKC2nuqS+YZBlHWmrdxMk0uqUOp4CuHQ65/LSvP3ET/5fENUwtfe5GDKD+f7Q+x61v/7zL9kttP7BBx7CKgQAO+uYIpAor2X6+mxlOYfFSfOe3+49dZ/tbOzY3K0rrq5ILsIPQ7V0qUxWGS1ZAxiN7pm2CgT9/D/8s/3ET/0o8e+KFbZzzj9389b4beW50eKtnRXbLWyAzgfd3qjRkb2W30Z7QMuLWyuEQgn74AcPYkrXMYcxO39xE2un4r0KZtOLuVcRHVbIE8UClbmu150qXimJhmANXIPuqdNNXXapVTbtzwqHlJIcgH6iF++7zJUX5UJOAX0f/eQ94KIdXKayc03iYp3h12QccmHKJeBuFGPpzJscEhQNDdrU6GPma+63U3cdsUAT3wCa26jsMjCQYrDjpD5OvCUaKO56/bUr3LC7h1dbGV2fppra7YCyeVRqeXz6hjPx5iXeRXKBw87fTEwP2O3VGfvDP/sDQgdCCEyWctnaqK3z83UTlatqE9XTT37NXn3xObv/npP2A5/6CZsYOUnsanby5IN24vCdrhri7JlniNFnumCD+7TUtAvg1kZbNza2MbMJm5wcwaTPIhB+LECv/cmf/r298vo1+/Tpn7NrN9VuCTfQCkDkNkT3mT8YQ+DN5m5fcoc9TQyetDsf+w7r2X/ITj18EMapUCDOWIl7Cz1YlDG0zosQEK8XMaOqEClqzVdKoRRjdxGm1SlYNO13IZMv1LZoKmSjoOSxqWHbyK5aOKZYGFrWYRS0Vzsk126XZxktePnbi5aOqo+X0DtA6sgYvjdNGAQSL8t3t8zXl06ePop5FLP0EFGTqWHMyR5719sfsyWkNAtzd3cKLkRALAkxtNO9ZeOET5vbqorod5Ilk4t1tuFB9ZMIunBECW6FQXUC8vHh40ysDvObdgRwddcdB12B9j89+1WrhjD/uzV76OEPoPUIAgR97K132uf+7vNWsWVChZYd2H8c4NBnE2MnTefE7tt/gglHbHbmZScAip99AW3Sitkq443g25Wo1+67m9evuJ4YWUxXtVJCW9ctDyoVMDt2xyl76ZVrNjo+aK+9ds4+/OGP2rmzryMkCXQrAlUQFrlSEP/i8oxtN/C/sWFrdIJ27x1vt9nFDduzd8hu3lrA7ALmCmUQeBZS4UcBbKViBauHj0dZNfdWqwQiv9uKlW5bRLUsUi2zCtW1FhaOhjDRwi1BxiAsoBWsqlvSPH7ioHlCKEwlbzM3l21sfJzvd8AuWcLUJgAQRcR8ix++A1Ojp5VdKSBhff0DTsLksLXOqlWGk4fvsLfe93YbH9kPIFoiPAoxKRVutSyH829anDiv6bZmNgEtwWifS/D39xF7LS9jLr22A/AJ+bWjAIe/hfloVu0XfvbHQbkBt7v9wpXzgLhdV7w9OXUCq+i1LPH1B9/7iL368iV74ewz+E6z48fut1Hi5GJly+YXZ9HGVUKqvIUxudrIrFK0KmFVodpwzcUy6YSdffFpgvybCFjAhR7aAK4Wwtpno7qmCEh5c3XFVpduw6CDgLYRtxCvuFF7fuYX5l2NtBqEowtYUnwZLieXX7X1tXVXzTE0fJC4UxEHZrJEaISvVAJIyH4XSxZC2wxaKssl5roufDBcCtJsSymwEmhFAveyurRmMRUKIAnheMzaAflalTepx0cIMKsjZjDbcaxKyOcOhlZMpNOzN1bq0Ft8wPx0sIQPPnjnaQXYzz75DP5zwm0v1PFl6+sb+BMvZjRMMF4AvSZAxGlT/a/f00K+1LqojWnuAUGWXYyorRrJZB+x6S1M3yLaG7F0PGX33XWPLcwvYh20NRRTj3n8EDGsDyvwE//hJ8wT81hvKOX2Fx0/+bDbHdfCFr7z8Qft85/7J+sZGrSPvP+TELGfuPI2gpe3IEhXjIljfomYYG4EphumadQm94zb/Mx1m0VbVfIi6Vebwwjhh9oSiqDyT1pK1OsBzLi6xy3jx1VO0zc0auqdqE3fWgioEq9rn68S91rg9/kBkF6Qb0jNNSt2/dotGxybBtRNWdgzZXPzK9BFXd92cRe4BzRUZzBor1ADJmi3glK+ua2iA0gqMwrFJfhZzPog30UhlPjnPlopi4HkG+1K1xq2mri+og2P9uDTPQ7gajFBAqUlxVRPj41P7nFz9B06cOT0WaD/h977OKAjZKvKSPHQWqZMYzodt2GQ6J6JMfvCl7/MZKEkaLaDdkmSevthODcLaU1TuwAqSGYqjeluuXTY8vyca9514cI5SxDXTE1MMrFte8/jb7NPf/qnbb3JJDtVK23XEKxe0N4+6+nJIDpee+ap5yzd02v7jx6xaxevYinWMW1ae03AUG2/VP9hs62tOqGGSlFGbOb2ZdfZRmDFj0Yr8Z9MCWnHMHdRQgn8FxMXs/wBtQpMOkuh6j5XH4YlWAVphxCKfQf2c42A3Z6btXg8bdu7ObePStIkfCsG6xgY7brbXF22ElZp8tB+5nsHjFKT7XXDHwFu5D9bgFLiewRcWtqDAKtjXO9gn0ut7qovRiyFNVjlfUKokpZSw9BZK21NhBYckt9i7LqfkiJqPMPl0WqBRRXyhaMCgRHbzuoEUjT3r/7ms6ef/fbz9vKrr1gvAXi7VbG55Vu2ubZi6ys37TpA4sl/+rJ98St/Z3V8SROToGyJNKKQJ/7dzlqEsMfrV2mKTARzB9L5AEVtkHCmJ2b/8s1/IQ4rO43SOQV8ipChbn/6pc+CBoNWBBjtnxq3bHPXHn/4fbYGIg5wvUxfr91evAoivm5RhEd7UN0x5XJe3GhxbdMGJ6Ztz+SkbQFCzgColJqLEktr96B22/sxwTqA0S/Nwy5iLDDRMRfWBPUZFZJharXCAR7FugjdAjB35rBANwBd0wjNXqdtF89fsf6eQcuWdlzYp+bd0rwOQJCJoF11W7ox49Du9MGjNjZ93HaWN/G5W267qBbaNW4dSTc4nrLgYIKQpUzE0LQf/s6P28VLL1u8H4Hxj9nQRMZKgNGiWvRiKbUGnMvXbHLvmCtx8rjrqXmZIpwcVkytmxoAWPAK11PnIc/bHn28o82/VS4SaPCCWvAouzR60KW9fEhX/vY8BNJ2wbgtI4lgNoDFEubVb4f2HbLbwPCR6XHMVxGmKL8ctAIqJUHZBsT094/gB9pIf8q9FkmGQabPW7a6DXr0EQ+GQJwBGxs4aO9458dN1fs3Zy5acWvJMUgZJxAUVoPQARN17eaMHT15nyVxGTsbK3bp/AuYr5hpx4QHYQlEks6cuXMW0E4GzMS7ZTI5hFGVD6p4UEt/oXw9tNqjIoM2wEW9mXGazvoUdFY+zD52/H4X4mxt79qta1ct0Uv4hQa5nYZNLbKrwqTOdRQWNi2by9vDjzyCdfHb+uysvfr8P1m7gjndk3bNSEq4nduXFlyHHeQRl5ixo8eO231vvdd+8zf/jAHpkEZcAPeWMHu8aDEyHYqq+kQnnkV5v1spUuW6GH1Cp5Q1fD4rFyoIBCHp4+96Xyefy1o6EXPHvJ0az9g93OTbt3fM6wjeY3vCIXvgoXux1Q37sV/+NVvJt138Vylm7Z477rb17YrtPbIfMIbZAFWWAWchfNnO1irEXwOFTmNuAAIwYCATtnxxwdZy2zBURWU9SF7TPvShH7aRzDihzIJdhlnqQBPFTKnZpw9tb6GB5y9edlsnYoqVQbzPPv0tgFzI/IRRaiKqzWzRaNK8IQiOyVTaUjv33izx0Z4g1VVpA5n6fohAqtJQeY6CBaw8hNa2lCpCqOJ6VU6WCC/KVoKQIwN7AYoTVqwW7HX8sdKX2ls1mFH3VqURCSs9fIfP1gkLy5hKLbqfPHq/NXBXt2+etbPnnrXhsSRRwrp5in6LpRFaB4K2wDX9VlLatZ2wtg5/1DW5vipGw5Ee05lOWF1X+aheYWK+6qU8Sr7g2tLJftva3TTVn1UJw3zjU3tPq72d0HFdwTs+58OPPmIbuZJNTU3hIwftILHX6taa63t49sYtKwMStOyleDIIWFF9b/eUZnVgLUMmbdXotVW0lkuj0VXrG+hDS6RFSPXOvNUBJ0N9Ubvjjnfbe979A6bN3+ee/qo7O7ZnYAjh6GfSIZcWvH5r1ob27LcjR49jpqr2wrefsd3F64Q+MawLQtAzSlyImeN3aZOY6dotSWMhiJyTylbEQT9WSbVOOkUbdeB3Qic+L2HwyvT7JRTQQVrJNSQwSkCogr9MSLi8es1ifcO2b98+y+DLl+cWEIqazc7edr2l6vhUJSpcWySeXhh+feaSBUC+fZPa6HbMVmaXzavqDNxBz2DSqjCvhQCp7quKQIT8YXxuwbkhzUENS9UaWcKqnZawG4SN6ZX5VfhZ9+Dj11w5Lxy33MaO24zm2zOSOV3CgXeBQcDW4Y0QYAG4/973vdOWGEgCk4hDtWeef9aefP2q9SZjIHu0qcmFufiu9hRh2vdMHwCD4bMCUQbTtBoDVH9E9WPe3do0tec9duiAnb98xg4dHgBrBOz97/4xu3T5a7a1et7t8vMBlsJxgnPGsrC4aP1Dk7b34ClQYsm+9cQ/W2lnFSsTJobtA7jxTPBZtFfFbtp9LzOlp9J3+qlsmUpnVJ+kNrbaxOz6KuN/VW9NOOi0Dolwmg3HGQM+GiHUJmydAKIn5ERLRdC2bS4t2ALMnJyesuHJCYfGV5dVXxy3W7ev4YbQMv75XbjFE/plN1dsEVczMT5iE/uOWhIXtL5w06aGkrbBPOXKRgYGHWLWuYACd6ql6lZFMpeA17kwtWGqarO2xoSp0SnfOmjDUwXo8ncQ7KB+Gqrr9n3uL/7y9PlnvoWUaR0WacO83Z6/bQeO32mL8wv26MOP2NrNqzY1NmyHTh6zP//SV5wpULcYLfOpc5z25O5urlkq028BzOLu7prpEAUdkK8zcHd3if9A1COjY3bowEH7zu8/YdP7h+zv/vyMPfGNz9mHPzEB4l0FOZ5gDEFbWlhBu3ft1ANvR9u89uRTn8d3z8NUwrFYL9LbjwDo9Og4E1dRWJd56mrn+hOjopJysUqMVPG7tFM+V1oNPx0TZZIdUoaArpwWgojB2gIqs6zPuAYwPFuMAy5zH8IT0LF6Wq4tzePDNwA/47Z/eq/ld3JWEeplbNqX5EED2y1wDGNS/0bVOi+t3Ub7F210bMr27D9l65s1U/lMuYYb5L4ytW3U1TXx1qY1zLISEmKyOzmGn/J9cdyea6MAD1xhHb8LR6juWw1QdEq274c/9aHT9xxQO9ltu3b5mvM7ql9Wl+5ZBvHSSy/Y2x+6m+sBNAAJKwsb9sqVC6BMwguYrOoE1SOPjE1YIYdZwLwU60X8KzfkYmoSpiYdI8Oj1tvb5zZgf+Ajb7VPfeKXLBJI2qd/9rvs/R9+3I4dOWWvvjBvr5y5YA+//Z3EjSP2lS/8LUxedG0CU/Fhi6KlYcIs7fHRuUAhASitsgBq3FlBEF+xKLxwzH1Te2WixVS9ps+I66pBEsHEUDFZv+sp4snUuYOfeSoWVj5Xe5ElOFod6mCipflKhKjacX1x3u1lzkCD6YkDdu78eYdfBKACcfx6R/fENyKIoWCKeQcQhAULJ+o2OnUYAU27E8DXVzdRGrkKbVVrO0sq2ROadw08GZfr94ErKcFIv/bg8r6sicy2ust50HC1+lWJsu+Ro4OnX7t+E2gftp/94R8EwZ2zPANr4We0g66KWdnAhj945/34qRg/D9jZi9eB90WL9AwQq9Uto0XnUg0TXHf7cxrNomU3Ck4bmkLHKmQDEKmqPp3y22/8+u/hY1Qdj7UP3bAbl5v2W7/251YksH/LI4/ZmeeesdwqsSWxXSScxPT2WzAVBTh1u9Qopx1EC2S6AoA+9eFQ42oxWUyTOXWmVlx0oYcYBNPwf9oVIebJBwtUuSfcU2WJXtPn3oDXzhw7Hy4/LMTKaz60pFuLxfVxTfKbEcZVLWRtfe6KJSHwvv37EcYeu3F9zoIIdrmctUQi41bMVPut/o4+X9JePfOEXX/teZdDOLj3uF2+/poNjSes4kAcEYw6tfN5dzI3t2uiyXGEuEjIFUwgWHEtzIBLiBqKzTIoXDsscCf8rfOJPV/4rZ/vJNODLhWonr06XFca8pF/+xMWnd5nUW/EIlyoVC/YnZOD9u++8yP227/+2zZHPOXlc1q+VOdwdXUTKFM2J5KOWyI24BBdB43XtlAViw30D9uJA/322c99xSq8vvfQhK0s7thg/6i1fLv2zvd+yuYXs05wkomoedFQnYat8h1NUMG6a1GLBikgkxlS7lo9qcQwPbrmS5ujuhrZ9bvuLb4vQCfG6S+P0wa9p6f8lEyyvq9j2Lpn88sCgp65zptPndCCTrt7Sxi0SKKek01ifHdYVXkLoYjavQ88Tmxfc4X0L377KcBXyvpHptA2fKOYzBxe+OZfYulyTlDzxZb1ZEJoOfQC+2mfdCSFYOO/tS+3wb2FhZi9S3ygKS6bVgMLOeskFefC4RiCwGfaWoV7/o9/s5OFyzFAii+EqQlqbZYJxNL21Neets9+6+vWjKctkRp2iwaN4o6lCUVQAeLBghWZXF75TTRCnUwdOkVTJ8YOupaDOqg/ig/QFo29AK5FQIS2TZ6845DdgRWYmVm1f/1DbyckaNo/P+2xm+dnXOmoPypzG4fQQaeNOk9PKyoyx1AYiVXz7S5DvYAfaVzX1HYZrKcebzLW+U7+QOdc+CKmiZmq95L2dpfTsL98T69pCc79zcMJjAOPXcTdvTICQayqz6ilv3ott5sIGTRRaKcM0xhmemB8H6817frV87Y0v2qHjxxG61WP3LIrr33VsivrfB5wlyny3n67dmUOxqqooIUwDLltnGKckIQau9WZqwRRbSu0ThyMd+N51+GeuaoH1XahCDxDQP/2d3+no8N+05iWBnFrKAYqg0jtIpoRqNtgKmMf/OGfttDEBEhTmRw0CAZul7wWqG1wA0F6booJETR3khnxEQNLe7SOq62OMevB30p7z1y6aB3VSk0dtdX5vNs2+daPZMwfS8CzU7Yzv2O5ctESA2mra7mM37Uisr553WpVpJugv1xpWWbkGGHUHQ4QNXAj0jalCt1DzHUapl5ReqELjgSSLl664orltGVE3xVgcQ1MIYwY5RAq3211Kk47RdA3mazPiNHafPYmg90OCT4v69GGwc02/lI1V7ijOqh2q9q0yanjYIWYxbJlu7pwy0qEPgEwyaVXvuSSFTs7Zbv7oQksYA5B7XVLdqFkx44cOuxOY2kEQcncU62PUyODjsE1wOoo6Nrwz0LLeB43trL25YbC0A4g98//87c7twhTHjp6xMVPSl4c2jtp2zevgwL7LVclxOmJ2P/7lW/Z61cuCeAzJa9VqjsOXKiMVf5NNr4lE4XkdND+7a0VS4KcIyBa3VTbNsbHx6zp3bBzL1+xMQL/X/5Pv2DnrrxsX3/maUv3T9qhE+/E30NUgJhPYKyRdwXedVBox1+xtZVFi5aXEE9iSZRoK1cFWKgLKxajFbQ9AMOFjRzhAtoOJ4Qcse3ud7XoU/vDfLGKIPhdjZOAic5N0KK/Yt8Qv0tAhBEUzrkHXHSag/DIBcgQtNELd+wc85IbEnhxQlJvAEhbuDbGK9RbJ1yp56yY20Kbyvbwve+xmlcFdx67dO5pu/jK1xAYABrIun8KbSVGVj7/8IEjNr85Y3fdfcweffx++93f+BObXa9YTyJokX6UJB2AvnXT2fVqU7SxuuEycm7/ELyQR9HBXZ6v/9lnOi18bbyujVgeKyf32YsvvWwXnn/BPvLB91m9d5/tXn3WHv/uH7Y//pX/aK9cfMXWttX/sWNT+/dZFbPhgxjlIkyBuR4kMgiR1lZvm0/dWfDLMnuTE5POFF6+9TIAJATgSFoxn7NMps9WNwsISNg+9Invx4eDfJnwwo1Lbs8rSoVQ7MGnl2z+9kUb9a24oneVjLkN1LiDQIcJtWCyt2G71bh5Y/gkCK8FAgCysyBKNapJytZG1pkvmUXwq9PKacIYjU2VIPpb70lLFUJJQ1VRMnv1xhsmHF8Go6WtaskkgkZwOToqTu10NQ+/T3Fq2I4fuxfAiZlcvQpmyQOuhizRF7f77n+r/e5//0V792P32Be/+CW0nyGh6XfedQo3NWM/8zM/Y//t938HoWrZ+MSwTY0ftluY76inZC3AWMcbth1CLiW3q1noztgVEmnMHrdT0ocFRqh3skXi2TXDxVitUHVx2tL1s/ajH3+3DffHrVRYs7VSzmZuvGIHhnvtF3/up+yXf/HX7MbMnFWx+f2EOGqC6SX+i8Aw9fxViaWyKtrS+aapK+GXK2hlNJYxX8RjxVbBGhGz1WoW/47fiuxg0glffNoOKtDUsqgfwwpTW2iOLxm0vtFBtIQJyO+qRhqmBjoR64DCXUzApEPhIfyQwqUksXCaD+tsPcwaYVerpd2GCh8iMCZmyuV1eAaiCe6hJEccwUuZ9tOmcRPaMB4FEZ99+Qxhza61yhAUrWznNq3Ds0Zs3spuWGF5wfKyKow34a3jlRAqXFcQ3+qP+l2Zqb8tZIsANcr26kvPuhYPTz31lKTJWQe10r129ZY98PBbLI+rmxjab51aiDArZ2fPXyLk3LHv+9RHQctm3/PRdyMo4B0iExffYvrdqeX6p8whc9qGp77BB+8+3XvoqA1FtS0T1Ya4Pb17rK+nYMubS27R+etP/Yvd9+BJyxBDFYDp2V2PDR4gFIGJ1y9fx5x0nb2Y0qhWbXNz1SZGJmy0b0y6gQZiLgIyXpjDcb/1jUBohSwdvztjACUkPovY/n0nCcGUnNAOeTS/kXXn1Kcz4y6mRlosVJi3MGBDfh7dxNdIh6ER1wsrnEmBDdAapRPdoVRcNxzSwRgxt6dYOxiw0y6MUnJCgjcwOIgANNwyoOYhya/5EVgfLgYQV1q/5XpZ6ZqM1AEi9+RzLi+NxQj19LqUqZbcXOMw7IJSpn7muL21gABCHyyASmkjwYTN3XjVRqGRcu5avAigXP540LZB2+cuvGx3333APvbRD9t3/auHrGqLNpoZs8XFa/bhD95vF66dsZWtqoU7YSwRoWYEerjuuf8fW/8BJm123feBp3N1dXV3dQ5fTpMzBgOARAYTRFGBlkWtLK20kiXbclJY79p+dqVx9rO2ZOvxs5YsPbZIiZIokTQlRhAkABIEQAzSYPJ8OXdO1V3VVR1rf7/zds2M9Oz7TU1Vv+G+9557wv+ce+69mEnAsG5h9NknpZ2Xn7zyVNQAT2XQ3pvv3Irj/q54uPndOMCPWjsoxSqQfmwGSemqRd9UA72/j237JqhtL778pW/E9jYOa9dhLK8soB62Y2xqOpPJHCFSPbrxoeHJg+Pd+LP/t09x605Mjw/GD/zAc3H+4lTMTvTH2ZkSRLlEnUYgSHfcfve7ETuLgAfeWx6n8gdIA6p4e6HwPR1TxS4XGzcXPqkuw37/DNd5BmJm54GORcoSNjtX/5azqmpVrp/Z+TlU8XEMlofSp9VNMZgvuuhFI208uJWATdv7XjCEjw87097yJmZPg/JHeDf2nue02ROzp3AFj2Nj9S70cRGz/vSTxSLvvPOtjAm4YKoBk6NyM6qnqpQFs0Kv1dpmbDYW4hD6QYQYRLvNnp+On/lHX4trt1djcQG38wANubOD+OwXuWsATTeXnpiaiDpAtOdv/63/18tde/iNk72o5OuxtLURs6fmo7e6ncNo1dGLcdBox9Q0oKG/O2r7m/Hm1dfilW++E6+/8XbMUKHdnWL6hoP9zhEawAYZODCLsbULS/LbqR0jE93xJ/74h3Nt/ueefiyexM997PzZeB4w9wMvvBi3Fxx4kvMH4+b1d2L14f0YP305xmbPIrlDucPmwfK7dCiNgDPb2BzXeCy2ZYfwItfKmVwpBqrTkah7GAXWypVQHZifASXPzs3H5PRsjAGkTAUVEJouY5QrGQKgiGKF0boyLWfl7nXqJLPQQX7LMnSuEatcxBqVPnXqfKr5HHzgvIntE9TbRcVrmw9Ogh+OKw/gSezF/TtvxqVLl+ikxQRDs/N0SM7RVbkex/PY32tX38Ae98dLn3g2vvH7t+K3v/xdQJToGB+Y9gPhUMeuRmvd9c0BjqWhnITmrMueP/6Tn395sIyUDezFcuPV6Ier+o7LMVwFCOB67B1X8U8vx527vxVvvPtajsTMU+lnP/Sh+IGPvxQf/fgT8av/4jtw5TD2qlK4CXCjy8mn5GJSnDA9VEH6ulbjBz7xGJ3tDPQNGHI/mhDsv/pbfy9+6cvfjtHqGcDZFPYTFYj9NVHOjIgD1T4d1TU4Fu3B4djpw3U6MOXEkRqkIbCDMHg//2v06ODzXjrADnaGuQ33+9atW7G2sZGrpTo5e2VlNVbwFKZn57DH5l2PFUCJursaqouDmeqydPtq5luln0x9+ZESLBrPbWe5swqziANy7JUzSvHIJBgBQtc2HyrL6V3Y+WvLm7G8cC0zUqyn2CTWioyKwdFBhGsybrz9dgwPjUZtYyu+8t27MMFedB8P4Dmp1odiGBPpulutHE3qzUEQw7wNXCC1k3lfPX/sD3z25S7AzlQFP5OTF3BXvv3aV+M1Cr+OT7izeTtGh/dBlFfi6aefwnUYToR7iP86AHce7QZg6zrcozKiL0F+pf4yFTG82IB4dxMzaBfOnp2MH/7sR8L1GkarE/EPf/YX4rd+97tUqsS7u6M6/GgMdA/jF1diYfF+jJ25FJOjU5kb5Oo62rmDrhJ2sxTHfZP4f5PRNTQT3cOXQMgX44hvEAWSI2OBWukgFyvpw26qOp3ZLuEdClL16imZgTF/5gKMonqFgWAIR1R6jw5iD/wBOaO+cjeHBlXywncXF3M+kx/Xad5Dc0xfeCI1htEiMYijVeXhydhprIH0i+G7QcBdwLy33/kGxbRgWHAOAMg8sH2YReTvBiIuRua6Xtt4E70m3Y9XMRNuJo02qm/CWI3or44gSLiemCbZydxzJ2P3SSdMhWam5yf/2CdebmzXIUBPfPU7X4wHKw8Q6cl49uknYvrUXDz+1ONA/GKP171GPdWTazG6ENYQKqAECPn4Jz4ev/arX6dQ1BSEy7xhOn4X+7sOKhTQuGWp++u8+KHL8b/+vZ+J3/v22/i03QAopaEnjg7L2N9PxugYjjlq0qV2Xca3NDCO32nnmB7j/gV2mmhagALIQh0fd/UnwNL/7aYj7QP7TdOAjGW9XOrAZYGM4547dy4XIDl//nzMzs5H00gTts08MEehMvjSq/1FXddrsby4gJQcImFYxKPCPbJs9/TVT22imsfPXY79RKyYB946Nj6NSzgSW64q12okBtD/bsN0N1/7GvftxthoNZMN3O3EtS8fuXAmpujIOYTn7vIKZmQMpnOFOhci6opRMzgraDUq4EwOp6Tu1OqJO5xgJuO6W3kT4Zmem4mu/+X/+++229tu8j8aV5dfRTLa8RM/9gfi/q07sYswzgEK5IKRoSr2s4HtE4nSKf2oLJxvgY1r9f/JP/E3kM5KJnMZHHAP3lZrB9VzP0Yq0zkac+HSLG7PZtoffVD3gs3lgfaVie5o3YYj+42ZOgBRi5f+0J+N8pgrljZjdWsr160wIKFroUp0x7Fc+AQpU2UKnDL4T0flYD0qQwupD+sIkTtwBqDO6zKOnaT6ffypp2HEvShjDz2Z6payRPrGb+UWf2uDlXojUapvV5R3V+5dtFh5bDYGRNeUbU7U2QuPRldpLO7dfRNpW8Mb0IYj2ZjA73/xp/FGwC8AUUd5NAlPn5uD4SZjYRVmoN73ofVeswiD6ktXqefszHisbK3mAqUN24hPu4af63wjk/bEAXZuy8VDwRNdf+1v/OH2rqEzQJFTEyZnh2L57lY8cmU2XnryyXiwtABSnoLDimiT6z+ZZvL21btIZSPWtjejtrUYtZUB3IliqQChvQt4uLSRqTY9R6WojJfiqWeew45fg0y7WeHSgFMYDfpDP0MK9xu5wo0rxtRq23Hpw38QApXiOrY+GqglHHNnsjz53LMxOj4HIYsAvjZrr+nsvkp2pNvNyYBueNiFb2nkSHX5ve9+DwkoOl0mcLs4Z1ycOn8hmdZPdqwdxD8PmSZ7vHPk3zAAZfhuvz0y7swzbuA4PmbWyRB/9cT9h9djG1/YWPgAWsgk9Ku/9/Oo4ANMhyreuLCs7b7AoGK0nLnNTjwvoXrNl3KTyN7drnj+6dlcH2txE1vosgilo6gfjuY91sO6YnazXmKCrj/0b368PXt6Kna3GuF+7ebrbNaUvqOYHy/HlQsX8MdmU7Jzi08Qqm6N8cz5M+diq74Sjb2t+J3fuhlf+u13UI2qtQJwSNCVpfsxUZmlU/bi1NkzcVgSzAACDEKEBChUjHlN/Q93ABGm7USmZ1YuPh9boG00VyLCIzopzQL3Cv8dpJZJbJijRQbPc7tvgIm50fqy+reu0CYjVIYrmFhsLZ1npocjOfA/CPQ4p3gYIn2v8wRw/ubeHCD3XIInvv2XmsfO4RxlO7DgO44wKY8/itRm/MvYtZkS2/HuO6/RDjwJmP/mK7+UZVcqagbKUlvQsR3QZecqJLswwKEmA3tbPhyKpx89j0BtU8fDmKZPfue7r0Tf0ATacu89OrgGtDZXRuv66//Vn2vP4efdv4ejPF+lAqPxyrffiu5BWGAbO4H6PX9hHhcCFIotssOcB2SjhiplbNYk6G0w7tzciv/5b38Bd6lBFd1/fjBc2ENVPlw2d3gCd2M3ps+WYhOGoAY57cLsAziGinXFwGo9I0P7qL3NejMqpx7F5oCancmAWtLGOonMUZ1m08W44CXq41I/6Xdy+O3cpYJ7PYcK5h3ZCf4FA2TD+X8Ls6KkGm50LFgqD+DOSZwB3CbX5ioNDiTwGhwaQyNgM32cd6ghJKaDDumnUqe01QdrsXD9boLCMuaqBGoujwzHMjTr7wagtXeif/96PHvpsXi49EYsbKzFDpqnDebIld95R0b28DrciMrl/veQ9hce+xDPYRV2d2JqfiaOS+342ne+F3eWV/FGdgFeMiZuGXU1EijO6Pov/ps/g2KwkUf4tOMxM3MGtTIeb7373ZwB7h50c7PTsba2Ek+hppVIO+7UDGoxDpHmVtR3gOn4eP/1f/HLMVAFhOCHaePkpgZIMdc/hGiXL81Ho3s5t27dbSoRuDEw2faOGzgcxcj2AaCBRtIxtWYzSrMXMknOVWIFUVbYzA/rYGcVkoMa5VklIRf24ryRpJbuRd6jROIDcj1VNlLnc2mfUJue0z90ML7dpe1W2pAoJCZVG8+JAWCj958DOHXal89Tjky2vVOP0+Nov21nxu9GZUwtVI7qmcvR6kVrtAfj489Oxw8+Mxm//Ms/m8H//eM9VPQeKrY7xqB7DTyhV9CHrX3+2WdRWWhSbGp/ezh+9ze/Hv/JX/7L0TU+EO+++wZ2ezr+h5/+p7G0YBI6HX+8H71t2kGNNDtd/9d/6+NtVy9TzWzWV+OJpx6J03RwCTfASUYCGDMMG1TcNaa0kWYImq/rjhqnTs3SUS2Q9Uj8iZ/6n4o4cEoPqpJn19bWABLd8UOf/DgV3YwViO6A9i4EOzjAXadzXNgL2kSldpBzT91nYIVGDliPIdAyCLELya5td/a+d5C8sKMu7ql8Wn/Hc40kaUclutLES+k8mMHWU49+GER77GhOqjHqqPqGItzvlEqeByh1m8NsG7jXTuVqPj9ULqcXIBCSITUpvbh+drQTzUu9RzF4LNpvYR5A3wCp8uQc0lcBvI3ET3320fiRDz8dKzs3Y/r0DO3Yxv9+N36VjqvB5LpGDgJcPHcxVhbAK7xzfKSKUA7EM08+E7/5m78a3776AHBZAhc9GV965etoQIdbI6f0tBoFnknG/PN/8bPtz332s6jNanznle/Fw1vL8af/xE/F7s6D2KWT7uD425CHvEjAsUfnOiN8B7UxOTIYk9XBOHPxVBwhuf/RX/pfIc4kKnxO/Ze+qoGEvfpO/NDHP4wWWI9tCNOq7MRBDaQ4jM+6359M44o1k9iakQPQI0BjvXsvJmfwX6mkRNb+yI2ZAIeugWQQXAXL78EuCF10hp1sWNLO9W8jSj5nR3RUt9KufU11iErtw147Ht07aJId9aUuJqpRUr7PckBMSTQZqoy39cwzz+Lvj0PsL+IWuocueoCOGKFTD0Ssu81ktAbIVlA4NDpDJ43E0dYKNa4BlhQAZ0eUor5bQxuqlpuoZJ4zht+qp5tUGRjDvDklHUZE05VL+MlvX80s0w1X3Ssrpe3Y3nWuEF7NCG4n7606TeZLv/Nftd23dgcVDJ6LewsrsU8Fb9x8M2bnC3/wnXfeyaUS/si/8YexSf2xuEhHt4dyVVHXj/rtr3wJCL+G3XYm2jB2tAwtiuV7hfkuC39qpho37y1gN1HZczgW9aPorQAeqJRMo+rrbfK7ORjOKqijrlSFRfYfDQPZ2pUuoOkgggEXJTV9a1wCJdCl/LKDYTw7QpSsipqfxxxg+1Wl5lBrcb3fnTPd2ryNJnDzZ2fWOfgu+vSdmXigkaXTWiB404aGRyo5MiWwU4tph2G//FbCh7jP+1UFmhBzn28+eAgDDmQ07rELp6JSBhWPGsVDK7i+I5rKDBa3zXHtZFeumRwbifHRYUBfdzxY3IDZlMiuOGhiEo6H0sdeXd+MvvZeumMlsIor6vTQ2drdmcmp6Prhn3qpLZe6wKULZj/6yDnAA3YD1PWd7zyADHAvnDA8sBf/3p/7qeR+84nfuno7567cubsaLrmrdLSa47GN0z/UNw4QcczzAOd6J8aHitl41+8vR3UEThvDyR6ajM2Wmx2BMuFgyzVOetAw068CkJI3wZx0gEsEd/e6PM9uqlcFqY1KV91qZx1UEBDZmU5fdKn8JgSC5nH20iMpjZkxQUc5Ruu77Ghtu5s+usGGk7VwAmiHqtxJZLyX8pVUNddOo05ntorYOYRUo2znKrJdMQqwzDAkzx+vuBFUM5MB3ODZ8e31nWYMjHZnCpP7Cg5WYFR8FtdrRCXARNhxARVS65i68XJXMpCd+/Ao3Gt4YACbvt2CRiPUzQXOWvjVpSh1D6H1dnOzy83aVtTBQKpmMU7X5//YvwkecdlXVEJ9C1cIpEWDu/smuAEbpPrCFoxUzA02qDGTHLq30Yht7JZzYSWAUZKVRZx04H4bG+ywk/v8bG+txzOPXIwlUN3izkFMjUaUz/TF0Tb8T0OPDwowl24I6sWZ7Ob6OlC9SWNUbabvuOK41BPJukRCCfulfXR6SA+cbOcWiBjiHOnj4ubw99krj+Mz17LTOoF/D5mgHztYxXa99ea3ww2izO4wI6NSGUp1bCCEviuepXzrYQcfILFu0+OAg9eaTVxH6uLHrWqK4USTyPtiaaUWLepzXKrF8V49jqtIePdhVLiniLbJoEV6kMLgqJDfzX3j8tjOI/zmgSrvAwfgpe/WqXsXIJWm9h3Q/b1QZh8NiR+9uelUkjJYB41AHbv+jT/zh9uqMBe96kZN7CW6dOa87oRELmyewMfB8YH+YVT0FpXHkebaQF+ZRvBSOqK/jZ6HA4erEGhsLpbuvoFvSqPgMF4Bp9ejMimBB3kfv4eMCNFhtG2gB2lFxfRjZ5wDaz2UVBkn349AOe8HenO0Y9fsPlUnDakOzxaRKJjNzZj2Dos8p9OnLuD076a9NWvfcuyQIrKGnQb4LK9dp9wmUrETo4MTqWpdkqg82KaTh5NJPAwDmmWhmgdjy0J0Pu4Z5en72w4HHFprC1Hi202s9LVd3OjB4jKgqj/Xy+oFqBrrdkC9C3TufoO6MKJiN1wsNo8qcrd8kzHjATTaEUJwsN8TD9F+5+dOJROub1AeOtiIlppJAOnGVfZneginLp5qi07BKGl7XAVcKYS2cA58pD3iU5roi+nZidjGjlTHZmNtfTHDfwNw9MyUi1UexhZo1tlyp0/Pxamp6bh3/V40tWlwFVYLFGywvlBfLaUbjs5ld+i0Abi3gV0Rcbpsz+rqRjr2Sqlbos3Nzqe9PETDjM4Ox3FrKz714efjqWcux9//e/+Ed4OC+49jrIR/OFmOZdyzzZ1S9EOowa7z8Vf/g383fu/LX43/x8v/RdwGT0wBIP/cn/lr8T/9z38HcHQaIAKjURePf/v/8h/H//J3/yaAD6LAPKL++/fvxd/9u38nnn766fj6179FG8/EZz/zmfgwddAl/Dt/53+Pd99+I8qVVejThXt4FHVA0cZmE6/jSrz7zm2YrD9m5sZiZf1ajOKnzk64r0E9DqnzkxenYmO1RNlvxKd++GkA1lY8vNuMt99djfL4SGyv1+Pyxfm4v3qfPnDiGGarbyZWHqzFaBUhQ8P1lUbjxaeeii996XdjB2BaKrtXYcT02FRsrWyicbri0tMm2O1EY30rnnvyPED5YZw9PwyY20cbDker/yBee30nXrjs7qE78Su/uYt7PBeLyzv0LeZ5Che1txGf/sgn0CMwEow+NjEWZ05Nx9e+8g3qXY3f/OY34tSjZ2J5cSfW7qJl+3vhnd5YX0WLNQfSle5CM7sMs/s/JO5I82/aEuoTM3pEydOzFd5Jn6PRh3LEcT+20LDz1fE4oK97j/tjbvR0NGqNGBt8DvO0El39WwD+47jy2Fx8+5U3YqJ6Md5+40HG/7t4xo021YxDAN1P/uDjeBzjceP6crj7+xNPnY/Xv/M9FEzE8ARAF2NRQgg/98kfjb/2H/8/o73bhja/F//kF/9+PPrUY/Gxlz4Sf+9/+1tYq6M4NXcxPvmJPxAP7r0VX/7yL4bjNR/60GOxhZf5e197DZ44heC24607tTh3ehbYgssL/w+i6BY3jsC6aG2wo4vDaoWESobbc0sJdIfeooPBAn/3l0hrMnN6vi3QVHAFomIETUuRVdLBGBHVydHoqWCGyxTQgHHQag67uodvH4V5PzKGNsUMNAHJFZd9rMbk+Ll447Xb4C4Esd9JgCr0YpHzvRZCDXM5jUaIWZ2cBdhu0EQnlLv6EbiChmjCXUPLfADUPJ2Mls0dWybR8v3x9lv3qMMwJRzjmQ1GE9fZhc9Lg6O4lOaOVeOPfvKT8diVC/HPfuMXYaah2FjbBnCuxfkLF+OP/wETRLZiYaMZ4+WL8Ys/9/vxxS/90+jqPYhvf/vb8TP/x9+Jo659YMBKlIfBazDA3i4w4XAEhXIUP/H5T8TXv/EbANcVmG83nn/u+XBZyWeefSF+4Rf/uQYspqbH49q9lXSnUWFguX3qj9cCRlu8uxRbjbX4Uz/1oyisZnzre7dj5eF2PPvs03R+K249WErv6sKpOUx4Ix4s1GGSJvjJxQ+q8ejjp+LV770FTUdREM2YmoGe/dvIQLGe95m52Xjr+5Sx3xWV0fG4f2cDqyIsgLZCnp5mfPhjUzxfy8BhvdkdF6ZHAPib8f3vlmEmx3Ma1MEV/ftwpI6jG0v70Y+ejvr2MkI2Hm+8dZ/2d8WTTz8ai0vL8fbba7G1UY211XY8/hzK4Knp+I3/cwcLNRAgMXhEIYInRBzSBEti1Lenr8C9DTCj2FfP1dHbo0PxrcgM3oMfHMvBGIY7AVfwzmtbtAlL9sijYzE2Wo57D96KidGBOGwM4QNwo6PF+4fq4nyP21X+13/jr8T/+Ws/H+/eWogdvHSt/gGGY3p6DKSwF3/2J/7N+MqXfi1Wa7uxczgaU+PucLQazz/zGIJl3OoBnuwafI1PAfR743vbwNVD+mOS/sHr7TqMn/j4cyiadly/sRpHzd1YaO3E628vZkZZTxftaipnbi6gz6BFLnZF8KMsJjLit4asD5nTgXQpuKRdeaDv5ZyNaoIK1DCc7mwYHL98UALqmLiLUFdfV7ia8Q6NEYY4z0/vT9ynx1oa1DssQg3pZO315nrrLacTD6gcZASdgAKb9kJ4HQ+XOTFN7QDnyMmSen34V5RxwLPAPONiIgM0ppV3WrbrwVj20nqD88AbGGAfl397rQ2O19ofx+46yoG6NrHe1x5ejVevvRL1zW0cljoYEw+7tR1XLnXHo+eH4trVd+LNW3fixp2b8QCcWwM6tloPsGr7cXPhtVw6tLcfhoYBnnzyUtTrqzh/D6HDQrz++huxUdugDftYCRiuezBu39+M775yG6WIY4ICXFysAfew4nCg6/80d6H1cSkuXJ6NlY07UUa7Hva0Ynh6NMYqbmhXj7sI8FtXl+LO/QbwbyBuLKzSNteL34dmWMFRbF+rFMtLW1HbpH96jb31xOYGUHJfOEpfQJt331iJiXEQTe8mXvpBnD87DuxbjrNnhuLMJdeEPYinnp7Go++OkbGIIazrG69tRK01DwKrR2NHi2B0vR0fe7Innn0aBfBgJRZWm3HrVov27sXYGPQEBh8CHV/5No7ZOsrA5VUR8vW1rrh64ziGJvfj7Dn6vbfKO00OwgE+qsXUPEIDDD46RPsDI0VYLr1TBHoPU5mb1m3kPRe3QP3JH06z24OpdxtAXpxIp8CPjw8iYOuxtYzD2Xccm8uHtAFLD+9AESAq8FfPl4rNouiv334nZsZm4n/4b/+bGBk8jvPnJvnuj6cvPB6PvXgZ5bMSLzz7DPXai/uLb0UD5Xhr4XZsbNyIxx4fQ8nQ79Trzt1FHOx2zF1w39a9ODdviga+JTT71V9/G2TYFWcf4wOd3NardWiy1lBa6GKzXPoE3jIcZRaEM8tc9cRcG+e1ONvNpX4MmTkt36Nncn4a4QXUguHdTEdB7MNX2UMjG/JIfwTBqYLpS8MIDcJ01ACaYjHc/WhqYjo154N7i7HqQsFoNXdoEOqaPa1ANtGyPcAD80uPu/HCEXLX3lHQjYI4dwTjTcegVXi+hQNpR4CmM/2grXMZZn5z/57pCX2ZbXYEcw7gv/Fglt2V/glKh07qQzvPnx2Ko4FWPHHhMpqATniqGi+8cCEmJiDMzn5sbzZidLQSr3z/eizXdLAPc7+2xsFKPFi+H9987fX457/863H/7nKMTc/E4tpy3Ft6GNfeeUhn7KY1OH36kfhb/5+/GZ/6xDPxO1/+IjTrik3u23MJO+i2T6fXW03KxClHQ7/47GDMVFfjwmx3PHNlMHY313FBGvH0MwNRRZltL+ODAV8XV7S2+EH4Qs9+6ErsH2/FxHQ/z0yhHA8pbxcF4+pwOMUwrmOF8E786I/Moc1d+l1mx1IdgJBQfrVtQ37jMT5rLHcPf41nugbi5s161GqlePfNtRgbqgDjF6NV64vBoZm4jGJZXMB9OQSwZeDhKGYujsYmgj8zW41T53bj0UdOQ0+TqGvx4Zc4NzMWp8ZdsGM1dxJxH4XnPjwWNZBObf04NlZQPibKi4xKzXjmhWpMzPRgpQ9BAsVmS6IpBzBEgIeH1BdG1h91zqo84OF24a4vYQRMXNkFAjIzZI33mCY7fbYKanEhTfOf6AiskRmEGiq6CN5px/rKg3jk0mhUp3rirRvX4L3x+I/+w/80Pv3pz8Q7N16LSt90vPjSx+LWw3egJfU52EKpmABwHBfPj+WUktWVdRDIk9TbpQojnn3qYuxw7sF9XJbyDPd0x90bW1E9XaLfR6JyPB4fffHDqUhM9ck4OMzvPguNJu2h7UPlvpzEZ7L7wRHIsd+BHngbgdDiGkzJpSCO+rpedgChbL4ThBG+uFaSQuSMMk03/8PXGUF8DqIBQZ3nsr1h/o55QxXg2HZUhigMIm3jww0JrZuNWMdPQ76iH23YQjuPAlf7Bxy6A6r1D6JDHIOEVyH6IZrXYTh9YbedGR0di4M2CgVLhUjHE8+fpqyNcIL3M088ga+2BmQaTc1sED2ddlGDcJD3qBt2DAH2DcXdWzLgAb7tI/FVfMrr11u5cYTEcPHRvUbEKp3uQqXuAaiW28JXdX3js2fOxF/8c38+Xn31tbj/cBF/ahwI04oLF07HxcvnsdjX41/8nz8X7179dmrLyfFTQL+BqIEkGlRJVpsulaM9sBb/1k9eit79jfTxLlyegoH3cuX38elZrJXTbE7F2spDoPBI7PeU4+7iNozWjpXljdjZpB9o48oKjF8fjr/+n/2V+M0vfxOrMgAjYt6wSMNT5RgaQEvvLsXzz07EPnSpre9GZWQ3HntiFC1fi8rwNm2oYLWHebeLfA9iMcqgENOf9mLJgM7+cCwsNOLc+em4edXtBPCFUe6in7E5p7J0JcPv7Q7EwsoBfVePkZ7ReLiyG999czcGqxOxiz+3vNCLC9MHHeWZUep9kOMUu7sHJ4MmeLZ7JZQjLoAKYxBha25kf+YYO32v9TVg48I5JiwWYWtj9EWGqyOG7rbm0lTmrx13uaJgxG7N/G638OlOI6CV16eWn/3AHrGJlZOH3V3O4NALLzwbX/jir8XP/bN/GCur9+P3fuf34itf/hoWfh8Yfit6sJbun2iM5sr5iaiiAF18YGQYa1sGRZ15NB7cXIylh7ht+0OxsIYhwy1YcbJfGYXRxMg1duI1eMad0veb7pc5hEDuI0dug7RPe1y7HB483kMWuxLNGgV1wVgzY4+OXD0KwUaRdk2enm5XqsNYLJxgh6g56QTvwz0EB0FQ85nd0j/qyoBlCI/WHq5CwP3MVMn8cP65KPhxjtljDfE1qvhM+60DOu8wo5flIVcKBEoM4odkZM8RMN5BBQ0vN6nczmqN9x3k7itmkx4fOxJHow+NWO7HI48BV3dM+Bikk3pRuNSzjp9BB5nCq1LISQrU2aPw1w0DC9UdFQRZoLX66HwHjTxkgkMQhwijWNgGcYNJZRyDQjQNgShnLF+lVB1zM5fNeOTcPII6Ft9+9c1cVOdP/ck/HW708s//6S/mburNMNDi+/XPYCDQQXc0sMzbdALMPzkSI6CRnvJB3N8YiI2tVnRjMc/OAsUcDKINuT0fCs2FbxdQVj19LpCOP3fvAQw0ANNJG8PdoJJ+5wLgXuC/yq1HB7Z5knbt0NnOdRnCR6bD0wVREaBY+qRVkURpf/jDCGgfiiM3ZenhBUC0jDFAH90oPFJU6X4Kem/vQLTTF8V3o62WE/IM9bYkA30KHo4EAsDznMu+wSjkrbwzh915pmMkPPyyBGG6Zegq0bF5Xl7zQFcV3whz1ivfyXXalmWhAGgR4A8fmXdqjU0xz3t5Z24xicBPjvfFn/rTf4T37MUbuD/bKJjbt+/iR+MO0jfbKPHW9l5UKuU4f3k4Ls6ejTb9VBo6juqEwyI9cfva9Zifm4533nkQby01U3ArwygqZORgdyaOa3yjmPYPdzIreq+1H6MI4s7GDobP+I3aBf7rs8ZFPooKTsNjdNxRArf4MiFZ96AB8s12nn7ybNvh6mMYZh94K+xzic/jlGSKouE2+AhCX758IQVmewfMjo9lIClzDinIXL7R2ZGYPFfBD3M0tRRLqztAbOjY2M9lxHpGzJlw5LMVoyNVLPM6vnBEpVqsbuXm3q7NZuTZ735gdaNxAGRUm/bnrkBH/D6CeUQHOQxPfU3MScGFGbthUOv83mGYno5VcO13YbiHBJNmnjMtPa/RTrmGolKIDc9n21QAMGqRpQWdumFoAydIzyH1lrEszARaqpDBO32TTrDPw+0hKYyPthgG76tzfxkhQ3l1g3S4LJ2dr98Ncx1xbxtLLvPKl0aNUXeUanCDMqBNm74wxe4A2kcbH7LP8TmVIvfzwCEcbvxBodHvPoYW2dY8ZHLhp6kNjpkZKKEYnunuKSz58RHuDwpLAVE4VEb9OZwib9CW4zI1MnBUIDQ/3mf0XVLlDv8w5fEedaBtwj1XrbQtHmlVKdM+yQlC0p+nu4GJbU567eRWmKiot+/IIaG8N1uR3/KC5Xf+tjEOxgzwpzs7O8anhfZZXTVaGPswn9uqXLowGbvNdXirN+ZmhmIQWjhPpHnYirNn53IFsrWlnbhz/2E8/dhEXDoD1J8aiIe4GHdub+M6jocLV92+sRrffxvEtldGoaPggLwXp+djB+Q0aOT8uBbD+Nf3by2BNLqiWaMu8K5B2ayysociM3NBF8XglW6nyi3hA7T24+x0m9k1d+Y0wuuAJQWgfSTgAVDyWN9W0wyxUnhx/qfPTUcNSzfU79DFFpYUvxbYqh/sTDBL1HoN4PhXRh2Pgxn3In1LNwJQY3fBFObUDk5UsSgKmgILLMK69A/RYRBahnXlFNeaNYo3MnIBKzCU99KttjOZRPyvQ6/w0rt81O6mTNLIvE5DKSvTFWU275Ch8js5XIohPCcd3jlg+A4z2naXLM/TMiaf1OLJBAV9/vXDOnZ3OPRfP3itHeT6f9afUovzMFTxvqK8Y2CngtQ5XOdXmJ+/qYMDuTQs//7Xj9Tk//8OXpXWnH+qAWlkOYXAnSgP6KPy6SRnu8il0eZULtzbBcrxsK7SwOWEVHbSwrrn+VSY+XhBP6zTATR0R8yb716NESBzQliueTjboPN+D1vt39brvd8ndH6P3FTI92fdrUfB/3m/5dhGFWYvleu1fO/rCAU8KmB2GcWunt0YGeuKuflqpur0cc/+XguBP84dtRv1rlhYbWRwtQxy/PEfuhhjfTtx6fxsvHv3Vmzgznzv2wtxb2k/AJkYkxEUntF+N03ed8eAqA73An97MtfruO2+uy49cS7c9s69lfaM8Rz3I0oFrDdmI0KxfRkwdq6uPEPdHeM1o8Qe6xkZHXk5E71p6MCAswj0K6AA1iTnsMKoSr7bp45MVhLmCjsBn9nRjXqjsAoQz3LcGs1Pc8f0EZ6FaAdYqhFg9NAEHj0QbmJ+Cq0XEM2shsN45OJMfPaTz8KL+IDLq0AFoFj/JPU5F+XKWZgBC5UvoRF8FaxWdG4yuEzNV5FoYMc5DiZzIUZ+RBLc4r0uI0hBfKuXHeJC+CFOaj3qr4V1qouWqPMOoYr0kbDJnJz74N//+uEZrXZO8ezUlfvz4KLMpmIqmPPkeaNb1NN4gh8tH/+j/IKhvbdgcerJuQ4MzTqcCI2X7WR/y8CZZHhyfwq7TO11NL1+FJzBOe7wnAztK/mNNuNv+phvl65wuQwZvxshNgegI2QpzJpY+YRPp3yzYCxfg2Bd2rzPlK4j/eodXaUiBTkVKe1yY4+8z07ym7/9eM2/Vea6c32ULx1TL3LK6nbayoWsk4c0T9/Ya/x2jpaWOYcaLQqDY30dPTmi73e2j2J9ZQ9reIh13YBfB/GHI+qN3lhZb+Y0qumZEXhzCyGtxeq6BmkjxnGhNjeW45FHJpJ2Ljp/TB/STPi2N9wSYbzajds1FG7nPzY9jKD25D4jtY1WuC/I2fMDuWHo8HgJWsuk8Ab1GxzU7TmKK5cv4Vdj/ORt/pnvlylnCHfX5NnZdm4OvetYFY2yQyRMfgqmkDh1nM/z52fA4tsZlGoZukZAuoB9+suZwcN9agZTpJPIGOa9disqpUrUgNAOH7k9/hhWt9E2pRkHvWyFuA9fOnr0o6pUDH9wBN8C4GM/qYH8eFifDx5CNAXJxqUlgJlkgsxK8e/0nQvNW9xvd9o4rYVwcQDfxCifqru4p7Dk7x8qjHyTmSsoik4dUiA4LDsRg0xUnPC/fEfCXn46VUhZKcq2k0Q6Rds65VmOZRp0E40ktD+ptx333nu5nvTo0vcsrns46bJzZMBRPcXhszzM/62fwsEX/0trflLnomTbWiCT9FWpsO2SnlpjlUQqIdt0UjfOvkcHD62vLgw3CyYSLbXBrs89/3x87Yu/HRWscDcWTKurD/oBcPGvHNnWrDOH70m+9F0iqYJm2a/SwVv4ZH/7XJ44zECoNTOBxei16s8+slQB+aEdAtq0LOSb+9oxNY8vuruT68g3tmrhytMzc1O8sx6PP/t8/JU//xfiL/7f/3L07d2On/qRZ+Pu6m5UgdqTY0PxxV99I155YxskMhrj48NRHtnH9QNO33Tv8cMYGhmKjcYmROmHs+l/3J5jFKTLsVIRFB58i1Bq9IwzJP0xAocoGA3KYLmY8St9u5wSev6p8+1m3YXagaqH+Lw8UAR0TBvT7ygafMj1iuvNTI/n0M8eENjo8cLdJd/Lc6Z+F52dxNhHaKBNBafedViaW2jdfAf+EvXuGx6Ms/gOR13bsVXbid16mXLGYhofAXMPcREy3k33ZvkeHSFMxjzptA6ktZGdcx7W2b8lkt+2I7UXiMJtr4T32ZF2tiksHB24abCs+C6gWfqr1MPkAChSlJuMXdyv/9X53Tmsj/XWTZCmBZda72LcMgXNU0X133v3v/53RyEUjPu+kHikAPEvFS7/aGLe5zn/TgvF0WF4iypoZFv4g/cXcNR2IiCcOwYledD0PArlU9AhaXVyvnMk23He6/aLt2TRCI4ksN0z5+dj9dbd2N9uZF3lVd+vNdfSZ7mWk//nOPnbI9vju7MP3j86f3Xe3UE2nUed6DrY14/VBQEmfYSehfD7bsdK60Jo+qY8dBxTs8NR33QSlPwJCh3qzr/Lg+MpwI4LHx/35cqmn/rUJ+Phg7di4d5r8e/8uT8Ire7HW2/dj2ZrOt6+dRg3byxhUSdiZPwgxmIofv+bG9FE0VYmB+AljBZ1qpYnY3kB/z+NgXNgDnL6QXV8PBaX1hIaZ7tolhlhAhw3JnKp2f0DR0JwdfuHyi+Lqe1oGdzECDtS8nTpdx0VmR1em5ibjIOuw9w0ZxfhNFtdOONijgmvEQjhYBPr25Oaoi/cf7W5S6dBEFcHEcpaidHRvqjt7FKRg+gv4fBXL+MrY7HRO2lJ6fkUNnuD6tg5suSRQgD/OabnP/sqoTLn/RTMSL0TA9ppaDwgiItGD5d6otI/iDKh3G59apNC6FCfp53dbSOvdZ51ULyVDCP0OoQ4mY/qi1FwJlsns/BR0aX1k3H5TljPtzm5an6j2wmh+c7rMpL1pGN83vKlrd8qv2wPH9NSRUQyHjdn/Xp4Pj0EnnW+q51rWqPvzikdJrnsYULom8NmK1ynwaixAUl3/qjXtmHmg3C9KT+HPHuw6/dBHPK3U1EGhyqxuYp1cPND0NgBiOiQ72P8sv0G9zQa2efHPOs7jpqocfqxbX0oJ/YRYuBjw3O0T/djDoZcQHiTbjIa/9GwjOintEk/211Iff5OmvotnaRI52//8j6OVGbShGdEBdLJ/ldxuoayq8+4s0quBiA/WTY0dqUctyfPvICuVjz93OkoDTVicXkzhscK19AcbG6I2pZChTFr7kZ3vSceeXIo5s71x8piK27cWoWXI07PTsT126343W8uwftufNUdWxuN2FrejstnLsfW9lpcujAfF09NxH/6N/5SfPuV78fGRjOH7NpHvWno9MNtc2MHvmvDp0MGM1H0tL8EDZVDMFkOqdbrCDPuXs/E3NTLPiSMaENQK21Axt/HMFmh+YtMq7o7lCCUoyNjKawtCNPPebelMVvE2XnmZszODUc/+N05Nlu1Dcowd7k/YRJiEdNnp6NcLWF1TVSfo+JzXMM/otLWRab06PxOK0Sv8RcEFTJgRfjL7+xY/3/S6QY/hHgKjB3b1z5Awz2Me7dvxjjEqm+vwqSbIIGVwGGPfXyR7UYtfvyP/oG4/s6r0d2sxQAMdgSTtveaKK7DKNGoZ594JFbu3+P1MCmw5RDt52quLgB2bCYMSuDs6TOxsrSUAqwgCIHcIEtFdACTO/T0/NPPxsKDB3mexvEsVp7rTsJTIEUbI5VKCvvuTp0O5H2U71TWVH7eT7lpZjlGK/pRdDh/y8zSLGdFQA47v1Aq9CB9OYCicdrLAEybMyJVgP18Qy8z34poexGlHeovoSzMRurlA4TjXMnoLP90MfyIKEQgKhmVsL4aj1C9I5ga4cE/K1eGora9FS3aoir1upXL/oIfOohFgeygJb/92JbiXmSd93TO+6xtLSaiF33vdeuU/jY+tUI+PT0da6tYMZUgddGXpwAdrdiFZ10nzFER92V0H+hSdShcT9z1YGor+3Hu3GPxzHMX4GXo1NsVu/T32kN810Fo2b9Occ3cou/+0v04xA2cGh+IM3Ou8N+IF557JHpws9ym8NHTp2N6fCq+8vXvxC/8s2/hE+/HhYtT0VsCvVYDN9IpVQZa95Cdaq48cXyE5U3vA16kG8331/BppY+cSDk1Hj3jkyMv97vsvkRBUzbrjWSi/u5SMtehUa/8h4XFajkpXWZHB2C56DAINwizHUAMl2bSd+7FrzlyczEst8njGDKuOckOLTIIhG51xfoG2qVCA7vdz4pOzejq+8KaAmxl6e2c+AcHZldxr5PSFU771nnJCUURqPTZFXHud5jCb4tx/tkoxFMrtmijNtSpty5zUaPOblD95ndfywl4lVFXGBqPOsJbGSnHrTvXw32Tr777Tg41LCCctS2EHsvjqg3udyxHGgl06pXCB8nR3gVzu5iAjJQ52TDb8vJiuGWf89NsgHqpS/+X+iek41bXHDdZRaFSAXQsth8hl9xsv8iQTq9WgHzSe10fvReE0YWfqTLss0TqlOvHIKAq2AP+PqC+CkxumQ+RrH9CfWnLb4Wx5XqmvGMftHHIPcYz3CekUhmIkSoKoA+BOi7FwZ5pgDBfr/BzCivsrB/qSb3lJ+e2dWvlRBYoDMhfBLg4su4nAtkRUA/pID0KgeV8j36ylhoBVwPwOByWfOu390vn5Ffq6i07OzsYE+pH232POwpklhbl6FMCdSjuMEbGhnMq+l/9q/9eXL32ajzxxKOxsLgOr3fFg7vL8PZxvPzX/zr3B1Z0P+7cXI9GYy3+g//oT8Yv//LvA2GHogfLeH5mLh4uL+Tixjdv1+LBw+O4t7IcD4Df1+7sZD5BmTIvPVKNzfq1GBo+wIgpF12xsbURL37sCrxdjyefvIzyQ7EMcu0QmdrvRskU6EqfwxRckUPPSHXsZZMt6lihDsyT6GpPhUhiGDlEodGvregflPjtcGaIq0Z5XwYlgNOTM1VgF4Tp74p6cwfrjICODiFvRzE64ZIl/bG50465U49HqTIBcxVCKtGz0yC44Dj/S8amU/htrnNnGCKZmHs7He14ZvF90tF8+zt7kw9XkillvPwg1CYRyJyur2Mk0fFrF/R7+smnUzntNBwwH8ydBFfWNsIdGYxCnzl7IerAwdyCgno4Q9iVREznS4snhD5hHPch0z9xQX0rYmCoMjIc1YkxhKKVv3UxBswasm0yEgztejeeM+dbNCS8VBGkNUX49+gP2+W9Rn61XM47tK/6yj0xe3o2qpPDLntHNw3ELn6m9FClOGNLxdehl8hI6yMt3bJLy1UBbupOyNwm55R5xrZ1YgQjk2MxPjMeE9PjMOIwkLKUiOzMqTP4iCi1Xcff6Ts+vsM+FBKqXDp9k4Ey+/zk72wPfxvF9zt976RnIeCe7AQl80/L4Lf16Yz3yru5AkrW1Uh5Een2U9xDmZQDVye9vZ7WjM5S+Vv+17/2dXiiGZu1FeiyF1utteyPY/r6le9+N37iR/5gugtPP/tYLK48jNWFBRDPSDxYXo3uQYec4JnhPpR9xJ3rzv8ciJlTIzkfdQ83xHUTIGmsreyAAt0aBgSw3Reri06UbsfSQwxG5XS8+v1ruC570dzGjTs4jkoJmZkZjheefzJGh8u4rq2o0ueKwMtHLTA0WilD+3zcIlr4kQEI/knEscvzOPEODh8A1fpjG2xuauJQuVh4Sp/HvUfrtUIRlLAAA+UKflMrF/U/KDlccAEnfj4FtLcHzYHFUbgykmmn2KMnAuvfjiGmhoaBj4APGeig03IaoaVgrWSStNIcCqn52D6v9fDb68XYqZZGHKKFATX4oSxRxIOlBzE2OhNPPfEs9TFy3hVuFerOjbdu3dZwpbU6d/5CbsMJSEhhPHfuPB2xlpZpDwv72OOP4QfdyGnx+2j42blT8XBxMRnEdf7PnD2HkABzgU0VIF0XMLQL2NaNoqjQKUWaJ1X1ffhBs2jy7fUafQMMh4lGJqqxh8KRJoDsGB0cieauaYtWCAauTsX86fMxPjlLWWAQ+qS+hRI1AMjfw2MTsb1bQ+P35n5BQu6NFcrnlafPgjhGnHXUg49VjsZ2M2F3L+ikbjYaxDQNc+bcXExMTuUCZt7nrPhr79zMVeK0igqmCkUFlivNUDH7wUMhNqCpL6nPlgkh3OPE6A5slje8XcFOJMDBXVlWRyEUJ08K5VBY25R5oFVFIRXcIZ/wZAquLASf8dHv1goXLgK9zblyGdqOuWQCvN+y/+vUqR1nx6oxP1VGCNeight4/861eOedt+I7374ZtZ3DaECPdqkPvu6PJghuCihbGYTW3Rtx/nLEj33+TNy5fTvOnrkYiw8XkyZ9QOWDVim2N3CL6vDfOsqXOgmj588cx927d0AH+MKuizWwF1NnBkC3PfAdCuHhQiysbuDO9caWs67wD15O2KQA0JBMFeQzYOobxMrNjbhWW9sSqWBxS1FzDyL8giLq6/gWGHx8FKakwxEK948fncD5RdabMM7E3CMxPHgKJeBeBWYqOQRkcoQRV4Uw6ZtWy3flcANC7PL5GQCiw9PPpX6eN9PHDsi1lj8gvB7Caeuvle1o5Vw8hXNmhLXp4FQMlGv/+21tnBxRA2Y996GPwQDdGRhzj/ujNhoOARsarsLILm6m79QX4xOzMTt7Cn8O2Ikf4k7d7u/rgqK204H4K1ceDbd7cxK3M6Ee5e9Tp0/linROx1PBbHK9mDhuEsNkuA29udUlLOGZs+dznYxie54+lMXlqK3vwOjO1S12U9vBUrj1u1u2V8bHU6GMDBdCrW++urJKe2mxc2pPzaIs2jE9MxHDIyO5NEPLABw9+9SVSzHcXY7HH78Ud28tAjkN6HXF5Pl5lMZYjLp/ftdxTMycQznMZXuWltbj1rWb0N8Ek8KaK4x+63dqzVT80ln/t4hGcw9wu1CqRf8YOMohPujg+LvPZLKIz9rnJ32sj+vffnpQ6L5DRJL9ryByvfjtfwUveW8+e1Iv/peKwp/e5Tsdvpuamoj5U9zfXQdND0a5bxSXqhbrGKPF5RZwGRlYr4fLJ+/tI3DlZkyf68UVM/LrshozuRX9wuJ21BqH8cOf/dFYvb8WB7RtebkWwyje4XGcmKNyuObp3gHuGki23d6CNv05aWPpoZHobvpnHEGuIpNYb5OODlR2fLqGkhfKZREGdR0dHcWI2L3I+tBgLvM4PIog1s3NReVDCBvvupMVzL7b5TpQpHZzTq6CZIe5f6HMWNvciFJfFS0Is5w5F4NlE66hFB+zprRYmVFDj9I3uHp0Iu+gFdEGOmr9D4WGvsFOE5IruNnR3Cjx+acw2rlqZwNB1jGhFh+PNLbcWyRoWEbhFwubfX8OPcBMnOId/jxEe+7Hj/zIj8UFYPRWbTvbVYUWpXJ/LlLQsQwVoKJLVmU9KefgsCvu33sQ4+PFwnS3b92K+dkZOhL/FmWn/3zu8uMI1C7COx+rq+vQfpv77uQCQwZUtIrDCN3DBw/i+o3r8blPfxYtfDce3LuHD/ZE+pomOqi0HC8X9gkTU4HS5iUgnOXkZqZDZTT+HZ59N/1wbFo+PzV9Ki5evgJqQvnmDCJ3au9Nxb0B/Jep56ZnEAgYxF16oauW0imdCstbb13DAqzER156KRdzv3//fiw8fEAdEF7/pXBI90KZ+lPBczRPtKDiTUvbKz8UFlnL14Yh03qqYBWygiH45r6iO/NIYUw+4LS/5YXk3Xxp9o9V8D6Rlqc7cNvH0pJbH3iMC9xjPMe55PTr0Vp8+nNnUL41ZOAwVlaa8Dt+ens3xkbKsXxPP9ZVpgYz9786Cf93bYGkZgIww331mJ7qBQ4PxYVTj8bhfoP+aMV3rr4eqw8q3IDg9Rmhd9GlZszMjMZGrRUTuJO3b7qIPgYBl6QM7DajzWQlBdWFG6cmSyjQXozLJnJDa3dHYwkl0TU+Pg552vhDbjJOc2ioPuxB84DGa+lkDgTlCEjdS4PV3LOuBVeJtfX1TMiQmTaxzGurNfyg0TiDhTDAkNsaShgECCrxizdJXTQkCo8OQwh5VwoSRHUaYkfb+jFtUYHLzuC6HWGH2FkylZ3hbwVKJvGZnGHDUQS0YBaUTsJrKuD4bcJvirEuQmzLzXrxbVtl5M5EhY6mN04g5FNYeT0VkMmsSPFulZ+M7q5Gy8DqhGX5PsiFgOlfa8lzDB0mlV59oA/pLDrgNjS9wSNn31heYUESDVk+sMk+EPVIA9GNZVsFxweL5Ams9fBwdrZ1sp5aQ8tIdyjPqhRpC0hC10jaYR/zusrLd2vNdIcswFW8yqVxFPRuVHEh9loorlJ/9rv0cuaPQR9HJ2gd9bD0gi4nv3indOb/JxWWnjlBgD/9KLyZ3SX9FTILQarfj2X4N/dm4UUfe/h+D3mgwxfSMhUs1xx+SyjO/dm3JzxghbLP7A/+PoQJdOFOzR/GxOz5ePW7t2BMd7rox/3Rb+3HkFHmQTf8Cq0Ai5Xhrpg91Y+RKsXb31uJw9YILHEQkwiZS/S0gLUqgANcqZEhFzJoohwGYmJqMHadUL+3jHFYjnOXnoz1O0UsxuDgAJDbAOEALqbJI0PDDhUGhmEDngTGX5qGf7eitToUjTr9PjY5kc3posLuyNSg82U2hTUTLvgnA/TTSW5+088LTl86HSubSxGudCGxBgeiQWUHByaAkleSmEU0VfJK7ILgRkOLUyedqLAKB+wkLuznKglcTmY8pNN5TsuYnYHgUR+FP6ON3OOUqR7uea8DKf04B0K57it5rpu6Kwh2mPDb/OCsg+d4Bn4BynQCI9aLV1KZDnN4dHK8cyyOZ7D1xQWVGoxvMMsobh48n8NUmnPq6AktPZXO+mhhEu77DhiMlmc51DTvlRbeh+bKR/J3XtHN8FyhFOyXISxsTgzxnZx0vNqjsDx8+wzvS0XAO9Oq+Q+aW3b2HTTJe60jR9vIv7VJGsr4hSCnIqOO0kYlZj1ToISvWGrfb8Usv+PedKxkWlAOoV9+Fz3AncX9xdaovkMlQzHeUzyayEI6upJJlm+cpK1h2OXv4r3Hx0bFi9VgCyHPW7Osgha+h4OXWJdsG+q1WJHDdhzic+LSHTTo2YNotg5je3cTNyHipeeejId31+La1YcxMT2Nm9KIKdyO6D0AfdRiE0g9ivUdRaAvXp6KtZV1oPZOLiXs5suPXZiIZ688Gf/gf/3l+Av//k/GT/6xF+LNN17LrV1L/XOxurUSY2P9cf/2Wtx/sBc372Bxe8qgNefytov5A90HmfdfqQ4ixAexu+ZsMAzJyFi1PTRcxpF2xTYEF6vgqhiHrmwGBbypAsTqQRO0Oef4WO9IsZPGQcMFoBGiyjC+0TkIBWEdGsKPKghXMEvHN83ugkm0THZkD75d+rdc82NIXylGRvLbYYXMXeaQoSgwxzslyjGEz9ktUNjyik7k+d68s+g9Dmf+eL7D0Fqo5BR/ew9/aic/eDjG7VEwNPU7YT7L9BE3rsg/KUvh0CWQCfJc1sPBKG5U2HnUck6QZPFOjhy+kAb81gJpKTysp0pCuie8P6mrxRnW88+OoPBn3l9ATu/xXMGchXKUhtzkNQ4ZV0WnEvXICLbf0O/kFp4tyrKf8gWOq1tG5+Bix1XKtiDUub7myeGddF1ee+857vng0UnBLK5jwRH+4hd1R2o9n39ThlF7ecWxzcFBEEsP4mUEv2uMxjtpv/B/HYZSgXde6a6p1jUPT/Izyz0R3rzCcw6mQRAEsh1zIyvxxEtn45Xv3Y7VdbcXPI4rZy/F7mY93rl+C9djONx9zzU7j7swcCjY0kCFvuXbkScs8872XvQa44AfXLxuo7Ed/b17Ue4vY1n34k/+6J+JT37qkznW64Sg8bmhGIhSXHv7Rixt3I9f/9JvY7W7Y3l1M3Ya+/i3ldisbWDtR2MXN1XDNYR75K7qXWcunGu7/AbYJ/e60NTbudXx2YR8fgyAdGXGUW88ePgwhqdHYBgI2Iv/e9QXH/nwJxBm8Hm9GQdUaGnR/fnbsb66UwSOhJF8HFt0IN95i0JGJ/57XcuuX3qEVlULh1PM4OhMzQYW2pN2pDm9OyCDrh4hPuTvBt4fUCb17UDedmLhgqnzmYRLMmWBIFKaThhPyyMsk7X8W+uUc1fpUutjGTKTUwA9ZHzf4yJmts/iFLT+LlfktzNPGIgSkj1oi0Lq+wsx8SgUgIyTTGQAjRNpnfKR4r6stVHZZDTKMBLN+zLqqtnM24qyFDTrb+BFoVJZFELwvkLpfGtBO0JbtKco60RceKYQRAU0RxwoUzp0aKEgyRM5PJgE4MkT4bR8qdl70gaFxTdLvayfVp5z7hNi3bxL5W3uhMpL98DDYSkuwCu0i2ekzcCAs2kUXPofdNByrvHRMDSBF6QN9ZI/bInN5RV5WIekISeTCvwv+5Z/cFwcH6CsgLp9/TsxNLoVly+citZWC7jbH019zo2teOnFJ6J5tIwAb+AWNXlSWIwyMS5w1ILvzXvwXfrIfdHf3Q9P9EZ5oAyCjdg+asTCwlL0H1Xi8rkLtAlJtzI9e5Hzro/24+lnxmNsxj3Me+O1N65mLkRleCZHPrY39sEDrhTdiOqEm9Qbn6CvqlPVtvMG9466Y/bsBVwYmNcEARrvMiQytI3NQW0II7Ed493nXK6lo9bWSrYHEralwpaAnHNOpveb/C8tj/dgHq0RhJSo8k3mU9uR3GfWlu81PVFt2NJ/497cPZe6JHRDkOhmGAg4kb60luA4XAM9FUTCYuGTHSYkk9nwzSgnhylon3STERW0Ism/gLPWycN3eljezjaa0yDQwEBaPtMeTalUwclwOfsIBeHEDFlVZWQygQsIKBy+xyOhNIcK7OBklgsvzHfJrK7hJcw0uSHrhwLTL8uI/LHzdIWv1JG/jWo7xl4koRSKT2EzFfKk6tnejoWTHsLPHtqpoB3IftKGe3RkFCTLkQaup5SWncNzztO2BK8puPt5rai3/WZcQoUrrax4Psk7bLfBO9vYf1xA1IF+688pmjTgll60u7f3MFYa7+KubWNlhsOFiy+ceyyGSpPR3kMpQo9SpS9WawuxuX0bdFjnvaWYnprnWinm589GrbYa+ztbMVge5TMGLXwJ7+0TXhcppK5ecoBf6ZCWawU3m42omDC0exiPPfZoXL32ZsTwYQxXSvBbKer1LXi8TIOKXY59fq46G2+98SAmZsaiDm82m32JQHMrFtzEEnxeGiyHmxBrMaW7IEc6GT9QXbXMyIN20k/eFJI5ROjkA/cIGCi5LWkJBEvf8oxBXseaXQTDxSnK+NDRsxGbmyuAj/FR+IiO66cD+45jbGgyxirTsVHHp22bCjmObzUaexDXyvhSO6W+s5PfezIQPG8IXK1LFagcDAhDWVnv95OCoVWDiYTmqcmtIMT1d2ppGHNsZCyHSw6b+7EPNMmVubmm4BkUmp2ajkGYYMihCN69ZS4t5XiPvtchkN8F63gjdTjG8hWaV8HweXeKNHhR+MkQDuruZIc20iJ53kOBzvahYdv6W7SGSvj/9w6ZPuMCvC8FANRC4VxRD9t6hI8yPTwtQxfIgvZAW9cL089LAYfhFQDTCUUnJsaYIVVCULvotO3N1RxbdZS/d3g4uqjbEFDMedDpz8IIaaGscyoS3mPZlGk7M7iEINIsBJA6Y/G7YRoF2SR4lZh52gfmdUOT7A+eU3hN1FA5WL+eIxMO9mJzyyWJBqPlbJySKYEDaZEpBhoXSnt52YXvJuiP4XDb12JRavoLmXblRANZ7diNBtByt7UYW7VFGH8qqmMXMlHFPe93dxqZjtsDJF1cfguL1ACqivz6YmLsEs83Y6v+NvUYjcnJ09RlEkGgPbhPGgbr5NRIFbyKccCcZQ7HVo9pp1sN0Ntcxx2kH7TixX5AnDveyG+zsjzvkChnsbpuTaAypCsBhho5S7E1BwcKp0VKa2hL34jTTFBye9jY20lhVolKz4y78I+SOC+Ix6hB92MQpHOn+wb64sz8LIqqC/rU4uLFMzkh7biN9a1UR4sAMOVmVg0vuXz5Urz55tvRRgNcOP94zM8NxxZw+drrbyez6g53H5V4YcGUVjxhX1aCFwtVua/jr3YONb+HjGEFiyc/eBRM4zUZuhB6SoTwObxUPJ6MYcNzviwCX6rIxC4zj68BZPFI5uUoCEMZ+T7lT6HVqvE3zOTyNmaOeTmjlRDVKPjhUR3LdJx+yX7DDaiH3qvbEVZQxrZkFYOeq3OCpUEqBS44duku2vrcOeRFWaIO66WwuUav5DmgHJWfKMI2Z/SYMq2nfWGbjf5qXRX0hKonbXPOsv5ersbOu/d4B/zKVWnHN/1Q0BElgqviYn0yWk6g5wYXAcyhB9rcQQZuNKkiUsFayDEIIKlZvJL3w3j5B5RN0hbPechDph6aEGL9PWxvO8vIP3yMj9lbukwyfRsoOBKlsjuwD+S63O7Abr8dct2ZQD7Tc1TQbhBLZ8JKHQEbq05A0yOs2WYOSd54dzHqG9Kb50V+VFClrTJ3wo00sm2ez7ronEDO/HCiGytYHuyKYazmDgig4EcUoOPSKH3511Rehz7BFZznHSiq4nmKTKEsAoT5Dt9wYiQOURTJsxijR7D0ayi/9a0tFJF8pcUFfaEUL144H2fPnY2FxYfRpJ2j1ZGkwfe+5SIGY3H+7Nlol3dyZKKrOj7WdiV3zbcdJqMYdd7bb0UDgn3qkz8RZ+bGYunhQjy4cTsZvMW92LisnBrfikoYLlGOAieD8Ycq4gOHzJIE5J9a0cbmUbRTjZBWpyNoxfMF15zQIhui5srfvluIDcO4ppVR1Nys7ANHMrvMxvmEKzD63l49DtxOgTpo2dMXllmS4YSq/dCgHcMjwHAzxPbpcO7x+XwndVQo/HjObBxenmWoAGliJvS76iV3oLlRANLDllMXGTP9LuvEvQ5NKbwenWEhlUIyQZ7jSQWQMvJ5rosMjg+pi7TmY970YR8Cb9QVATP1rwcUUjASigPGOaibvthMijokVMaC7/Oc/aBLYtswWHloabUKx84G07/lnPXSRVAwVZzS1ckLCr6QXcvkkJN0kGkVUCc8DIAYOumVHlo2s6pSeOEXFebgMOVhbUyKkf8ODndROK7dZP52I7qwPOPj45nSqvLrH3XXQTdz28E3xLICR9dX92NrCUpDy0M+bjEpTwtPd3adVDMQu+6QAAHOnD0d3fjRToA/c3YinO46AIXfvboYLYOgQOr5aYzBwWBUR4ZAQNtRne3BleuKxYfNaNb7cvRFXn73nRvwLb0DmthtuUyRfFEIbU+v24lAV2ghshtFuc4hoOuteqziK0O0uHh5Mp5+9nJ842uvorz7YnpuNvc1OYA/DIq5MPuta0sxOjietK3OlzK43DU5Nd426byE8+04lrm77n5Qcm3hw/74/B/7t2NmuBTb9e18eS7FgRZB+lLjp+aFeRRgLaQdkRpPs2JfJ/MUHHH0XjDphEPgygLyFgwoTC+YrbheaHiZlbI5D5th4/y/1wphMVe30TCdjfqo3bQMMEmnDHqO24SvzoV0uhfPFnKUzGn9sBN5q8wrzFKYmztrsX7rVtxfX0HAi/sUAI8e6loIUfEOhdFf1nFoqJJbdKU/zUtcVmXJYIX+Hv86zzjTyjuK2SIRddyEXKMahh0eKcOM0lf0ovWwsrZaAbOU4qBreek+QtKGuWB+BGIHbT196jSWSrVRvEvh0morhBura9lHTtUcLCPoJ4UVtH7/W6bXN9wVagKrFUSf8+PR6dfOXFmXy3FPb4ObZiINj41KKBQiip4iFVyFqIhxqFRUAvY5Sh3V5rDXxsZmvqcXUOcEFi2RtKxtbqNsD2P21CyQdVdsB0xE+bex1MBaebAf3t1d3YudTRQCLqCJJtMzM+nSNFEs9svtmw+KbTN5/vT52dijHwdK9FG//XmI0u6hnCFo1R+17c1cX7tUPozJ8QGsPNZ49zjXKc/gLMpgc6sRV19dj6Xbregb6orHX5jL5Z9EW7fe2UFm1uL8+VMxNoub1z/MvYv48RgLSFgaxz8fHU6lUhroiSceN29+DWVUj0Z9P2pboC8UQh2FO0Jfra81kfP9OE3f9g6YmYXrMzY+AqqCaQcH6KSuaKAV0csJY+pogT/6p/7D6DvYDTeQLTpWX0LhRbvREUZe30ukkCwnncr/IG5HKAqGSDpzaHE8HKNNofUDQRVNGdZnveN9Zi/+1oIUVv19IciJBsI/38c/Wdajw4QatLQoCC+AOK1YnudxSxXSwt3JTCoELZ6fAzr/ta98Ga2/VLxXoeF8/mufwHuUVUZvKV8JtO3ufzM0XAE0wNQKMNVZWV6OARykZPYT66PvpJW1zZJuG8viGPsoFuXylYvQqIDmlqnW5o98Ko+TNqjdTcjfReFurW/hsx7FOgI3MTsT7RZ1Q6B9vqCPFm8fRnH7NxQDMNJJCdVhF/h+n540rPjm0HqWKiWUYwPGacLAYzCTu16IsqC09UMhWDebpU8rPfabezDxSAqvAmodVXw7O/V0BbTG8lDOZILuxh713bUmQ/j8rQZKDAESBaqY6bgYnRRaI0BYTifSlPAFKSWOMDQLd9ZAOiIT/EpqN6ElHQaWqygwOAZXHU68du0hcNhhrsC6TUdXuRgeHRkZxq8eph2t6EcGdrbh9xb90rsHTA8sLxYYN0eIvmfmFEJ9cNiM+Zn5uP3GWizeqceZS2Nx8empODV/OR7cvxVf/c13Ymp6KP7wH/t0zvAqdQ3Gz//Mv4jD+mCYVvCJH/5cbDbr8fq71xDaOoAGxMvLqiOjIELcJ9MGjPR3m8CxG25gMD42hfLsinpjPendMzQy+rLYvR9tcowVcEWNo3qxNu8OBbzwg5+LHgjtCo49qMS+/iEKKIUbGfehkWWsfndLwBcx33moMhJDELm/VE5iDw0Mc18ZzVSJivvTloejzG+tYG95MPrptNLQaAyUR6m8kbqh/Hi9VLYM/qacQb7tYN/rgu7eU+J3adA1t/RT8UGAz73Axh4ENX0V2mP9HLuU2bS4Qms/OVzCifT5+O2e9zlljW/L8JmLCNH1t98KlxPqZHs5MQKyJQPn+lf8abaSYHEPFEDBsdPY4fIR9dT/1g91wXju10qlReYyJs/3G5TQb5LBHPZyjH18Qth4EEtLS3RUDfg3mM+LKISuPqfCMO1QdeU6TK7WryCIJsar1egfGsDi0UbuOdwrkmlMexVnGMEe1DrBGEI6hTjdHt5RDMHZDNroN9cUlm144szZi7G2shiD0LSBvzY5Wo3lhYU4og0qskH4Ypf66f87JrnHOYch94HHTmFr8nGni2YLyAxP6Uc6V3YMy9Zf4vmhQpkdto1oDUStsU3/l6IMbE1lfNyLBcYv7xqKYfr/oHUYd24txfEBxmYIWvQdxtTZ0SgDd5uH1BmXZxclphLa3TuMteVG9Jv1R1sHK4NJhxG+Z2eq1MeplW2EpI3V2+WWPt4BWsMnbSNt8pc7s4+OuMH1IQhjFIs8EzfeXkfQEc4xaA2fr6xsogNKuf9RV1+Zypbj7v2NePO1W9HYFCv1RxOlMDRXjuX1RZTnIMpqu1gmGXSx29CVgy4oCMeZXCrKQGNvv9NLm9AUAtAvLg7Q88STz76c1klsA1OoNZ18DbfEPg346Cd/NKo04s79B2hMznNIjFazkX6OsNdIookNmX3D37v4ywcwkWMCJlocUq4fB5hhf+4R6KApua6QZG34uIq906+85gdqeRcaSL+aj/dwRqSgoOV1/GLD8zr+lQodl7ujoyj4PTQ0gpCX828FfuhEeaTgQ1TPOytqgGcHS8Xv/AyicIzywnzvvvkWkJQ3KzDQRCYqEhkU4sJaaZUL6AyRgd1jY1XqdAI1uS700SdN35NyMsiFMOXyODIlH7eTkbFdWHxsYph73AdKK9fO8hTMpcXlXC5Xn1AEIGDlYeDlYQpYP8zob3eMX15Zz+hqx81x0yojFaasyrQOcWm9croldUpU4Yd65rAQ3yKkEspsHzQmTzxy6XKsLq+HGWUDKkmUl1aZhtKuwqHZwIoc0Q6ag3/p0BWwlGaqmI7pX5UTTYE5u1H0PTE6hpIZoPe9Bx/y+rsLKJ8x2gIMxlVrH7ZigzaXnCbZPYQ1qyJ4TaC2qK4XCzsS56/M5myp6lkMAgpgMEaAz0WUYbw6Egt3V6NRwxXspk/oOxdTLI/0cM0VIemX4ybCswM6gs9vuuBCoKBQRPv1RBfyu+t872P93n3rIUrgMO7d3oqrV5eocz91REmh3NZXWrGwtB61tR3kSLV9EH/oJ388rt14Nz7ywotx+9ptemAodii3F/5wv6Z7txZ5B/wAvefmpzCaxp2A/zub/N6LKtBahebMLlMn7csehFro3nPm0pMvm4epRLXB1L1q2igW4j6AiT/ykc/E2uq9nPZkjCLHKCFcj4N1CI6WoLVXi4X712N1/V4srt2LMQjqntxHaAWn0tn4nKR+5HI6BeyWGQ8cx8rfdAWwXMjsvSYACLeUf8dN3QPIlM2cFE49tUoGPA4PaSj3O0MmJ79jLbRObmnhJzN/tKZUXMvq2KgC4+SIXPVQ/OQ317wnv4F0PV2u1o8lpn63r74Zg1oIiDtUwrrTIa4xXcDME4bXalGm1tAJ+lOTE+mDOiY8CGc2tnf4rT7svFMr5+Ry6kbHaIV39wzWOa9W4XdoxIDLIB8Elfu1oPKrdBweAvUgYJsIzvLKRvrkrsh4uAtTozxH8c+cdz0y4vxqp/qhDKCN2UjOiurjfe7l6qZmTkAo/Fh7vPBh/QjZ6QTHVBLGnp2d41ONyaqxEW71Ed45MjERSy6naPn0UZl2lbHw9lFm0lFur9l49KnK2/oc72vZpEdvbDhbDYvdauEHDlRywX3XBndFyZHqaC5jc+rsfLT7wAz0ZwvDsINrMDo8F41WI+qtLb086llEqd2CZrtuIlA/wtEdu7UulI8W1Vk8lAuy6ANSX7x0ht9Ay17OQbPe3kHKq8XIGEp8xOmsIpsj+sP0xN7cE6m3VIoBEE1pCEiOjIwiWAPGHMBd49OTMTgO8hx2G3H8UwRw+uJo3HVfdNDqW2/dyuGe7iP4Ap91as6tuEtx6tQMfvE8dV6H+vsxNTWW8uDoxr5KGdTkuwZxXwzelUomTvXHXgsZnJ479/IQTFIdLcfCgzsp7fq7pYF2XDh3JgYHumOlfhU/YB0C18NNwXLNHSrUBdF7+oYReJgFaOsUvt3NrXBj9z4EvzI0Fa6+IYx1uRGZtx9t71I6mVAAoXN8EI3X041AaNmxCj2c07I67pYJADCGEXHLMjnDTjfaafqZjKdgZ8QTqKYCUCHISJm9pULgb697Xut2kMvTukfSHpbDscSd2NnaRsiKzxa/HbLpB0a9+/qrydT7MLM7Ne9ZnkIEcxVGM/+Hli0sr8tyDlUc8z4J5iB0deih0storULCs1qkfPZEaJowt2Oqw/SDkz3SH1aQpAcCYVh6CG3troA5hIRmazWaMcWlYWizC2OITYxDjIyjzKAdHVS4Cyd1dOFArZVKZX1lAUgL9OJZrbPBoZrj3Wj4Wm0r360Fdhe+Zh1fEDq7EmcNmrkYwdn56Xjyyrlo7GzFw8Ul2NfdEBAW6CqNdVvMk1YHyIC210j4QD/KbX4Ey4MGgL6TM+P40uNp4ewj6+set0LkfSyxKMkpeO6ocbAnkgGKcq23dwgmx7p2u5QSigHDsLerkkPpdrlTdWQ7dmrbMTlZBdGUYv7UdExMlaMKfVpAbgOEksaxXIeAjI0Il02wEe0d8rY6NNvZ3Uep4yqC3pxR1NTI0Sf7POeiivRSDDhPm8JK9E1tAz/duFGFOtHv0sKt3o+T/vQz71nmngegI1fwSNSFouwGmrfgAYe9GiibCoqkq9e4jKMzTtg3WQc6DpdjE4PQM1ItvTx3Dq0xehhD490xc2YSZ34yyuMQGkvjhlF7OxtRnZilAKzs7nHMzp7jN35TZjUhb/yvApE3a5h6GMj5pnbC3lEjgzf61C74poKsNxZjceFuTIzxjhGEHiq7w7Q+snv8KJiq9YIBsCiUzdMoCCCP0QN9R5jKKYg5TxbFIJyG/xJOp4Xi/mJ95u7C79O6UY6Q3N/CvVQkMKGRVDO4hrFOWvAKn5HRsUxM6AU/XX3z+7zSpAdFjKcRJncgdBVKlUrhy6LN0+87oF1YTQjsulfWaxcFskflTJLQb9Ki205NT67oYL24U/Rjqt3Y+GjOLbV8CqJNCiHt0dyJBqCP7dD89XG+Bzi5hW/X5awvBMUEDWMQTi90rHkPCyA66XJZo65KKjcTcrQUY1OT1IV+HMKtADG4UEA/VnJ8YirjEl7TJ2+1UGrAuJ/8Iz+B0J6NhYdLce7C2ShX++LFZy/Hq1/9VjRhThXcBDxx6twUfQ6ao8oVfMS+wX7KLfYUsq31Bma2C4QwPky79/h41on6rjKxnihMGndjOATIB10GnvpANBdTYNwxwyWEzdpy/HZ/H6XZIy8e4VIgfAiAi0LMTMzH1voGSrEe585PQIdd6oHQGbCDLm4YJi+gLvK7jODtNREeFfAQfQg0XXYub8MhM5cnoq74pqK7CnxtFHjfPYbpKpWuUXPdvN0tZxEdxiDGpjJcjfrmZu7sISoYgmcV1AP6bgAau7bXwSFKo68izo7hMggKBbyz5UqbsAnvre8aXBxIJCVvux+xAbqesxfPv+zqj4f4JN00Xm22vrGW+bqDWFSHLOposAZEaGwDV8Zm6JQyBF/Gam1yv8MQvLxnLx7cv5c+YwUTv7G5EFPjFazOaty7+3rcvfe9ePjwHprdtZ8cf3P2kjwI8ayhzQb2qP0U4JKZMMCWQRhRqCUEg2q8R2tk0EWrIvPzN9ccX9UaZxQyI5qOMfLhPq22y71KAFfFz7WaYSTv83c/RPajX6xGLaEkhNwHzXpcf+t13lNElzvDI2UVDu9zV3XHhhVsl8LJ4B1ljo1NUB+YFW3tHrkurQKgSx9S65LCqPBiPbVwtqO1r89/nAERt05VW6uAtARpffl04gP6rDKba3AJl9c33a8Ji4SiUOjPXzhPXSy3nG030j4Ac+iHGmkeFkqDDvq1rDCT6bG22zRS65yWHmGy7q5M4aopD5e34stf+1584/u/H7fuP4zzZy/E7NQsQteOv/QX/1x893vfiuXaDm0Qpm7Gj/zwZ2MRH73w660L7ePd9rMBtkHQncchQu+KpA4BHTgGDyw2o0r6GcTZg1FFt81mIzbXl2NI2uO2uAvk4sMH4dppZnQ1XcFlezOaIKntLS3fAf3YnfNldzZ3EcJtaOGeU/ugDSPwoI4SCg7EZ3C2jn9+cAy9ocnKaj3W1rD229AYGg6DFnoP4LMDZAIlWIGW7l+0ubEtjsGXhsbwTN1hoEOF16WHELhBeAW5uHh+Fh7ujS3RKy7OPuhWGzXQ1xUXLp5KV8CdHukyFAhKbM/lcHAx+F0GaToiotulgTDWNDAKTyPkXZ/6/GfbuWI9mtIFncXVDkE0doCi+AJORHdysAK1Xa/TVRUqWI3T85ewzjPAntnYWrkXb77+Cvj9bDz+2FOxBpE3NlaivrWORjyM1c0NILGWfDSee+ZjCOUA7wKaDfZlRxXRYjO26Fx8skwOQOfCibCq0JP66QDzdsBHMkz6nEqNfwu5/JsjT/mtYMMwCodHJ7EjMS/Pvw9Z+Rix4/B+rekxcE5oebC5Er/8j/937t6BFsX7U3hh7vTP+RuRzOGq4vU9MTM9F6fP4k9xwo7FcY47t9/Bz3ThgCJ/2HudxlbUD2am/pvQe7uBhTh3Li4++kj6m+l3+lYeMNjl21LgaVvCTD7SbmtrK3c0jP06FnA/Lj3ySCqfXAQBwTjmHQeYjq31/YRfU8JqaQ2DOa3SSHFBD46Tr0zRRPAHYKA7d+6igB9yFiRwQlcAujIZvbTdiQjnz52PmzdvFWgNBhWmZuwCOo1NzVBsEdxyuMrhxeGRgZg/XUVYt+MQd+AYpNWHZToURXTDsCingX4hqYEuhHu/CVqY4L0lID4KgXaYNtrc24Tqh/jH5RyX3kSRTU+P448W883Hx8bp0+6oYXhcBNBteURAjgwco/i8VsBR3tQNTXE/3F1wbQVfmnbNzc6igLDkdaP+8jC+qHlBwPOMW6CQ+kBouo21xl7s4crsu9zs4FHMXZhEKDUyPTlyYKCyD7oY3lR5VcyhbjiMZ1wIKI6EZp40bXVzA98l383MVWKmfyreevduNFS09KkbvfVceeH0y65w6LpKY2OjnDziwV1eWAyUDw31Q/Tt6MIKj47NR1PHHY223tyCsPg7N16NnY2HOc/RCO3w8GjcvnUjrTdAMrY2V6lEiUb0x/krH4UnB4x855DE0d42fvYtfJlarK/fxVdeB6rxFDwrk+U44MnHJU+FE6bG+fG6fu0+WqtIgUMo+CfTao07glF8FN7i278V5Pev81vLjXIqmJLK0XZzhBsonze++y00dmHh5WyvZz4x34cwsoUqTF6zkyrDw/il49wPTMZqmvRRQ7iEuJkzfCJ40tlnrJPC7GocBuac0D85PQ0U709LmxYY9szsMT5pjWFss8D4k3obBDxCse4iHgB12nDq9GnoqHsgkpAedLhoqWniPfAYKzEE8xjg6cfa9voROfiRISk4EQj96bu0MBsbNa473nmc28GqBEU/+8JB6rJWA/5RN9NVzXDS7UGuE5E43GOfGtDzHeUhh+PcYLzIKZiswHeuOEn9jGt09e3HQPkYCFunfkBaaOCuAqpudzXUShu0c1x2AF4crjhurJAXitlgzxb0GKCf3Kxt28SjVj0afLS0ZnHB0Bmh31g3YKbffwxS2EQZgvYGu2JyahA6Yli6df0ixiehWdWhrX3+xvMeRtBK7qCprOzEyIRrV+3TD0dRBT2Ngr7cEVBksVs3mQmXBwV6jHIyRgMhYgvUsI/wHmCxdzkvH7TquB/49068mJk6H0f7JWToOK7fXsCvxpWBD4/au9AW4Z06O/4y7ctVAfEu0pJ006mjk+P4HV1oPArmZQf4Ka5ct13byD1a+oC9e6tLcezi3MP4yaeeBpJ0xe2FO9FAc0yiJXXbegeGog9/FjaN7bU7sfjgW7Gy+BqQZBGBXUHz7sZOYwvYQufj+2xtPoybt1+FIC2YkUZiofRy3DVPn+rAyLRWiLK1Sy64bvRNg5pCgAAYTlfQFfAi5RP45bjj/l608C1zzBFlpb+1Swe69E+La347X/nQCB/l8CPeeeN70UdDcmH3hLH4YXuu1ZWDVhn9zcXSU4C76bSxqE6Mp7/qOLMdUwfquIi7MB6dlSmFRjL1zzvQX61tUsLU1BxQb5byKDtvoI2WhRA65QwnlGt0GB+HZ7zBxepyI2qVGtpgbu481hb/Gkti+YXg4xvX9nNf3gGYs7ef8s1G03xSH78LRUb9eJfXuoGIbp3q8JTL6TjjqBuhP0brj+FbfvzDTwNH7yFYWAKspplFvbyzUJD0TyqoQEkUM75Uko4lmzPuO48Q2DoWcXbyckxgIc1y2t7ejgpu1SHXdGXsV/tPaLy1fhgTo3MIVz8wdBIrjS9eq+VicLw9A6ET0N75IU6maeCuuB6Y6aslrFiZDwVhgOGhrv3sQyeHGJzUwPT3i0qquTQQPZoRY3PQWxjtVhPhwyof7A7E5ipIoK4Pgv+MsB1uH8UGsH0JeO7El53aMnzkJt/ySkG3LujSbO1k/eQVU0P3XdgvaV8E9mzrHnC+7XRHuvgustSmrn2goyOl01gAXO8e10bHez7+qY++7EqCm5vrsemu4seDwN3D2NvYiD0I62r59fUd+Hgv1lbB7LvmkK4XvkMffhb+1DbPrq9ejbXlpTg1cZpGoUX2d9Cke9mQVsugwVYKKjVF84jxD4DmKxBlJxe5dt3mqeo871ig44E/G4uxuHQr1rDq+gQGURyzHSwN49c6rltOLa0foGAaadYH1WdyuVWtnJ1ux3SizgqzEFEhL6CKcJc/OAprWFgub9B3PURT3776Nr6h0LaIhCq8Wo2O5dantBzhDV0EDOuPKSynwtbXPRAj0HYFJdeNEHi47Eu+A+FzeMqkEK2D+8UazZ4/dSrGxoWHlq+y0NpiPbVq/NOSKgh+1I76uEb39b2dpeNexC7jKspX4ew6bIEVHBwcA6Jp6VAmOxuUR1lIqqiGahe0gQY5+4f26AdnPTk2N1CuOyAr/XgDRdRtD+G6fncBJT0LanPWErygAGHFZcLUOoiA1raf/vW87RHKO5vHNjlqoYU/dWY0dpubIA/gYgO+CqPrPI9CaNYRIIyCwVKHcCrA7UxW6XLnBmD2HlSHJv1l6aN5p3xdFNpkLr3zqXPWF/QwlTInFRgzoA+HR3qhlYE0c6j9oCxQoE7/NMDozK9+hMT2GZ02Kq0/DEmjjlxs7+yAqOgpaO/ifzUu9FDPXugubV3lZB8esjNELAYUXVBdZWfAS77RTTNRxjQf4zVOHumHJm3ktwS9pV+9sZM8p6KxkB74yqBf1zMffbHtoDAyiJMMpKWC5cGRuP7gLhoSPI/GGOAhI3atptlCmn+0L1pl1BQ4XmsfG+nby/Q2IBVklNhurE0fwZwqGBrVXaVLK3ScTI4VPVrnXuwXNxRDJwgBWl2r2deLljwuY20bOT/hxZd+Aot/KZmf3jOWxQGDIxQdwSyEDxbnu+MDy/QypUcHJvvtkckJaTGLw/MpoDIDwlFD833hF/4xDGbGGVqacwa6DlEQhR+KAKClW0I2nlcIz52/BDOeoVxT9bqjn3bfevcN4NB6lq/QZSqmY7NYVBnRY3lNWLcXTz71bFy68gjC4fAKnc4zxbtULggYv9MF4DmnY26sLcchSmtjcyNTCo3cnzl/Md9dcnNnAySGSnuGcod9N9rebaxi7SapuzN79lLYKZG2q6Rg8JS+At4fc71wQ1AW1sfqQloj/lJY8klB+y+tKyeSztQvffasv/0qhbiTMjy07B6NZg20gFsWtGF9GfPDuw4RbOrgrJpxo/dcrdVXYmK2hEXbh0/non0wBX+t0e+bMYoQtkBk+6Cc/sFKokVqkzxhOq1VVxk4uaHrEGEwSQJhHewfyh0sWyAsp97hpVPGcayu7uQu9M2jARBHg3L2YmSsO2ZHx2Px4TK07Ufgh9C/KEsEtkS/1wz2UmfwDmj+CMh9NmqguF3kRqRlwswgCiFzE7CjfbgOW/jRLgpoEo/ElDJuf5prZ6tMMTTGSVzhs2No/IxNjqJMgM1nLl54eRfJ3tlejW18PC2scGxiYgxtaepfMxfwdnU7x16n5+fxSWAcKoY7ko730VELC2sFesH3GPg9AwMmbzgzxGjxCGUNodGmYBZzU12Fz+sGgpRs/VyUwfBsCofzgfdMUaE5Dly7avzK2koGzOZmz3E+lVnyQZG22E7GEZYWGgrhwyI6FGTE1MiwUeVONDjv4x79Y787lszzBQOicfldx2+/e+2dGBkt5X1Cq9wNkbr77uJe/+KQSWEZ/cvT+JwJb7musqxtrPCMM5G0RJygzmpmy0ihgacdT1RBzM7N5ZrRKQB8PFLJKDX0S+H3nlhi6KZVdBsSmcNVKk0SMaXUJAWDPc50SZbCMprlZF52ddSgi/nBRtnxmVEm5h0rkFbK345X65uZ9eYwUiKBVDb0MQKkFJt0kR/agI5AUeCn8o78IEBb26aJ4hdjgYT26ZeiFxQWeaOxj7U9xHU62KGENsZB+I3PSx91OQ5MXY52QA5btRgcLYMgeqI8MEtZQ7x3lzrS/toqNUPmoa993UL43IGggOwqD3mDeoNDjxReFJnuiYovh+24qx8yD9L29TXH/wt0Uyrh//OOUzPDwPhjFCH93X+QY7fViVGsLEpjdBTtU2Ry7aI8IAHtNvjVEw3k6Jj3mo02XB5GRpCl5n4qRtOKrV2mFwsRQEZH0BSsEyUUynbN1TmcGIIsGtOg7IzpQA/5xkQcGhRdT3z4mXarLsTdjuGxgrF7gKPrwGYjh6WhgehGWN3GZN+BbQmMdhSOyrhGHYs1hNoxC+RrtA6SgBILIIJwy9wtOoL7Kduhj8GBcRREBWtMp9Pr7zFxr02C2FTwGF9jEKbRFy27i/5WIypD1ZgYn46RajUb5YT1PZfFoR6yuUTb3dnkx3GO18q4AGCYvSgX8nNJmyTAOrFqKSQqD+sA3KFc79fK3n7re/H13/zl7DSpn9Ca+ooaOsKlRUmbgkC1ebY6NhWPP/4U53gL59xB/9a7r0fvMb4M91pHO+FYCMe3fq1MtLRawwrtxVNY3kcefzqDcjkn2rKtPT/8eHQmN5iK2kc9H96/R3+tY53WUVqluHjlCjASlwL6mwnnEIhrMDsrBR2GktiOtaVlBEFIuBcXLl5IeO1qDy0Up6mQRtt5KLZBU9ZXOD49OwtzO8Y6AB1oi/1nW2QkK5k0kcqIDe9U9cKW0Y8l7e5tItz1ApZ3g2RQDNY5x/mxeeJEx16d1dYvjNTiIACmN7qCxH43jG//US+VjO7JPn5+ohiuNEz5FcJmnk+Bwgporj9rvyNI7X784GLyQ/eAdTXnG7rQbhGDxsl1xR3u2dpEEZaoW4k2UNZeC+HHVayODcf9+w+Sx8dGRqMP11JSdY9XkkZ9feVYebCYin5kahy5MtEE+Mv7c5bWLorKYaGSQTj4EtnSqip3uTMnv03LFeonf1N/aaVRS2bgAM1TPu7DEx/7aNvOWrp/FYbdz6CDS3js0iBT2hxvlZErENFUNTcEMxxfoRHF3Np2lMzcPy7WMnZK09gEmh2/9ogO7Dp0XG4I/xZNgiDqt46MjGVUWrIrAKkwJNxAJwjDb6OW/B4ouWIeUIrOMjED25X+jAJr4EpIpVaScGmB6ciHD24gOkcxMzkXW1v7+GUj4R5BpdJI1musOhyN7XosLS7mEIfUT+gOF1qPI8pzWZ2Vu9fi61/8FYiFf4EFyjpCQBdDs96FFSwY1n6wnvOnL8SVy4/RBLnIzJoG1vutON7dSGHVWmv1+lEsucQsre0FJbjgmIkaTz75XDzy2NMImD5yAZP8pwircJRkh4vyQCPrLy0tLqWyRX3TRztRwp9yEsJQdzl28I1KwxPRMzAS4+OjsbF0K/Z21tONMQHEpVyFYCbcaBUMpIgydhr1uHPrNn6mSSsjoK1e/LxGDJUqSXP9VtM+p+dnaat9VgSWpJNpr+aLt1HGKm4VY18/vNWD64RVO267Jji8AoQ0uOTyskJ42+qhW+IY7/ZmK0bKJXqSm7Cy0i9XxuDew8Nm1tNDNASzpFuXcQIg7LEBR9SCls8JBSammKzCS9INMGuphHLbaTZALLsxCtIE3MIfRwiZ9S/jBoL6sNIqYtHEsNveIPTSqEdEB7/079I+oHd5fhzehge5//5NYwGnc2SmeVjEdI6B0ulvm+BDHzohI6fD0h4RF6cKQ4DgGrtxmA5iJU1ELhpKo+gOt/UikyKjnuPW9stuJzg4PAys2MuJCftuIUihJiO4aLgWY3PJJHl8OMepePHc7Dh4fQzlDCObxNDfxi+gklR+ew0fButstM5xK4dK9BvUHg4/dfcYOdtBew6nYigSJYQSVLib8nv4gNV7uoFr+mu814CMCQbumCdsMKLs7nipiWEILYhBI63LPihic+V+NGvmi27G3Tuvx/oq1mn1LlDmKBYW7sX9G9djBAKtrKxFqToTA5Wx6M5hCrrUhH3qtbm6GMv3b0NolAe1kOpaG2SWuhn9TVnKb/nOjCbh5SyuRTH2rOfVBo4tF2Nz1E/rnTnXXJNViwwyYBdMIG/NzZ+J8Sk3c1ZUC2a2fU72uHX3djK8jPpwaRFkAkyESZdWV7Ea3bG/vZVC7JI+LvPSwg2SHkMjU9wXKMzBuP7ad6K1uUKb+mJxZSmW791Od2n54f3YpJ5NylpdegjUB46qmFGoBnNUihSZgrUHwzsDZ38fxqQ/2witY726BssP78Q+1iUX/ms71NOInnKd5tax7LuZsOKwj1AWtsJNQxigjSua7CGQBkK7B2w3Spn+N6VzqDKa+cwqz4ImfI5MjwQCA3PjGIxR9rxj26htgz1dKvpSNGrNGOjpT6TTizE5hnxHCNI2ltU9g4xC6yf73PLCGnXWcKggQH5Dw7HbbCPcuDzQwA3p5DsNyh7lHVK3MtZdI+IqJvYhUpObco+Pj0QZiO2oxhAIEuZO5SNvOY9axGCNFdZMRKJMdylJdwbBdAcNeUVE4D2Z64yScsppJhCpKE+dmmnrEKvNFCyK4ybgExDZ3eyMxrnU6d4OPgUvdi0ezGM01o1itmLuzBw+UX+s1ddyKtrW2lbsbLo7G37XcLHER7FH0HEMCOGMHEIofaeh4Tka5kyfKtq3Au3VlI4zYoG7HeqgkhBLRZKTDZAg4dwh57R4MvVOzcF0/I02SuewEUcGyQwJ4CfXNlejhcVz2qDTEtEW3IPGRrG45/D8qfOZl7sPyWfPPwZRp+lwNTVQHS26dOONePWrX6TNBomos1LqkTAcSkFcz/mtsFsffU3Xdsokh16TDVQoO3SykzCKiLWHi8t1kjA89uVH3jFI5whxdSKdjsdtuTSNq2g6qdznC6sP8wO/HE+u7SAkMGH3vvEErAYIJQNHtCHa5XjsiRex6vhN3Qfx9ve+AX2aMTqmK7IZXcBgNVAxXDIAappEoa0ms7jL3jAIy10L3dcox+vhQnOVjXOMzw3CK8LLKkJapsr6aetp1bac1UN/T0yOIltbCJpRY90SfDq8KJNUyijLA4RjH19WH7WP9jiPeQC+O2ygvOriUeiA1XXjOjMB6SD6EuWHMjJi7AJ1dgusQjmiFdMaB+n3LXilF9ofgRR3Yn5+CoHbxTrzXpClQdm95kDSVOOkYeihfdI5l7vBR9+HZz0c88+leXsNxEJHrLj1NLI8hMI+4ndlajSWa5sx2D2Ei1mPCrzfP0I9NprUTWRHHekzhbaFZXW+Nwwew5Uiwq1C5iIKGZoCyQ34NvCre/t8EH6C5zvpvE762EH2emjIy1bRjnO5FlPY7HgLMVF+ZwcIA4GFiLmV4y5ONOf3YeDKaCX3aunBEpsf1dpuJBOMjFZT0HAM4riJhmnS5RhuYSUgKU7NP4HfNIsFdeAfAXQxOxSDa9MKf4XWKhP9TyG12zS6a55pfsVsJse58MWFSEeNWF1eA5pjMXtg/GYdv2ktdrbuc88OGneP74iN9VWscwPm2ok2HT7E8+ipfJfDUO6/dOb02Uy/KwM7HS64+sb36IgadT4RUjrZEL/T9lzhb7giEwzCRCg1/Ow+Zx+5vjXKbhemcfKDgSRXzG/AV6jIaKG8/HY8dhcBbSGoLZi9Rd8d8u2aWSa/79PBrhXWNzYSdeBpY1MBMIGmQXn7MCXKAGHNzcBgBJliD6itktsHmUgzl3xx/vXI6GT6iU57W12+Aw1RcMA3aX6MT+vCefKO2VSHIB/Hvs3vdr60wUM3zT4GSra3m7nXrpuqC1uPXNUSAdpuQiPQ1D7oylRK+RxjGYOjWKZRmA9rZpTV8fj9PRQYiEu6OO93Zwv3bBeBM70T4R7oBekZNYY2boLedtYPbov+Z3m4B8jI3+1t+gdryYucvHB4iHAYQwC6OB58iJAet2lbSvVhVCfLML7oDPS2j4VdBJnVGqiwZvaziqCXMgJEIX/ozOzShw4BUSjqgAbR99Zd4RfVlOGb4aGRHNbb1pdFbizClV2UVDcnMAI+DDoydlFDsEUeRuUTbVE1LfaBVh1E0N3uzY9RAkdsHPocHIL38dfdLV/jJ8w20KeLl1B7/uw8Ou8gRqcqPFAMXAtNTEQQbrgtB++J5hawj3+OqZq0b76pAZM9KtYHoxzhL5tP6yTiTCxHc7hIl0JmkMBxvkN9g/JsnDrzKA1AICnX3cv7sBA5j7QfSCA248lMIICjckyVa1o+K7y8spgpb8U59ymFmNzX2FqK+3ffgTFPZvAAw2RIJ2VrFVM9w0dq5l6Ypjo8ltbYZWMOUT1jE2fi8cc/DCMYqS5Ff3s33vj278Zbr75COWhbnq/A7MLEFRhUWjguqCE1oGBdy+VRBKCMxYQhsA657nAqLNAGfpKdmrm+HGri4lvV6R1SGV7hgr9SMWWVHYJAqarpRT68UMb3cX19V9+wz4RarvU0hHUyAn9I/yG5WLuBmDt9ORow5kGrDlS8X8QkjGfQTjfvdiVQFVMulcrbDbBIV7X9xHB/rN5dzDFH2AzmV/C1elhEPgMocIMr7nDhfs0qkpzMsAfaqBjJF7WUqbMWBME2RxgmPdh1jBlhpB3u7ue4qu9TSWqBTbhwmKWBxZ2enYqNje3sr4HBYeoIoyO4RygEk12kjy5uoSCktxDfseGivMy/h49NyewDkje2u3ARYGCYeHZ+BMHGshsoA7GYuulYc6vZFds1lDzQd2ZmPDY2a9HTgu8pf6OGcWhs5yIBTpaxL+xm+86dM9q8t0z/l3DLduq1RE6OXjg8aCDRBCATjo5xSxxa0nBmFh6Gy5ljpmwO5USZYdygTfzcFkqzltDacWEDVsnS0/PT7SEqcUDX6Ax3bhgajFh6gEU7HqRD6LgjLCwCk9k6MNUeFXXeYmYX8btvCAiy14hTp+aAbnVaog/UF9vuD2sX0cKuYawnDj/KK+bmrkQVZmxiGQ2O6aB7/tTpM3Hrxp04c+ZsjE+foWEu0+K0PzW1hN1CA2HlEHI7pb9vKOenri3fhjG2YvPerWiaOjZoAgQWn3qooVUCOv8l4F0fWnmqOonFaMXYzBxWsTtnv1THzGNF4WBFUdRx9Z3vY2XqOejOheykzG7C17KsImBC2/lWmIs1vbiL/0QNwyOjYaqcEdVDYLNCZt1z4fmEJsUhfM7dIjhUAvo2S/fvJXTXR9oFTfh97/6tmEALb+JTGadwKGcNH7WjnERATvo/AlLRXN4n8w5Bw9Gct7u4/BD01EBx4SI5hIQSa2Fhion55tnWYbYCnqko3eLUJIQbb16Ls3OnYhBk1Hb6J2XvgUj08I9xKW49uAsS6S/m4gKn7eMi4NaVZXnNfY6OwzWXB2NjuYaydRyzD+FT1GB4GHv+1Dw8uBvjk1XBefThxx5174IAQA27jsGWMRxn8IO7sGguwrYGT8CjA6KbEdorhDYyDr8oRLxfyKvFN63S/smoLaUb+DK45UolrufFnfQTiPKwnsrfOcaxDxo1zwCkAqtRRyAu3aQSUcktL64lDbWiLhZnnMK+HcVy9sN7WutUHLIE1we6QQPQzvroqopa5E2nea6srqD8QR/wunWGBdVqlH8Ym61t2qbfW+ZDXVEgvbiuXWcvXmibdtXdq1ku4KHcJzSwQcXSoq7pg3YUSnOPEHbX3fFp/BHW2vV+DZj4qTe3Y2xqnEpRJlB+t2b+aRkINQjPQ+T9o3AdJKOAQz2D2VnO0RXjH+1uR88w1gAGHoAhzWBxKRxhvIuuW47jqOb8aslnZucSxmnx3ShtbW2VfgFu0HAhyvGgPhGwqToORI/YrmOZhsaiWgYS8v6VjS00J9oUK58BAxSIguYSstnhCJGKrDJ+mjJGoAfqCKlu1rHWQLO7N9/g8xZQ2U5waAI0gPD4bNKJunISrV9AZYVXgdcVMAJp0EFa5woilO5uFUYyW/vShPtgAAW3yKzR13Q8fjen+/k+YwgqPXXLAHRq1bdQnEVSuxMDou+I8mCuo17g/Vhh/a0JddRn0/dytRGv2X6jsutrWzBzJevmMJZR+Xu37sTTjz4Tgyhxh7N4Eoi/A7TcSuhocOegjbuAYttrmpNMH4jGjotxzcmpKv1RpKkqPLvbx3Hv3oNcFsmhkNGx3rzHJJS+AfgIgTAym9MCabvJ/bWtHfpglLobFcdQtDagK20DptZxop2B04UCEuofOfY6MAQdmjmyYVl78KVDTkZ5tdSOoogOVZwqTIclR+ELBcNo74YbYrfwYeH57Av6dA/Ft75ai9UVF41zuBLai1v5DI2AeBRG2uCKJn3wwi4uCdgDuuvuHCSiOewHKUIDhdepia7koeuTWVWwgwjExBSTbjQWCn8TAZbfe3tBrhVjJcW0wa4zj59vO15Gy9LyulymD0G/1CLj+AvN1jrwDCFGgPvaVPKYF5WAzzQsd4Djs4tmGBmnA1AZvUYoe/tj27mULuRenoiufYRuSChjKNzxRgTloC8nNJRKlYQbrmHcLuH/jMgECC56RM0tMV36xUR208fMiS4itkeZtVJGcPeAieiQ6KUTdnaFgRAVAd5vmMl1BPSaB2sYeMCHKFejOjSaASKHQg7x4dSSWhuXnulGULAZtAs47/egQtuXK1wofK9/7TsooV3kEgUFg6m8hPXgkhTgEoyrBVBYtYoKq88Vwqo860WZjIIlhm5q5QN6zkChQ1laqs4wVDIHQm0aYa0GSqFtCp/+qm12mVCjzQrxXnMjz1XQ/Gaa9SGQDqPk4gkIlnB0F3o7/r3XKiDl5NQYShioj4CMTYzE8tJq8oGRXf3k7bWV2NrajYsXn4ZGpRgEKtebW/jX+LxYJPAv/dcTgxX8Wf40d7yX1uku1Wq7wPhRXCnaRT10iVwGx1UvRGYg97RcTvyQPk5M7zPOAQ33HXtFkMwfaCH4udxRuVCMGVE+6AW9DMXbr70FihtDgWJogKQuAeQODfvd9bRWptP2YkUbGJva1hr90QYKl3mvFnEwXQbbrhEpgUCfeORRQTnMfxQbjc1w+NOkleXlJYQdRc8l+01YXrg6lDdawGl9fvtw1LnU8LnoYxD/Xj/ZCf5Gqet7a+nitOnDEpa0q40hoH2HGDVTQRVwUVi5ihxiKDLzC3/3YI/yQQR7+zvcYywCY/Hcp59ru9XGdm0rtY+VsUpWUObTlGu6zWXNSC++UAXt1upBi0GkteX16EdTd6F1OmsiqUGF147tulSIiRzZYIioH6jlnZiYAjohKDRCLKF2PMBnSsdczIDF38fqjFeGYBB8Ps41gXhDdFCuYGDHY30MOJg0YLKGm5DVhcxQOEPpMOdQZSxqO1sxAqTrg8kau+0Y7h2KaXzehLE01nE0XphWqLa1jQWrxeTcBJZlPwYR9P6+IqVTf9XAEGySEEmBzbQ/Pg5TpTDyZyYLSEP+kMhm9HTxnPdKS6Oi7rfjP4Mc3JUD9FqWHaxnqwVduKY6MLJoENB7fdWFi+dQDn0wdCsDMloDV4wwI62JdVGIHRXoQ0j0kceAZDX8pnt37sLg+Jv0ixDQ4ZCLl65EveVys858qmVCzHBlNL+N8A9C+4HugfSl9VP7UciHjb0YxXdEevhAM4cYA6ZCUapwXEtapCGWcDVJlW8Lf1hmd59feUErDYNwr4oMJYUlcR9kFZm+ttl7Ds8ddu3jUu0g8CA7+roby9+HRXWiA3oqZien487d6zE+ChLM8uBZaK6ydKsdadKDwiq2kkWY5GGUw+Fxk7qCAlAYFIaboSrtjUa9mAr79JPPgkLEugZxD+Pa9WuJ6kwMKg75G6WDWzM5PYkiAy0dOvqCrwztqtTT/ldI7TmLUmk6jNoGLfVWEFxjE4d9sbm9ku6Ju4Tk3GoTi7i/iXFw5c4e6ObKIK6xpuEzFyEXIaDfuj76hz6S0qr25xl/8D8Yh841I2QQYTFIZQDFwEwF7XGIleweplC07CCE3NfytgxW6Fc6BlvATaetaUlM4tCCoJSys4TMe2iafhSAQiMzGbRwJ7UWlsMItlko7mVzgNY7hiD6sS7a5ViY+dfe7xjdcRsLv7kFAxynUtltF76lljoH49HsW0DrydlJCAtTlCtYk83MIXWSv5p1hPe69E0mFlCOUx6lSXRhaQYnk3G1DBkl5LrfOVTDb6lWCAPWgPcaJJGJHAoSjqnhhU9t6KAQp7BzdB8IpRFm6K0CoT+gje9U4GGOo7TjWa60tOwjrPMgf2OouI4S4N11fPJthN1lZdpoeBWxQm3bXBDQ2UBlmGK4DG0OgeNoc6cAZp3pi2K1z6HY3NzMHFuFLDkA4TWg0o120QdTwQoBzdV2oXt3F7COeJRA61ZMTs7xnIpG6wkkNRzAY9a73Qe/qPihhYpLKJhGolsDARMiEyIxFaB86IT6XvjP/GbbolLIGAHW1ZVGXZ1i4daDmKxOoOzczN1I7wFCi2LPJCUEZoR6u74yBsCZUenG0QKF16y/Pnx1k04OKbP7mOfMbQCA9XQ7vGkOuxlO9qnCgcB1lxEi0AZ0Nyi2CzI0YOu49C6KSxRi4Kldx70DidUaQOuR4cwrMCZyTLvhGmi1Gz1D8Dwqrwf0sAe/aPRcI06l4Dj0zpZbpqDYYYwSBiVAr+oZcyr0e01zVTl0vfQTL7T19RxP1boIS4Qb+rsSu4RlE3rlBlQQV8KbWGE0sZg6RsF0tJs7yTgGtXK8k3tcHsbsHbWvWhV2yTJSMPiyCVpIGVSmP6IztQxOmDZKm3vvYnnMR1Z4Vl3hA59YX0WoUczcQKsewOiUP1SG6KMmfKDtcQUc3z0EiiTEQAD87EPsJSDQ1ORkMukWGs9MrFwEj4+WPQWF9jg5QsY52hbiHSNERZAHTnxfCKGZ9ZNmBtXUthI2AxYcluU8XYGyx/vw2XFhh1AOeadrXsEotFXf0PS9pAtMJLG0vjLNMdp9EKF36M/ovMigvr8dzbZ5wjALzGtfCFEl8AD+YRPBVqHqfxpZMZPKZVz7UFguTaNl8S0NlKRR0YOuVqFg0fTuxO/aTrOzM5lOKbLRD3b65hgWt5929cLYg6VROItn0ECOt7ty6AHWB8MVh70I1ZExDbPSikn62811rKgT852qN8hnON2VnEQA2Ry7df0vtBXfqjCEsa+ENXKubjXhue7a9GglFh/eRVEUtNXtSRcFGri/lBFr1EmmIup6GU03yOc9Qloh+eE+/YsQmdOs2lIhqXhVQNbX0K7D+iKlw14z5OBzaGmZLRSyEW63znHYzmV0nALqQbVTcfcM40uDKhYXF1Iuus0U47z119ctgVhds0yltba2hoFRORg8bETFHHV5i/qI4uQl+acF2tK97frYjz+fK2kMjlQSnhX5tzQABtWxdrzJBwyhy8he90VqIxkkhZFvyzBIIzPnWsn8M1tLhQBV8pkilG/ACWGFGQ0UybxWzHc4CM7P1CwZhaFoAwYyrkpAxjmCkka4eVkS+xBYNwzzLDx8iPOvBjeY0UKpJKDgmkkmQCSEsmH6Jv62dTEw4A07WJvxyQmszjbvQgtTtLmtjuk5mV0Z7e0ZjgP9dNrcBcTqGlQIsTg8a+DA1fhdR9dlZewgd4lr8bdKMSEc73PM10NIL7QTYSi8XnPDNPOPZS5Rjsx33DbV1HgA2hwtndxAnaghgovgq3Adr6N+NRfOU/jKKDksy9bWZt4/Wp6iz6TpcWzi7xVBJATQMV4stejqGOhrzKMO8sgYBgxvTrbC0s+7R4bHw90az54+A6OBcrZoMy7M2uZqbG+sx7m5U9CAttJdx/h1JuDUaMNYdT7Gp2bU16CloYTVekhr62sQ4SHCC8w0ac/26CWnNT6ir1R0MKnw0tYaX4FG0WdKJTQaBFF1uzZXOyrQobkL6up3OKhVRGvlMy02f5vw49rNptaKXrymP2+WksIBC/EuDFELAYQWCrO7ZIox8v3ZN9Qwq4YbJ08fgEJ5Hz1GecY7MEEIcb9Dg8hPg361vvLh6IgRcMf79YWVLcqDRx0j7oMPTC91XNthIg2Nin8P19AArIs6+JzK3DXLlDONkuUYcbasrk/88Y9YZ7NAc3BfIOiUOP1JfQVD7MKPJCV+lP6VAtXEChjxdM2jNOMw8x6NUMvjhWcQp/BLEVIqmtHRgXJ2Eu/N80gCPCb81FrDjJTjNQ8tusvLaDWLsVCY1y8+WnEDSDKlvpmHSkJhME9bPvdaNhAN29LSwZBGQ2H7FGyFSoIYcNqFAdTIGSxAmZR6xjJAogHTx3DlBVlMOml9/Da3WkWlBdYNEKV0hNEex75mlZ1NY1tdjE/h9D6NSrNpVpZIh5IpsJGLg+N/gp4GBk0ZBZLyWwviKg+DZRiu2TiJQRSpoq0j+gBr1AejmTghnVWcugIqgZ6u0bTqe7s79IW5wrUUYJWnY/p7CMpgFUWDYlSp2CahrgEWc3dVRBCYSiAoDtnxXR6ZgFZmcm1RN6PHCDyW2n6U7kZ4XZ1joK8aw0Oz+NCT4WJxRu5tt/B4ZfE+sHMjpibOIETbsV6/k5ZOWNmmTQfUvYJ74wouWk/XNtM4wLcoycOcQ9wF2jqWNsd1+hAGl8f2uY8+c+70IX2tkjQ6L8rRr5eP0phw6D4YXJJmIpXMXIJ/zZCjMO7QQoIk6fseUYW78aMs5XEzvHQpfB6G4KMbVSCqyrCJKA5TyQao3d39qKIsMq7UakR1qpLoUqOlO3XUomxkB5VD3TRwulbwLZouJ+AAqR3j1SA5CqAr6JCgR9ff+/lfSWe3kzxQHL66EAjHcGXcgjGRHD6FQPECbvNO6VE8wQH08fCeDx4FoxfW8IOHgvueoPHPysgI7h97yAuOM/KrRuyOYQisgFmWq0Y431OfwfF/XyfsMlJpfRRYrUBmtHiuKDnfabu4kr/zOKmr/xcx5P3eagM9a/v87Td19aJ1TuWBAugsT+vhOZEBr03BVvP6YCIBnutCGfgvyypey2F9PIsWz5MnFyjE5YKcACJN8hTX/chYWtU8KCur6Tu5LTs0T54c1IMn8gbUAr8d+oj4yu98IedkP/vsi5QJUyColm25LYS9NEgZWP8erF9P7wh0pgzlmTY5Y8cVRoR+baC8QywGbrQkCe8QYPgt62JUXsZMeqjRT45O9bPvrTyfjLJnHbTYxn29Jt9x+aTt9pKHCli+9J7CckNnrou0zPl29MIji5Ye+YpeyuEHB6YiPzlBJPuz4IrMJz55Nh9KYS4O6+k7kp758SgaUtTNN2lQinckUj0560QQ6yIfpiI5uSfL8WcW44+TZ72ZI2nzgaNDr66/83O/VDxy4l8lzj858kUnDxZX+XCZpnHe+4p7Ow3K31mp4vjgS/2VjT65r3MICYQ5nQp5+N1tGklGJo1y4+tg7Z3Chr3McTP3TtJKHuknabWxxkb6DjlXHAihCilfXLy7c1h+Z1pd3nDSmR4fbEs2ttNGOzgFsbin07kGHgphh3bc6rdMpazJdPrI3pudqIWiiA7TfvCgFVkNg1ydTk2aZN3e/7vzrX/uzKDCxdHyFee1CJ3i/5W2JJsK292xwEhpT3zrW1/LOn7kxY9RRwOSRlF1VQaAx2vxxmvfiGZ9EQt+HC+99JkYGTuX6yC/8vtfROAvxI3rb9B2YeBwrG824sKVZ2NpcSW2d1bx40Zjd7sRQ6OzMT5/KUZGJzI7ykkJhUsEInuvbu8f2S1GqVWA/OtG2am47UtnqalYFNhj6sRFbkaR0+fZ7xSn4hCViCKcT9s5pEVepy9yE/iT8ymXXEtXjuI6/Zr3nxzSpnN4tqAp5UBr6+K9RR8XPHyM31wobbmwOPKJ98r8V+Wg867iu/jk/Sf3fLAuncNzXf/bP/+XbRkghY57LVTTnJqFc0VhVDL1GxU6KTCfOSlTIifDfeAdNuaDL0056ByUkUnkXHYuq2Ul8fNSp2HoL+pRfHoTehlMs0ShGS5PCq/v0GdUAeSuAFTZpIcsC21sFbynQ9gPHkkAudVS7VDvOfnTPFItRfEcf6McOm2wvZ1O7hwqA4N0limjmVTq/Yh8CosQXQE2LmCBxbu1NO8zmEfnfEEDD22ydeMakiJTZF1gYhWt98lAnaNQqsVhay2L/xXloQiEwsW5o/j6138nA5If+fAPcp338p5MuMdwLK8txPXrb8e3v/U7UR2RFw7jwtknYhPovVG7H+MjqFHg5OFhfzSA5ZXRIfzkKkq08JeH8csunn8kzp+/En0oXnONnZTSpbTQBtkz+Ymj09aiXgqFH1EC7sROLRYXFuPU7Fy4rrR979akdrH3uMeTdyqUiQyLgvwfzS1o6dF5R/abvOsfnWvFF5C96O/O4bP+Uxg75zvfKhEVX0d4PW/ZfpwRlPfwlTXhlZq0ww/0dadeHvme9/7OJ4qfyuDJ8cH7O3Xo+ulf+GV+SwAK5rrMq5h6K+7g+5X2fx/gsw6SyOs+d/IeWIs/33+RR95zQiEroW/Q0UwKp9ct3zs6DXGowEQP26ufyUmEgvKBas6x1Pp6KHye13EXOaUCltgyhpA7G82H9/sOxx4ts0MMfRV9Fo/COmrJFJIi+lwIqdSxXnlbHj5f0MaPzxaC9N7hzSf3d675DKUXlkNG4V+e49OpTyF77zOLhbwHmalL+qUeEDwV7Mnh8/k5qU/n6JSbBwpK2GgRff1H8Tu/+5UYHizHD37kYyAEaODzWDMFeHt3O+7ev5+xjK985V/GE4/Nx26thr83EMd97bh163ZMVU/H2soGQlyL6fGhqI5XY622ES7iDoJGofbFMH7tD37yD8YIPnNzBx8T/zwtqGOv4ZpaWbH82E5jAo3GToyPjQDJW7G6vBCvfPPr+My74e4B+/T9MH73Rz76qZiZOUX/0Fdq7KKHorm7m/TV908Df0LHjrJNIee7Q6/O4a9Oyqr3Fsbp5B5HGChHnu2UZ+IPeirv83i/vzj43SlZo+cdeTl5nfLlM2shbKH8IxfM57soyxvfr1fn+FfKT1pRt3/6S7/a1q9MVXbyjK9Wm8lUBq64WFzgyM2cOTpMYqHKZX7z8WqHyayMhEg/8aRwiSf8TL+Zvx3A9hD6eU8Szob065sURNCyGiX1WV9muUYcFQWtj1rQ9YSLotDX3CYjOO6oYvLwWpJR6aANhXW2nQa43u+A4qwFqEXx51Kb+2RxT4cJJJ73+1Z+ZknF80UttDBZP+pqG7xWXOA/ivrXGaSgTnF458lrsm4+6j3FCf/zXbbr5CaOLIPyrG/nVo/Oe/W5patP65+LFH7v61+MAXzfT3zsY7Gxtho3b12Pu3duxt7edq6n9dRTH+XzFFD4Wjy8+3qOuY8NT8X1u0sxMDEb283jGK4OxtW3fz/mp0ZjrDKSW3E8vLcQ1eHpOHXmkRidPhMuwbO9thbVymicmnd9LwM+fgqaFkcbhdKds79cV+tb33oFy32e+2fizs0b8fa7b+W+RA4S7O7V8beH49LlZ+LS+Ufj1o2rGeysN5rx5JPP52II0o0ezPb7kdZ+d/rPo0NT+VNkhA3NvzMin/SifxA4hcx+TV4+oadH9nXHbHcQD1851qICSd50FKHwzc1Yc9jHee66eCZ1OHLgCpfW19GJonwVRcFJDk0VR+c99DN9721dP/crv8r9MkLBJB4GSGhBWgcDLPpRnUNYlsTwfounMK/aMKPDnUPCdBprdNR/luf9ji0aqt/YWA830nK5zxGXFElL25vRbGcbKYUKcH4noWX0Qut4nxay867OJ+vGNb99NKmJCrZzPOhDzth4hUer67W8lEfRF56wrsV7LSdXPThRHJ1DTWyATPH0fR6d78KaWyfvL+rspyNwxe/3667aK4IueTf1KK5bIf95eN/7zAdksy2874PnzQWW4Yr2n9SFwzo6ZppRzSjBFL3x1a/9OpB3Maamp+LevTtx9+7tuHjhfCwuL8Ta2ko88dRzvGMgtmpLsV9fjvnJicxkG8V/Xd2ib3uH4rmXPhy//eXf5f71ONqvhRPNJ6uVGOorx9z8uSgNVzOBww3XFh4sxNnzl6MyMpapm7kDBO1TmRwfu1PHcty8+W6sry4jhE/Eu+9eja2NzVhf24TW+ygUl5w5jHPnzyHUp3LMV0hd396Ifvz0RmMvLl56LF54/qMIgllxhXL8oMWEAAlnkz7S5YSH/J38yp8p6PCL9yjICrGHPGR57x3w8wf54b2DWxyp8V6+cPdUlghpvjfCVUIz0QjX0V7LOMdJH3bKz6AZz6iC9O0z2AtPGVh0XNn39lx58pmXBxyG2HaRMBiivz81AiXxHwKn8KoFsH6eO+TFnnPHPj/6nZ4rfLGCSFbCj+d9iZVTE3UgX84V5llnU4yPj+e6wOPjEzE+MY4P5qJoCDEdKoxxPFVG83dGdeXYbKDkptEQtNd0HhmfRllP1Yr6Rw1loogZQXvNLYgI6x44E8oxau7lGdcOLvxZ/8ZS21kSGoXjZG5OF1pTGvKUHa8gKAZqWOvSIb7WzPZa11wiSDjvUIJWXIXBt0Ka77D+FF5cEYl4rWiV/0/t78tTsfJJtFCU1fF1c7iNI5mOvwvaF+1J/43Hsy/8bTk851isL6F34sH9GyjOjXCvn83afhz3DsS9+9exBDtxdnY6VhYe4OOuoGh3eF6+gH5d5VjaOoyV9VqYx3z31j3g82z8yT/xpxBcoC7FN/ZaUd9vRa22E5nqCdEcGX38icdjoDQMrJ6gDT3x+ve+FW++/lrGCkYrA3HjxtvA8XfznTdu3syJE+6ZJE1y1lkL2I4gmPa4gy/szhybm8vwYCszqYwD+O8Glvq73/lOQmj3fVL4/GRqoXwBPyhcR1jAQcpdWnoY3/zm78W9hdtp9aVrvV7Mm3ZMOBWo/XzyyV0jaJG5CdaNs9nv8gYk9kTS3utaVqxfuF+V+xw5V1ronyjSunC7j9h3naN4jzykPy3/UX7W32v8jeuhcHf93X/0s+0Rd2lLv6FgAANEZqB4o5AifcFkBgqgEEpDi+gPCiuLZzqHjVCQszF8OocazfP5m/L0e/0o4Pcf3Ec7T8fM1OzJM5ZRaDkT6q2Dp1MQOZdWlMrDgSm8WhQT2k236+k7iO+/9p14iEa+eP4K3w9jc2sjduqblHsY7uUrtYaGR+Ppp5/h/fwuu65wb7zyyjctMIejGvVmfPZzPwLkcf7lIe9AC560x8wuNaFzSl2YXjiqEusc1tu2+u213DaTjszOpi1mf6WgSV8+HkWTCuZwqVBTUZ3ZtbSymOOd7s1a9IFzRls5ocIF4SyzE232sIOpQf7+4NG5R2F2ksO9+3fil3/15+Izn/0U/uXpmERx1rcX4ta1b8RxcwG6HMXQxFx8+9W38H+P8PFkwm4ExyGkgWg2XRK1zXNTMT9/Oh5/9Im0ylevv8bbdqM8XOyS0I2yaLdMSDnIlM3evrEoledR4GOZdulsKIXK+ER/KeLXv/CLsVUHlvcPJo2stzywvePC9d3F5JA+RyiKjKzcrgWlIqO7NI3R7PGxWdDEfJw5dQEeuAjURgA5b9s9lpbvx9tuml4epP4TORZ+9ca1uHX7WmZDOff4PM+NVafiypVHoaYWT8WI4uT57NcT/vPo8EWe57uPe4/4rYJyfFpAnnwLvUQQMmAq5lTmHJZ1cnRkKV0gycJzORX35P15nDBNz4d+8IWXnVpl+lqttoHlM8fUcTqIoTXlgSIh2vA8T/A5wJpoPVKordzJx0ZYnXw99xXBgeJvr1uRzrfWTIvlxetXb+QqFm6MnYSijloxoUa+MgmRt/JtHFdIauCnC3gkQ7pP63rcvHMVCPeF2K47qL0d+0f1WFy6j+AcRrmCRdhdh0FoUzR5fhcGfifu3rsaDx/epOOucs6dyTdS8zun82BvP8p0/PBgNQMsneiiM5kGrJ/o4ESQO0Lot/VUoSh8RnNzq1IFmPNqZwXRDa0OsYYJh+ic9K9s5EkZ6WtxmIyilXHrSN9v2qXDZkr76EgVpQWNpD2fVMCc19L2UTetg/Xw/TJaO5WqfXYU1dHBuAO9rl1/B2Es4ac+iLs3b8U2MNXd7dbWt2OjJkztj7WNWgqqCSJ7WEN3FJibnstA4rNPvxA3372JsmvEa9//ZkyODMT4iLNluqO2A+LZi1h5sIqSc0UUdynsinL/UMzNzaXQmIwxjHVz47OJyfG4fv1aLK8A0/fNEy+ykmy/is1zzgozk2RtdYPrBaR1nyMZZRSFXMHvru/Uw21J52bm49y5i4k2VL5a7Z2dLRTiAkhjLVZWF1BKIA7ecev2LcqVPlpUeaorXvzQSyjRQPlvggJamYEmIsuplNTdLkoLaJ9rWOR+fjts6YLv6AvQqXn+XYkM1rdcVVIjA2pDzlLSeSqtLH1k/3e+kxe4nsiTxtmXiD+3i9UK1NX1n/03/37bhaVr9TvRqu/Gh575wRivno2+4cnYrGPim/sxgwaOQxlM6Lfn61zPL79deEymQJwLJuScBE8t5TV/8+ngibSatNCopqfXV5ZjZWk1rjz2BASpZHu0MELDnImEH+z4Y1oOqcWzKpvm/hYd8DBee+33sRjrCOt+1ID+PQjb6dOnooW1OtzbjtFxZ2Y4cO/SKPsw7SQMqEIq5pY6CX17u5naNlfrRxjUdNbbtYSOj/rj05/8kbh85UnO9YSTJYYrvUBviWl6YcROcxeIhmWgbbkAe4FQk+FSOPlWGfn7mOc6GtTdDoqjoE12mL3vX/x2e5Zd2lGFUUy/M/c5BbG4Pa5du5rZVK7Cr6uRUzpd1tT30Y6Or2cGlcupeK/bgHA6dra36YODcMd8g6lokxy+cxlg51Jb/szcLAzvwuz76ae5bIvMkwiBR3JyCG6OdHT/oE5gMRd768XyUlHzozNXHsVjn9Y2tnKBhh/5YVENaAKaOkdbv6Sntx3/x8/+/bjz4FoMcE1hc7ILrch2+1ZXlXB51uZugdxEIiVzM/GFK1jNHt7rNMCPvvSJmB4/HSNV/HQn0sAz16+9ncsYDQ0Pxc1bV+Pdq2/SZrP8TM+kr3Gb7HuVwrPPvEhbS7nU8PXr12M5s8LqMT01FZ/95KfhsXO836FJ+1KxRfThV/tNXjXd9uata57NrDZzt7/6zS/FzMxsXLp4GZdlMe7cvQ1sL8enfvCz8cTjT+Q9Qv319TWMZy/0n6NtrhjZzL5xI0CXQcpJI8Zg/sK/82NtJ9nXd/FTdjajOtwbw0ODELQUd+8vx2NPfQQCjqIVT0cp93zF0uDtOZAON8pldFphQd6zvDLpCYN2IEU2D8Y0la54zA7mN89effdariOlpuThtBZm18iQMo5WL2AIhfkQuL7dWEdwV+Lr3/hSWkq3IwmEvIYQaiFOnzqDJTrCKsEwPXt0aGB5XRiuH6atUxeIi3bmVUDIPrT1GB18HGsrm9yPv00bXXzPjmzlbKn+ODt/OT798R+jbu6j6viyc2zlen2wffy/3YLBsSwGJhTgXKBAGlCOMEh/0OV0POl5ruT/i28lHuoVZEsmcAHvbSD/HAzjNalbIBIY7OAoheaQd0pv6Sy9RE3OUfVcLlmE4Ht4TUaV2U18tz9ELm4qZx6uUzqpJPfwjMEk/jQBHic3fVLHgf1YV58zB9l3FP2oD6ZbwUOUb5n8CFeKMMgnOvBel6V1cTvHap966sl87ggLrZvWxjCYFvoPf/bvxuLK7WiqsOEVBdScXimZM6agj9ZWurudiIrI+cluUCei0C65eN65cxegXSPGR8fjySefjQvA4LeAyqvr+tPXM7JdTOA4ho60F+WViS+WT33Pnr5I/QZidXk1tnZWYgsf/4UXPoQw4fujJB979HG6bCBW1paiOlaN85cugOxaoIbluLtwM26AICSH/rixChXRYJ/9U8iBNFBJQPSYnp7NXHsNm9vKKBNez6FO2ukCA6Jf3Q5RyPj4JMI9GF1/82/9pfYbb16PxdW1uHjhLBXGJPPChw8fxqXLV2JzZQOtPRLD47OxWqvBoF0xhSC7j+wsUFdcn4vCSQb9ZBmWjkq2ltFSQBXmgvBcykpKtBRefr/19rtJbANYeVOm5g1kObkmsziGMnKjsFYtvvvqt+Ktd1+jAfhJwEgN8v6BflYl4WKuegDjC30lj7s6SERXw3AMUaYXksvcmpDD/eNcl8vJA65S4HK31qtGe22f95urXa1MxYsvfBptqY/sJAAJDgjHohmgUmjtD2cg+XxuwEUb/C3hpYepex4KWwoSbbMMFy6TVmmlsM6iDztxHXg3Oz6RCijXh+Jey9MOKahazpzMQDlaWj/b2zucH+YtxZi6QxAKu6InE4g6cgcJyrN+zv/drddzqZyEp9ChcJGoC28yAJdy6zfl+0z65CgE35sChoXOBdVttxYIWtjGVATcXwPVSc8WQr+0uBDPPf889HA2lvdZOJC15zB+9Td+Ie4v3eb+g2g0j7JtriE2PTWZ5bmUzf5+k34pAp8u0LCzvZftM7jkwgD2tfNgBweHYwQY3XJqK/1bRyC2QBzYgxQcYbBoxe1edBtLuGDF0KjrkUEL3idqcaUZLuMDT1B+P/DcaL1ggboc40aURTViTzqp282zpaHj1frl8Cb1hSrpbki7HAaCoEJf+eiAchCHRAzuwZUjKQitrpXfTrrZ32vi8pnDzvvozx4QY9fnfmy2XRk7G4899iEaOoXv4lSqvhiF0WcmZ3lwAd+lFs46mpqaxodcyg2NXTFxfvYUTD8GMQpGU1OkhbX5dLQJGLmYNxU+aApztMtqtoJpTAbw99e+9rV4+plnYOR+tNw2ftj1OH/xbExOThT+ItrZxHVKpOLd8fbb30cz1+P5516AWVx0G1gII8qUMn93t+svlePnf/Fn45XvfjvOAlMcmni4dC/Xd6pApC58eBcHc/GAiYlqfjtXsgmTGaCam51L4m9suClXF8jAheKrWPXLPIsw9w1loOaITpURZGShqgRXCDuWTrqYIulyowqbEUyVlm6DCf63bt9AcLZxGQZzJcKx8Sksw714/NEnKfswF9y7hFZ3kXMkB4YvICvinbOJtKwqFwVDRpx2D6L+Xpje6YkqQCeFGxjoxjK4WVgx5ij982OP6UdByIUFF6YfyClquYEaykfh3NzERdncyOeqo2P5nD6gIwX+drqdQ0QKoOV0yjYw5vOu7ql1ytlP3Pvgwf14HuE1YcPlXbzXYCPqOX75N34pbt65k5t5628bSDTjw4X/WrtOdm+mMhK7uBxQ+vZad9DXNryjsI1wnsIzNuOi9+5u6c6Qbgp/cIRAAgxcVkkLq0KVJ6enJuLjH/tIrqPltjpOnPfd8sLDpfX47S/9FrSxjQcoCTdcs5wGBgQex9AUOzXq37qYIjSmPsaFctsZ3uFKnpso1UxDhp+deC9tdl2Nlb45e/58PHLlsXjskcdjEF63/k4OcXpkP4/803/8M5myKo31pyFZdP2///M/3F5fbcTdpYP4iZ/4qbh4/rGc4J0dLQPCBGqe9dXVOH/uLI1tZ3R4fn6eDh4En29DBLR+MgGdhgBbsrAvfTiOQ6Gdsu05NIniLfRCGvPcN195JR65fDHefON1Grhx8l53SHfNogJaT+Crap2vXrsVd+7dxHeYih/63I+i4Z0WBvRzzibCVkR18Y2aO/EzP/P3i7Lot5rLy6I1XaVhgE50ZQa3Kp2bn03/xGDd7NwM/lAlt7MYwX+qbdKJmCAt5PT0ZOw0anSEa+uW8IleiskJOnpnN8aro1iEoxgyXEp7MqQGUynUxTxW6dCO3/mdr+TURDXoKfzyL3zxC6l9DQ4OumAet5WwFi5+9plP/xDv347VpRXa+ensB33ewk0u0ktVcvpgZ86cof5bCPoqvtiZ9CUVZvtBi+lsFAVP25AwGZrIUFppx6n9W8G/d/de7qq/Sl8rvK7wIAowGGXlREYiBVeFkCk7Fl/E5VI1rrmVS7zw3sItUfgHYmuzltA8fc2bt3IiwNNPPZPu0Xvj9Vh5XZV/+S//Zdx/uEqf4ZyVhqg3io++PUZoLPu1778e2/j4tuMHPvaDSefSAEIovfdhbBGGCAEBGRzCHXCEAfo6PNOP0jY7z9iEvrwrdOi3izRu37kdn/jID8STwPlcwxlCy3e9SM4br70Bz93NQKMJJiIt0Yb51YkKlX6MhlmBkBn36JByXQ8a5IAycahTJYWQZL85a0shFqI7X9eHRGRXLl+OF1BqTu4wEm+xZSzs0sN78c9+7h/RDq12K9cqczWRro//2KPtiepcVEam45Mf/2F8g0cQhjqPgf9hcPc2zZUasRhqNRthw51C58vtKGdwUPfUujZaZtUaeE3BlUn8tiM97zYq8E4yKzo/CbCzVaPzwPH8OwBi64vKHElgCF7CT1PwKY13uwLHcbz0oY9BYAMoEJJ35W8L5lhcXI7l5YUkrOlz7vVKbSgPiE/HWgfzqnMfXu7JIYmEkVhKLA5VTuGzPk2ILSx2Wl2xqLl+8nBepzdpdxsG3Uwh+PgnPoFCKSxPyhmH7V9cXMyopTTKec8gDhfyc0xdxgNEpW+vJpahjHS7Csbs5FR85pOfprmOpx8kCnBM2uVifv/r34izp07H5UuXclUIc34lqj6ktLMffJ+WUQHRh9f66yKYKFPMygEyp9+LP6YwC+N4zyiw2yEqGdl+NkDi6IER9FyCBUVlnx/BpE3q6drbk9MzIJsi5VF4N1odjmWUTxlaCRXdCeKtt9/JFTs+SZsgG3Qq+kwraP+5g7xM6wJtDtkJz93CVH7QR/bIJB7+ruNDa82N/ttv9qXxCflEt8AYSREoK3jC/sp+RyFk8I0OcvmhXgTBzeWrKJcnsH7SxrbSu/BLfzxYuJftk/+1OPrp8oVzy1USLoInT0hbYwGuZyVTSXP7fk83hMb2utM/fKYAq/S0/g5FysvuCOJ2Kc8983QGgeWdfD91M07zN//W/wB9hOEocBSBew13XXx+tu3O4x956dPxoRc+jEZ8OvabiJQQFzxvCZ2MJTWfQmslJXAx5ipMcmc2F+J2nJXXcm+mgllxKuhzOSEaxpBBEpLRUV7noSSijL8HBi3RKZ1ZRh5+y7BgkfztBI/rN2+iYFrx9JNPpz9lGXaemlGNKNO6DI4KQzLKFGl5+NtrMouBL799vJiWWGTCaAU9vNfD+62n8EpuUxASylFphenYjuTa8vIysHMh0wktV59PYcl3UVYHqkqXDtMKqw85Z2ZabqrmdhnQaH1lLW7fuA4j7MUPf+5TGUEeGx2hEzdSSFUyjm8/uH0vKjDyxMR4Lrty4dFHMmAyhxBdfedqXHnkkdxT+RRQ0ESYESywTOiKDUJMx8ark+PQyn2PyzlRfmJiMq24dHAs9BMf/0TcvHEjUdcbb7wJbMbloHGnz1yMd955N12b9jFM3d0XY9Pzcf/unbh0/lzcvnk9Hnnkcrzx6vfi4z/wsfjWt74To0Du67duZ7R1ZWMzJubn4t69+7gFFxHy5ZhEuF0FdLfZQJgRVITOoRk9fA+He5KW0NBlh+0blYvzzOU9+0kaKxi6A/6n1ctcBf7Jqx5Gdd2VITsJnLS+VY87t+9C40pcPH2Od8pD8Aas4NY6Cqb95wn5Rf82l3zi6RyvVZSpSw59Koj7dRBfKa2uBksFaaS/xDPWLXmKPjfwpuJepU+uXbuRhu3JJx8FDVkwPMd75bUHDx7Gv/jFX+R5/qYsl9H58c9/PnouP33uZZknl+QYrMS5UxeTMYQ8CdGobQorlRTiyZC8GwYs/Fx9L+fWequOtHM8DYS4rixf6cs5MO3SNbkdJ9ZLgXNDM1ekF3IbPEqrR3laA9+pBnd2iX6zXWeCBj8p6zh9Gre2PHvmLO92BXs62bIQFJ9XkagM7Mjs/GxDoSwknprPthREVzHRHp7XB5c5vK/T0VmGTMF7O4LvuXv37mGdRuiwnhTcV199NZ85depU0ZHeK6E4PK+1ULE4BqhyctG7PtsGrXO1RJQcBI09hNCF9z7z6Y/nYt/zp9wln/ZDOye0u2LGKIrJsV5TS1UAZ06fho4oQARuCwEcwcdz9wMzxswgygXRsQhuqtXlRHKg/8TUZC5mruA3eOcwjOuKGa7wod/rDgX63IkiqLNCdvbcadpAG8+ej5W1zTh36RH4uSemXJlTawdtRTYG0ew3BdLVOJzMMDRc5R1jsbq+maMWF69cziDMxQvnsm3nz5+F2XfjwZ27sYb1vQKasGNyaIS+T6sJjxozkNkcmlKAPDISDo3TbePb4FkR+yj6Svp3eKFAIZynDMszucapmqZgDsL/LkGUcBdDAtWAxq717UR9UxoLha6FlyfcdUK6Wj9hv0Kf1w61urpvLsmkn0z9eL/ZWyqbRDnUyeGgnBnX058bu8npM9PTXENwrWAgrPRjbWMxFh5cR1HTvoOdOEbJ3776bnS7t8yZ03Tk9EisLa8gNOgimEAoqsOtkDqorGPuALNBqZxtg+VKAUdwrIy+QQas1D5wmxFXLmZ4XydeWCQcERAo9I7dSgAZVmjkkh9+u7SMPlWTv/VP8sNzLb/3ITT0k6n2uOcAhjf6SkVTYTgTSHg3DPMYDFe0AAD/9ElEQVTmcAbEUmvnBtMoD/frcW9ZBUiL6f6n7ggnHFI52daO4Pot9OxYcv00lZyfPTqpBmRz+U5jAzMzM3Hx4sUUfJVGR3BTWPnYcV7TUtuRWhDHl7mLjhOGSceuTBH80DOPx+x4OU7PVDNHuAzdS64fhhVWEHKHiIHBXOXSvN/V1SXK3YvtzTU6dTe6eccuVnVrYx1/eSEa21tA+rWE4X340kZ4hyrVmJqczSVtersR1MERaN+FIM/G/ByWByQiQ03NzSVamsVCGjRzSdMWLtXhnkNYa8A7+gGB21pdyyQSlxwaAbo/WHwYlepYzALpXXZWgZFRoWxcuHwxxsaqmeRwxLWR8nCu8OEGcnsw5TzvnBivRrO+HV/78peih36YpMxu6ChNh/XfoZ+JJDK7fmYu4gffaancQa+zGz7cmPzox35zOExXRUudoySgBYeZHKZxFMIYS7HsLoaI9gz0lbF2uHLcK0y3H1UYCn+OlMBTRtO1hs4RpnkosH6eRWDhIY2fW8m4e4WKWv/WgKZBO1+Suxb6Mg+UuIZRRTTgUB7n947koXZsG6nHrdxFcZvXPFrqjUOz7h55au5lAcDW5kbcu/MgPve5zytP+XKkIiucWosXJfSD5Tw4lY3oMHeOvZ2c8xYxvoIFG0AktDIda/BI5rbSQk3/dnE2SJ/vEF77DjtaaKT/JezxKLSl1lfi9gIHV+IUTCX02aGjARNFnbhf4TTkLiGKMUHhU0F0AweWq5U1b9aO0ad3CplDWt6j8Hbu99v2+e2hEMqMCrZRWeGuebAPHjxI2HP27Nl8zgyjLEOKUUfvE54fonhEJVQMP4e2o3DmZyfj8rnzaNYSFrU3KkMDWEzehyKin+Le3ZtpAZ38bbCsPOQG2oMxghBIR+si7DXaqUIZp152wmhlNBbw/QcHh2J0eiIa7mTB+wawEocHjUxUMKbgcr6TCMzK8iJ1h3YweQW/2Ehnk7ZtbaymxT89M10ogv0m9SzF2MhQ7Dd2Yxrr/fZr3wdCj4U7ELiO9hCwdAuoXuH3fRdYByVsbQDLec+bb7walXI/bRykPyPRguhJBOeOeSPDoyiFZjzz7BNA9mv4tbUc4rny6BOpaPXR5UP7+pB+lH/oIni0gLNCXv+GNBzyr/1pf+jqwNzwicEyc40NpHk8XFyIudkZQDT3Q/fke/hszwwWnrdAeUl/3QQSDU1ufCaP0ZciuuQVnjfar7GyDN1M0zAzxkGFDERlkIr75G19XXlhZWWFckAxk5PR0m2gXPlRZXLj2tvx8P6dGKAMt0xpoxBcxqfrJ//0S+3p8UmYfQg/ZSU+85k/iq/yJExlIAdrdNIQmTYXlqMCCnLHQnXgaVon7sl9a/g7YQEN0tJa0f6eARitgA8+2ymzKM9lXF2tr/Chve5q8h8UIj95f/Qn9HjrrbfiuWefQetqzRR+u6B4XvhUHTHxQot64rMK46mPB82nfZhwrrlnjx1rHYSZbjGihVeghS/Wyef1AfSdpYF+o3CnrCKg84202qlC6aeffrpQaLzHDhS1OAY5MzUN04sMCqRAK1Px3L59JyPrFy5ciDffeiPu3rsTF86diV/5F78Uj125koz6zLPPI2i340d+9MfwO9+KJ554Kq7B1DvbOyiQakaTT52eh0ZdcefO7Xj99Tfj6SeezPrMA+OdfubQ13e+9c0YNxaAYKytLcVTzz2DFWgBe2fj97769fjYxz4a33/ttdyz2ICTyQhbNXfGiKzfrVs344WXXopvfPvb8ZlPfDJ+7/e+Ec8/82y8+r1X4ZlH4zt+P/5o9p0KxFGAzdpOjE1MxSYCeg7YffWdd+LZZ56J69RfQTa45v6/zg/WL5ycnIEO16k3Vp8Xj+BjO1R19hyWH7Tgs/aJaYeiQfnIeISCLM1VysmL0NyNuxz2TFcJXtBdkR91rVbXNhCS/RSubgzC9/DNL1++jGXH6unmUYaoTbcoF5mjzxReFbSReZX04X4DWF34sfKpMRMPFXbyDr9053yfCSe7u/vZ/2mUUAAut7tLm01IeeP1N+jH4bhy+RL6dS/f6aR+EztefeXb8Y2v/hbC20Ih06aB4xgfm4yuP/KnP9quQ+B6cy+mJy/Ek4+9GB958SOZCaRASJj0b3mpzGhFO8LnIaE8OueELgoZcpF/2znCpc5vhx8ss6NBnXJohpINtCStrxFdIVIyOofv8Hn/1np5vPPO2/Hcc8/yy2T5ZlplBU54qJVyhT0huxlP+jCWoQX0u4lPqTXa2NqK0bGxcEe9AQgv0HIlSCOS5tEaFLMLt3c26QSJrtV2/i9MgoBbH6Pxjru5Xcj3v//9ePbZZ08UkiqCG2HAg4MmMA9EsLsTy2h4o8VuT6mycWuV33/le7GI5lUxuNZyHbro43dhiSSBOcyuCWzWjXnAMqLpmF/72lfTpy3DcFpCI7/d+mdYFOsoHaawJkZdTbmbn56Keg2fet8khp4YwIKr9Z17nBFcGMWxbTW+UzZdGNy+lDHNvMqMKPs2YyK4IWYBwQZayyeffiq+/d3vZLtN+zSivra+RZ/Qv82jOH92hn5XsaOE6TMVUnHYLyI1/UdQDTR3qp+Wyp315udm6Odnki96SyAIoK1phXfwjR3OU8D1+0VruiVaxJu3b8Sjjz4abnMjX3YMjvzmAv3ygENVTkl0KNDhpe9857tx6VEgPX65cZQSfZEjDzznEJMWXWMgH7z51pvQCLp0HwHH6UPqlms2g2rMiHNkQXR2Eb9d4yaKcUO4LmB6bhJHGRfOn4/qKP2KMtC6v/nG2xkrOH/uHEhoNyPorj5SrQzGV37r1+L173+DfjZlF94dGUhB7/qzf+GzbVclXNvYhmlLcfnis/FjP/x5iDSEBkBo00/D8CC0fmx4RziFHvQhELcv9rFa8qod5/6wx8e9ceP6jfjud7+NdbkRK8ByG24wTJO/WdvKDqqOjwGZSjkx4cMfeimZX2t11HL2jVE7hRufCb/C7CCwDB3Wm5b3+ReeT2ZaX9+IX/+NX4sf+eEfismJSeqExs59cPasXFrJ3JgJgXAnu77BPhhjO177/pvxjW+8kokYx+7SC1TVx65WxtDKBdJoIeiHh1jGSxfjU5/4dLz0oRcgrumQduRRjumqkWWM199+M1545jlYM2KPOqjpHXMWZv3+73w5lhfuoeUcSpChi+BVo3UUd+4v5HIun/jsD6XVz02mXTmCTnUPmyoKRgZXeLTqKqnm3nZ895WvxhhM5SLfjl0K2rxP+OV3oVzQ/DDQDu1w6K+iT0d9pYk+YbonlJeKkXqn7w+ZDS46mSJVNEog+45zFME3wiBNue6wUe5/zDsN6LgQORWAPwroSidn0Adup6zjqAPtx6fm4+IjTyDEBRKSp3Szcp8lyhug73LDLnzdU3NTMTszyftaGUV/9/qt2EHAm/vHWMvXYnpmNsowujDbobjbt2/pQIEAqWsPtKSfdkBFGgPTKT/3mc/EX/3LfxkIv40gyBf9meHn3HIThWzX61jhF55/Bh5yG54mPK1l7YNnayg1fHx89K+/8o14cP9uPIoSGAW5Un2ubcVDkNMS583Q6u/HeiLQBt3cB1jL66yo//6//e9AHebYwwvw8537D+Leg3vx4Q9/GOUCR9FnOlzGHSrl7vgXv/gP4913vocrYgwJH5q+SCT75//iZ9vj1eHYhml2drri4vln4oUXXkTy0eQJ/4ySFUEXrY5aWOEVTtjJEkUfx7FZd1r/xV/6l0CiG1TeBIsB+zE1X85rLbgjoYrbdei85y7jMgDfCqVadAthdMjgM5/5ZPzoj34uhUSoYidbrrD4W9/6Vnz4xQ8nKjBppFnbjacefyoZS40phNG695rfLHPwjHX+1S/8RnzxS0AQOmZ2ajbaB7QPCIZUUb3C4tourWwGNigLkYebFQyEDsZZW16Oz//Yj8cPIWxb2+vZftfsfeONN+IZGUABwOI7lQ1+D9zKeAUr+fZr3+OcHF3QpAuheYBPataPQZWPfeozmVpnJFUrmnOVucchlHyK99sP2R6Y8ve/8oUYpuyEhv2DKTTFticwK+XlQD/3tugvTEgu1l7hPvdZth/12Zr0u8E3SJN+qXnESFpGOx1/NzLvvcWIg+LHhz51gznXcT5CGI3uGqCsJ78U3ZwuA66GgSIXGdc1MEin1a2Oz8RTz3+UdhdDkN7roaDVTIRB0ebCDEDN0/MzcRoIjTQjHPvx+luvx/Xbd6NEXScRXHunl/scvdhBuK6/+05OdlFI1A3W3SmYHTSnAVrfXI9Hrjwaf+Wv/DXe49LFx7gNX4vnn/sQfN+XCuACsNjsLTeQrx9sI1Qm1wzF7/7u1+Knf/ofxosImrGWmfnTcRo3Q8u6s70VOyqQq9eAtl2Z2aXiN0Zg3zSw8OZLbK5txSOXH4v/9r/875CDQxT3cbz95huZdWacQ+UvpbuQn9FyX/zCP/vZeOuN71IfhxdtByixzQcefdlo1ub6LpVeipde/MH0ofYdCwOSeRRQsdgZwI9HD1pFphnGQv/Kr/9a/E9/+2/H9/HH2kc94dQ+x8bMMzWcjkxCRHiPShppNqKckTcqYU8LfTIvmj94DXCtnPmmt+ikX/+N3wSOvhEvvPhiTl5wTV874f7dezE3NxubWE1hpNrXIZIiv7ZIRDDabFla4H/8T/5J/PTP/Exsb9czwWJ4eDTfZ4RcaGfWkxFz0YQ+7XClGG5xg2dh/hFKJYcF4PJh4M7DpaX4Zz//8ykAH/7wR9KfXVtZizk6swt6GXW0vf0wgCshPrx3Oxbu34cJDRYBuWH2jY1NGG4nLaMR+StXXL6lCJ4pzK5iYUbP6NgEfW8QxHRD7x2g3L5YpExhlVayz+R69PWgHT44nMEN1EMq4TKwz/rJQAbShI5mQ9F4rGaJfnLfYdrLe40Ap/aCDn4Z0HHoTZ9SRZLJBtTRa4MoQDdrc07uMULhUKPw1s3gdBpcysg6mP6XUxeBjXu4+hOzZ2L27Hn+NpVQHsHO8LwfYbfDK+4NXaasD7/wbDR3toDCt+Pv/4N/mG7BWfzviakZ+thcYKPlBrncehRhg2/N054aH6cuuUQ9be1NaK+SMfZQHRvNDLB/8A9+Oi5fupIzfR7efxiXzl+MhYWHmak3PTOVLqB5CqOgQxNM/vE//idx9dr1eOzJx2P+9GnqcT4z76Sjgb/CAPXEImVofESYtrti1hw0070xR14lqa/70//oZ6KCv//oo4/HKgbBIdTxahVjBSrCAOgz80fcvXkTFHYQE/j/I/Almp0+hA8+//mfePmFFz4aa/gXB/vd8aEXPhYzVGgo907B2vBPi1jMhyylVjwE1jqEcOPGzfgv/7v/Pm4gZCP6jpxTGg0oOWG8sVuHnSLcDtTphjKtDJRJGPR+F4KjxlfbF5YFxoARDeY4JudHZqWXU+Ppl/z4j/+R1KQb+HAzk5MxjJBOjU8jjMMJ5R3mUgHkYuaU5NzQ/+Q/+c+BLAcxitAZBVWo9GX2sXBIU0KjBtbHcg+w1u63o4VUWB1XdJK5S8xmfjHPGlgxFc9Ayz0E8ld+5Vfis5/8XKwurcYYcChD/pRfRBx5pH0Q96HVJv6uENoxWiGzEVRzxIW8Ayi8Mxcu5wJ7Kp8+/DGVVA8MkIoGGmitbVzhwqDAbl2L3jaWDwVhe7SIZhS5L5LzjGkCWr0rNf4kSmV8ei5G+TQQZAOLQ6X+REC7COfq2mosoXzWcWecnbWFUtnEP9Zv3UThLa+Z492fKYv7NEo/rYki6IPZehFiLUid+w6wxAaCbLdW1e0/hhAiUysLN2E/zl9+JMYn9cWN1BZReT95P1ZwYKAKFx3F+NhQwuYv/MavxBd+8wtRnZ6Ny06WweXxWRFcJvvAV9tbW6mg6tu1TExxyGqA9mlx9SU777G9KmuV8CT881u//RWQyl5MIZwz4xMxOzedywJJavMTXNfaRIn/8X/8m6CUZkxOT6OkhigHa0odheLyTwbnQIyiyC0su3sKd3UZkKU/6bscOrVvoFnSBsHsR9hffe3VuHHnTqZGnpk7lcoPzk/FpztT4t2vfvuVWFl8wPPw4/+Prf+AkzTL6jPhkz4j0ntTmeVNV1d73z093WM1MwwzgxkYgRjkWRDfSrC7LGIRbK9gEWi1WmkRiE8rCQkhgfDjgLHd49vbMl2+Kiu9z8hwGWnie577ViJ+32/f6ugM85p7zz3mf84999zdCsLfjEHgDu9//zshVkNcBOrWuKnRV+cT99zWAwgHq/AkbBRMk+AjDOFudp/59KfjF3/5n3AuGq0Ni4dKreAnzszMpWmcVTrg5L/ZMnawDEM1op3UPLpAKQXMDhlksDYRgmI2pwJV38V6mp6pwDigMIpVEjaBTX/r7/7dWEdrulODwaWUdA+ROvDlFIwER3mAaEE/7ed//hmYYCBByCZQgOt63bDJqvpuZ1FHOOtAVLNaWhUMBlXrqwJK87powO002N6Xv1yTow85lE6j1/IyIeGn/+H/HG55okVD/kJ1pD9c28NaMxBJMdHdPZhXhWBgReHekU0zI0hfM6WSZbQlbZbQSXru7ZeCm5gdK+ZGbt7DLB2VlksUc/jzavg2ntmBUPV296OMJ2NmaTPeuL4QX/wW8Ksb5YySQWsmBp+fX0AgSlHcQiB3YXiEtFJvxW9vgiecjqEnoABLl+orq/XzbR0pHXJ5ZSPm5leiUKqmlTsGAId49WLJ+7D4fR09jEVHFHBrtuAPF8a3tXYkX9PDcdoXLPtu//YYI33zAQT+y1/6crz00htAbQUXoR8YSIEeLZvBJRGITJ7SJxkXeY1bJeUmyus26ULYjhCnJBKeh2zAeyoWd0XsiM9/4c/hqY2EErMglbMU8rqBxcb4jf/n/wHZuOmcgStdRw2DUWuzpwzi2obWFPRLVTHhR5eIOn8PB9E/ZKnRoKmzM+aSu8AmK2esJT137q24lOSPdsJ3LQbV4MNtlIK7OKSKp/BHtVhxM/8or25FcZ1+Ti1dfmZhbTEW0bzOExouP3AAyCAHJrsJ46k99COxkMLl//oHfxC/+3t/kFaYOEHu6pwaBG9qARIa+aMzCpBBHX0IGdfOKhRaUy1aGiyEQ4ZMAsc/DwcvRYmhXbJe/PO7lDNrGxDWr3zlOazuUBw5dAiItBHPPfuFuI72uuvMXdw7Ewr3Nf3lf/rLaQrH4nZa2MZmJULIyl0VBp6bpsJUikIUfjboon8t1FLJ+J3RYfRlOjelSfqef/rVWrv9ggFroJcn3/lkOt8AXhHiiyIaue76xYupQqPVM5w6LADNkj+o0PJ0ldHREycTPVMpU36QatJQusvkRib3hVc6z09fhwkQBgTQNqSgnm4F/4TiTpOVsboBzDaA6MJvhigmQFYF/UKsg+2ugCJqNKrZfYBkSBRGmhZEwHz52Qi8sZFuYHoPSqEOc7mlyMNPPIlyOBBbJSPPTrEJkUV25k4Li5uTC5PmQlWgQuIOS/iMJQbVRZEH7J/HxvpqQgQHD4xzj614jrF2+dvBo0djbGISHt3ino3J9dF/FILad6Pt+vpzM7eSJewHGjve2cbkzpRk7plj57C2YXTSPeAXv93Ecj/15LvCVVoqTtskIjRQ9dJrb8QBYPLoiGsAevGnB5LL5j6/oiJnAJzdcC7fLWdvXbuYcgDcUVM02oY8mLGmMpUmBnR1RwwsSmfRiTGTv/L+D/Abbkqlgquhu9WOgo548+wrIB1czTbHiI7QtnbcyqbJ0/3P3Ji6BtHrQIQcDAb2VuoZcx+geTcCqday21dvXovf/I+/mSJsZrPotuacqkCDmddsCFsCGMzI02ijcPp/WgotuIK5hUXsHxnG4ujvwCT83sDA7sGUVpW3I56bhEdNhGVxVzZ9CJqV/JxzZ8/Ge9/17hQgcPmWoXuXL7pBUw4Gm5mbiy8++3UIB5x2rhUR0aLZYOQnwXanCLgztMDH5L4KrgzPSbcn790xHwJiiXqBTzKJsCf5qDCl0wNCf1c+AVKAmoV451PvgCl9jGgFSwht+nt64sIbb8CYa3BQMwIFDWhvzd44gNBJZjoMgyrQzu+lABuNkumHoJXMvc/gHq087+r5t1AM2/SxGcgIMlkvJR/NhQUG1qzAYM0pF8ULLfoGu6BlxGA/PpfTXzvVhHS0mpYkrSOo2TNxi6CTUylGnA2cMSq4CQg/72pYgE3uPTg6Gq9jNWanbyW/0yk/Ey302dZwCSpaPIQ4a5NR0ogKv41PTkYvyle/33TKTCFlUz0uxhjAxxwbGUz3fOnlF9NqpBx8tQx01/+22IAvLafZeBtrqylavIZyXFtdS9bVAhMqB10SAZ6DksoFQ09dEbdjEWW6lK9S2UzF3T/20e9NgpuESp6FN10o8vkvfTGdp6KpgiYLG8uxtDgLjUsoi+lU7dKElJnpm7hO85xLvznfv/rwLtJ3SaJZfjUaw2PhD9sAzeBBx8lxfuKxx6LThA7OsVKLMYxqrRwvvPTtqGxtZuuGt4uR6x2IBhNc7rz/8DNOiB8+MpnKdyLbcebUPXFo8miCbKolxhJud6OwlvjiF7+UwtXtTW3RjabO08k2OmlQBo+IhzrwTluo6RrTFiVqaaeF3H1O4RTrpwX6KIUc99Q/VTumAux871pb2+H5El1rL9YR0thJ/YvNwlrce8+ZePvieYTOHfV2ENxuUMNksnauGf0afnJx03zdLfwwIAhaW4ZJvjfPTr4pZ+sX6ccaVd/BwquoTF5XaRnmd4e79WIhJfe7k7/TTBZE85xVfEIZKDFBuRLvfc/7E5RTmyYdT9f2uPfc1M20q54+mgER6ap1d9pGSKd1mTx0ODFOBZ/xypXLMZx8r4bocmme/Kcg+YZD67o6Oy2VYheXxULzY0Mjaf20sQatQCqQznktfGepnjU30IZ2vd1dSelteR4+7Po6TAlHSXMf4DNSiR4lmQN9xfPraWFDd3cnvwn3uTPQdpVxcPvQHhSm/dzDp8zBE60ISjcWto+217exlvTbPHcVaFd3H5B7jFESb2XuiAJs9pPP7u/pwJoZ8GmKrz73LD74WvIj1xCSjZWFFMDaw/80RbNcWIWuuGmLc8nqrm+sJuss7Z1qTOOOAlO5pzlW/vmQXb4TvRgoVYmLLN797ieTC7Kfxqrvbpzjha9/MzYYu1WeX1hfjE2Edwth3wQlrCzMRWljIxZ59tLcDAp6OSFLXUELW5js4rptq2hq5U1blZ92tg2srfO+lMbOtdHvetpCD4wZLqLPbkPxFyvrcfHqmyhXeBdDsYZP39bWFR/4wPdE49zsYkp9e/ON83SmMUaHJtPfzc0KDzNwImyFVWR0tLORyvWFFQYKOMcANiFQzbyacO5bG3dSdNZIp/NVprzJmFtoto3COkJSTHN5BQlcLgDhtmKotyWOTfZFd9tONGxvAuzpKEyG1ERjzdxl6zbh89J5E9nLDNyu+9SilTdod2fPABACZhg5EHfedT8Q0CypHBosj8/UHeOjPTE+0Bnj/R0xNpCPkd5cyh02ta8b4phPPMT3w4M9fEYRGWFXQBAaEyaa8E30WbXAzrmqqMyrNZBgYoYpjWpLMAMDXUXHbKcJ/jRHjoZ1HS74IlVzML2xy6IGWJWRoUHaNqpsY1XyMT5xIFlM/T4XeJy+4w4GTKupW0GTVAJmD/kewTImUIY+0nMHBjPItbKylGpEGaUuV7bSNJCwXPfDdltsoJn+XLl+NVmYtiYEzkCHljXxtKytmWKstVgI3DZjq/Xq7O5OzKfi3IIZVXAtKHd3D/Rm5u661ae+nGu+XTzf3IzrUHQOHUFHECsoxyUsYyuKpQJdUjVSqOOi/MzFhM9o8MSBA4nfbEkLELq3ty8G+qz/7Mba7o7fiEIuxi0Q49St67G05P5IG2m2QBhqxZTR0eHop82doKPuXFsaL+F4O4oFzYMykbd3QC1NtDUrfGjQ08i7JXIsN2OOgT6nfe3tQxGN9ES+tyPzf0Gaze1c6+c8PNGdj9Y85ktjxPcTBw+kDLL+fmB1b2f0D/dFVx8ItacNlOXUm2PGC5qIanw545FSXFHgTiOaOtnV2Q4TlaIVP7yR8WzD/SmsbcbM1FSW25xHQ7Y2dcXlt2/G0UN3xJHDJ7BKTZhpcLmamMFJwQS+e/vy5Zien4OpzPvE3MNcLlSQq7SmVryQ+V1OpRbTEvT19uID9KXlZAN0pg1LyxjHwcmJODBq1YOtmJgYSUnnZrL09PRHZx9WvQufAqK4s75wvDPPy3NgGueDDx46mKKKQnKRwwiWylVN/msFNj379a9yfRdEAcIjrMLdZhdROID7Gl/EwPX6Im7Bmfk8WDt8CrcCEV04Wa/f0ok1cGos39kYR06MYT16o4QAHT40ETn6JEB4+KEH0J65ZP1cluhaTrcZdVtLrb4ZRNYVrgCHDIYY8DOryRpJx06dSckd0s5a0wq+UK8bRCEtPVLUWcTC5yUsr3W5jIaqROxXKq/aZi65RevwXznP3ODuvq7UV8dAq3tgZCQp2GoVCFrcBMrjecP4Ziql/YTqCJSwmXuqkHdKG/i8OV7wilM8SNYWytNtTHrbO2MNBNLZ0UdfEUYEwekiZycsNeOUj4vKE3Kgc8OjB/BJR3CTYAIsYqqRleywaX89yc1wSlIL/9zXvxW78BSiRns7IYB9amf8jTZH9PUP42rg24N0drm3GW9pes04B8oojTX9hvR8n8FobgzPSEyUB8/YZIzcTOw9737aNYBRBsamSpycb7LJc9/4WrLG9nl3G+beaUWwwDwoeFck+eJBqb10JsFi6SYkLt5e+GKBRAvW7e6BynYwatvGG0w8ygTZxS2PPfIIzzC+FIyJiLGIUdyJqQvno4Q7246FbtlrQ4mNpeh004e++/FnnE6xTMkQTrZBhccfeRRC00YtAdJv+l/K/UWIy/g7VlywxKaWp60ZrYYlyjVbRdCFxehSTIUD6IoVtWrDLgRUweMYbuEHoGzwc92trjEKZesbRRSK/N2EiHVXvjDQ3M8ay05Et7S48TBC25qPjjZ3kbeK4Gbcceo42pJz0Fo7aEjhqAxrwKe0Xoxz+JmtME2LUVl9WQY2BYJ48SkpGyifBlPfvrHV9D+ZyHpFaEoFAUZI5Xzom/sLu+LDRQDOh5Y3t2IAAa2DLAa7OqMH36x30MUKHSnRwuBUih4jvFfOXUCBVuLS25eSxR3oH0g77pUK5WT1GrUYKB+1rkJbZvC0Bkb53QPIrJp6I0hHyMf9KvhfF84Dp3AJGjBb+pWeo3XLagXj52uR6Y/5sQ2ch52NVmjTj7LeBuqrDrTmiyvL2sY0Z9vZlUtJIWVrfaGwhO26G5kfZvCpO4pAY6PbRvfLWjzu0QHjtktixqKdezS44B24bBaW0yTCUpl8A+V1+PiplEXlnLMWHmjAuVrzerKYCozGowbk3WVMuxGMA1i+XpDSobHhGEYRTQ71g6j6oo/vRvnt5KHJmBjku8G+GAbdjAz0x1DfQPSg7A2w+dftWPp57hDjOEQbB7DMAyiKEi6QcRQrOLpJmkkTSCH0N5bgvsaLPLs1DgwhIxgT92XqR5H3opTGunt5fl8cZUxHe7pjEhnq4f7HRnBFB0dignE+Pj4Rxw9MxKHhkTgBqvB1mvaemBiNA4O90ZVvh96lVOAOuU8RZ8evqe5KsIhXX/4WPOjG4MXEJz1DKMvCQjRt7m48w3AjMA0p9WsVv841nubOuiLEkL6w2txWlzetLc3FNpq8i5v2AIuHOGcA7d+NeR+EqAMwcSfE7kH75xmEfqcPgBPtcKh/B0x+QIX1oPW7YA4tZROWux1NKPTuB1I0A5+7W/ainQEdQO47+b4FHyEXNZiwwqD0RnF9PU4eOxHHjh5NflsV3+fG1cvROzCYhG0XrXX9zdeiA1+hn3tM0L5+CNDbuhcjvO9rQUBBDWMdwGZgTzvnDfDsNp7l913A0j7g3yAQbTgHpGqsRg9uQT/9Gsw1004EmnM6gLad9GcQwdW37gcO52EKlx7qc27BuAaANoC0cwvzqciby72c491RcfDegIYMe8fd9yYBcjrG8Uj50fD2yAjWhXsL/RpRphXor/+3DlxU7TRzmzRpbxAE4XZqpI7i3XdpoAZKCQHkxE6QyA593cRt2Wsyet8aC4v4cLhKJkc4vdGKFFr72ubV+JwSaGhTDk5y6kWEomIzJVJIabE74bvXOk/pYn6X/elvmmUl74jiVCptKLsW0IzBzhbTURlPYw/2t9lpFJBRpbqTUE4jTPzlz34qdjZwB2bxZ5dmo7S6HBVXNtG+Tfzf0vJibG3gR26sRRnfd5tn13hfc8lidSP2CvjFizNRW12IbfzVbe61VViBXxajuDIf2/B5uVBMUd4HH32StrUluGpf0tJVfNLXv/2NqK5B77nrAfG5ppiQyPYq7VnHD16ZimpxAfiN1d5YiBq+7A6v7c21qPJcn1ejHbXycrTUUbKlJa4Dve5spL+uShOh3HvfgynAZxC0qYm/oK8iLuYMrkGuoyXaMFSDrnyCj/PwbGMNxiuUdmJufp1BYRBKexCuN0FH5yJdR2oQypB1O3jeecTK5ipEWKNRq7EBQQur86mRxfmZWJu/RQeWoryGr4NF2uGcnSJ+Dv6QwmdH2mCe9t1q5HdL0QZ87EDbdAEh+2DcVrT6ABCwiwd2gEOdR0XO8TNdUoUPkAduYBUaamj5kgLfHsvLG/HKS6/AWEClOnAGCGROdjvnN/GcerUUVQi5VylFM8zSAOM2QNwuLENjYS120Kyo16QYWriuGSXl3zb6bfXhJnzZPH/b8DuaKuuxx7Xea6tUQEngc8KklTVgpcEifE7ncnvzfWlX9E4Ebg+oNb9SjIWVtRQ4WoEGTSiKJvqktbRu1dDAwSiv4yOCGAx+mQdrvnRxswCD6zcjgpVtBh9LjKtw6sTJaMdnjcpebK1XorZZ43cYbgvkAPRzpwKrklhpYw/rkUNjd8GYVZh+F4ZshQHaoTkkx1Zi1fH/UkCHa00z1P/dYmzquEaBBWhuxZJzTgpkwdgyXJm+G2VfLRajamwC3uCR+HSMEUpQpODct5FV62tNz87GTfN+sXp1FIdul/6wvnTalRF+M/ptNJwhF/qBRo38OzUET+Br5Zr2otm5c5BWG23sRSnIPx0Ifw8oMIey60GRdQJf6waNuK/X9WJgOlA+OfzYoZFOrP5WdHLfHGNsCqK00f/NfPcagmixfJxj3KJm4G+efvZ7H9rTXqtEHUPnXHcDCqYNmhwYG8C9aYnh4Q4QmtOkKOc9DB73N8jXgXVtYBwqa2tpDryLZ4329sQhhLGrG6VJOw2g7VS3LUENDzZGhXEooSQOHZ7ERTwW73rq3Wm9s1NIjfze1Deee0YfptMHoBWtl/PEY0+BpyArEGsHiHnl0hX80B5dgFgBYi/cmkL6nZsT7glxsJ68oJ/x5shDgDw/upBaS+D2D0b7nIPUKhjBa4VrcmhtBwZHA8YrJ4jUwu8pFVEfQYvEgKpEDHztwcQ5YHhCCQhU/4GROHTyEExXwWe8BextSJYvWS2IfvHcOVhe4wY8E/bz3ioHwhKhsrW3BEhClT24roalM1E/VQZBeZhp5blZBNIljvjFeSA81qdCH1pEJghnHmuhP1XEwgyNH2Aw+lCChTSAb519FYvXGGfxW8whNi1Oi5YwK8xdQ7ncmrkZpe1iHD15HD+J77ZoE+011a+AUnExhPWN9G8NCLkwe35+Dvqj4LBQWmoDQmWUUR2raHTZaaiq99CKMB7OJYsGy9CxkrKqKli/FuifQ6iWUcpd/O44WY+pFQFHaTKWClEbfUs0xNfuAZpKNRdQOOe5srrK907nIUQwZdpMHFpZTN1leU5hSTtXRLlYwFjJ5KGxNPe+VaG9jLXPs862kdcmrE6uWeRQiRIG4pUXnqfvuk5Ye+BpjTa67WgZQUjugXTM70XvaGdsN5WjAhLagsClbcYZpVFicMtomAJt2QFFBgK3xUV4b7HrPCoIYhO+1GU6fPwQCqUc4wcG4/qNCyiTMrQF5WzcZFxQ9j2oCXigiOEoVevRCVx354MS/GfGWjvuVNlEpblVlBYjgFuQ6+pOxdNTyizjolPWBv9YJXULupTwibdAGnbj/ntdxnkR47MZ1268hVVegn7FWANh5Bl3l2i6JrgLuluNtOED3/Nw3eT4jeWVGAaj79Ya4v3v+0DaLU6f18SA4nohNVJ/cmVhNi68+hoaB4vEjYwKOrBKQFobywDplzldBAeiiY06GiSyzCWalq8VEIMoOpdOdKMfUhSzGaIewHfYAMp4CAOdl3PO0ykV/S99KeFfBeF1oroP/2xlZT0WZhfoFH5R/2AM0Y+pK9fpvHOZO1jkzpifm0cB1KKnrwfhQbj5Xqtj2RLv3wGUc8maWTPDI4NYHpea4bNpnXjvErn9pXdGhUvA8gra38SHdnz76mYlWdVe2uOUk5UuhIXYM/q2HesblbSu1pKpk5MTsQoycRpKLT+K9nUmdWRkPJ5+1wd4ZlZgTUjpckQ3RzNCqYVyOiWPoBl7uHn9ZkyOW1W/NS343iyU6AswmY7pcx8YH8cCWpJUJbiTlEyNtnWj8Svc++q1qzFxYDwtuL904XLk8Qn1nbuF9tC/gD9uFpNppQbF5IFm3IU0xdfeCaNmfSmLsEQriLoJJfr51snKSrMiaLhdFsfbzyCy4r81qjroh0XGU1YbWmJN9FYEqcGw1kg+dvAYCqUxvvD5L2EtR+LW9ExSDvJFHRRgZLhc2QD6Y0DkifJWjI5M4u71M0bwDwrabDZXTGl8zGF254nC5nqsLq9CL3enVADhccZOhLOJ0jV4ZilbCw+YrtuIKTTxxiKJrU15xsN5luYYw9purIMkjVTC77ugnVQIIt8Vo2Oj8dZbb6Y9oCwS4FSkud1W9lxeQihRGDQ5yZdBSbMW8XNQChgx7iF/pFJSKH7zHPIgAYOvJpZ4n+XlpWj457/0U7hgRhldL7pJB6ppALKyH2oJNLvaGkZT8PJoDQkis6ytrtBoO4eQIXgjo+M8BHMMsZyvNOig/+PDFRAFYGMDyIYWtYFZoTPLoE7G4SOHUmK/i5TT3NyewpUJblp5wv1c5QPl0nrH5cWFVBheizLIcycOHk0Cqc/lVJHBKMNSeaPNXKfQmG2lFVXZpJUmPEd/y8iyA2ayRB3NXa4W03xdQfcg9RXIluuL5QV31NtGM2bWPGX3QGD1lJDT4tnlTYiPtbv7zjuhJRAZH80ll53dAzBUnb4DdREuhUEm7+ww77YhNoDdTpMs4cN1oCS0ZgaTnGvv7M7TPoNEyX7SJsYl181ztNKW9cEU0CaTO5xvx/NNCSSpwgawWfitn9QGMiki4N0DBsCwzFxrnu5WdTdWELb+3r6EiqSzMDVVs4RmalnUcRLidVyGgeFhnovV4L4ubDCd0OkVo6YmWZhxpPCaw+54gRxpYwN0NCNPGAyCYIwG+kcRXgS1rz9dv42lq5TX4vKlc4n3hofG4/Ch44wRRgPBaekA/TW08WyrL7qowqASlNncgqRZfABSpki/SSGmFcoTKiJ3UZDO0mJtbSXxlEpAA5Q2L8PnTTsvwMsqP6excqnwunJZi4WlWzEzOwVfbcOrR+GPzbBY/Sp+dAUl0NJMf3pHE4Jp7WpP4+JcvbWwJyYmYnBwCPcKnsdoueuiSNVCAy7qcDrSape6RG5GZpDUjDv8E5Qc7it96UKhdjAmpn/GXkuswZ8Nv/9f/2O9nUY6R+nObxZ9W11bT1ppV5PIYSjflEOtpxrMv21AJBnQ1UN1COT8lEOsD2eOqYy0rHDTgMlDBxOzO9/YBHRJa09hMjNxjFiqmbQoan2jbA5s1ShfYRNYUYoDBybS9Sl3lI6pRVyqp0IxEt6O9bZcqplZFgszeyole+DjaHmsM+X1KpP9AmQOMnRJz1tBi7nw23WpwmWnNNSUSdN1dCYCpog1z3ZwXcDt+lGnsFQq/l4FVVy+eD4msIRjI8MJ2r36+usM1EZKvjDBf2hoJAmVazw3YVotgqhEmoqlXeDvonk33HJw9QetT1XHel++cg7FUYmRYe4/dhAaYwGE+fRFIeUkFKtBJMaD71OKKONgQo2/GTl1OkTnQWZ2WiMV4YPpzeLRQjIg0Dgr7WLihbTj9onRRQG6CKKWJDzQ2T1305phEIVoytVOKhS/c/mfc89u1WrVkm18cQuy8aWN4Z7+lgXlTHbRcKysLtFfEBXtFhl0dbogQ0DpCqZcjE8c4h4u0zQ7yQqSrvfWv96F2aUr92Q8nJop4C86F+5U5zqCn9Fa9FeCxotJ6Tgd5day5krPzE7HKs9XcY2NHUgzConXcLw6XJUFjHe89w1RGRfP+ssbG4vptx1crB7grNHq/uGsCKHKWYWWGbhGYDgjadwE+qqg13E53F7UmR5nbkrFbXzmAzxT182lsxX4bAs+zNMuXDOshFl70kv+bfi1f/6LGJKdNCdlrq9QWcEyHzXl09JBy5MKmRwgU+Vchqe/Yuha2OG+ui55UnBNTLcKn4TUSunvCevUhM7HanHVfh5OrHdgKXtlXg6ZxMGXyM4d76AU3N9mBYijZkqlRxBShdANuWW4bc4z+aGz24l2/dRsmiVLJ1RRpFsnJeDcsIdzuTJoqrVL7106aA0hmW0YeOaUlwJsihsnpnZ4rRpai5Dmvm9rRH+z3VqQI4cPhfs8pakcBle/0Owt7aUWVCwgrNVayADmzvoMUYFLwEQkzrnK3a5Y0gLIZCqjK1cvcl/3i7XsTS9tzyFQtfRsGdO/HmmKBbpnlkZrppWSCR14FwKYk6WcugjC7LJyElKv4+c0PeQ4mzfstiXSRIZ36xjHWtekI9/tYKHk11LbzCiz/U4J+SyXaPoM6aRwuZJHZhYeq3jbQWeu465UXNddSXQQKc3PzyarlErSwtBmHVkA3uSJRDOeZQqmU5DmAxjhlsG9X8ooY8z1BdPGYs5Ro3AzxWMVEHj3thC5ykv/XtTlbyo6aZ1SNKGXGVeptCwSokxYmEKe1ahwi5Qm6fl0OilnF/aIHFT+olH5Yn0d+A8fpGwqFLB8MDJ6MCUP7WyDWnAXDoyNpzZvYo1ts3tjd3X3wC/mDGBlaUuWo57R1UU4Go1qScRIf37tX/xKXYbyRwkgIX2fBgFCtaJt9HXTZLdMS6PtuAzfCmyQ6BnfZKtfbHj6xM1lEFlC5rXTaiIZZt+XtuF+JwEVKBlNbSikzXyBzJ920Mw7VqNqLVxe5ne2I/MnMuZwMPav8V6232d4rt95T997aPm8Rmvu37/M/Nm9aXXqDwREqPx9/97aLucnU1plpZDqDkk3D4Xy/LlzCFif2Jr/dB+kVyZgog5pm+IFvFJKJgpgnxZ+52eFT5qZwHHr1k0sjTsW9OCWdML02Tyg0wsOrO30ervA5Xym/XxvH6RBUsDAsVRsD+G1j7oICkXRwBr9EF0lGAkNDYAJfT2KKGhhnAUHTAsVYaU0Wh6mi+J42Wafr0LZH0+f4TkJ6SCz9sl7p6AY7XL+VGXrOY6I86zpHu0mnTQlQRDJJfcGwTFeoqKTdqkuGPcTKXqN7faemdUFISDYrvJxXl6FY5uysdQK2iuUFtYLEibB9VrP8Vnez/NEQ16TgpU60F7FefvILS3d4xoVdYrFcK5tg+wImHsR237HgLFiPCxGYGqnFlVeFkbv7/28LR/zTNfB66Yl5eNzcZvsW7auPuNvn5l2ZqANDf/5t3+znqJ9EMTURzunkLihkhdqke2QDJyEBWJrKQxUqcoT8XmIjMbb9FdtbWcUdH/3ffI3IdR+MXTf+3d/8JMG5K/C5Pfex8baIC2MRJM4tkXL4j33rYrf2TYHW4XhXwmdFlRwf+/tOfuEF4IZVd1n8Gzg/1tbfb+vSLL7ZAwn4Ty8l99ZPkf/tq+3P10nMxgvyNpfj8L6WtrzyQExY8bo65GjxxKRVCS2S7rs9917iCjU8gqW5zhwPleUY2JKii9gVUQiKcLPda5LvXDhAs8VPYGSQDvSRcH1fo5nGmOEV2YU8omsbH9/vyV2MmHwXO/hM7FLqT2ZEnEO2AUcohH9L9MI9ckyZafi1R92u8+/TD/7po+mUMkTEijbfAu+SXTP6OnhNYkxoa3n2PeE3PhehWO79sfD+2RGxKBpJAusRRb+ek/voQX1HO8pT9lO7+Xh86WT19vvfeVvP/zs9z7fPjjO+9f5nX3X8rqdTFs+85G9xsQfIbc8lunx2/1hHDRY5rGbtGKAJKORigH54tlb0MiyOX7vvbzOcseOgYffe/i9bbBN9qfh8fefqdd2N+O++87EYN9IjA4ci5lbq/Hy889HvqUztg1jG2HHn1rdKMaxE6figQcfi7NvnIu/92M/ijXoiBdfeiGef/HryPJ6jE/mcKxb0ZbVODx5LH7j134nVhcRqJ2G6DO/GGZZnpuPj373d8eXnnsudrm5i7/rzZ3ZRD6+lgEnfe5+BmNsZDQx2fWpqShWS9Hp6iKJCaxozG3Haxe/GiODA2Edp6N3Rjxw/4Px+U9fi4Wp5hgdG4t8F9YWH6ls4AyE4SZpJ08cjfXCWty4cS2+63s/HJ19LfH1b3w+Hnj4wfit3/r92FyH6BCpbwS4Vs98lVKhFkODQNbuxjhyZAjC7sTGOlaBNvUONMU73vFEfPHz347R4SMM4EacvOMAnktT/P7vfimGB46m6HtjM/ftMDG/LYaGu4GMm4kZVld1AdqiUmiKhdXNePP85fR8qx8W12tRq8rkxThz18kUB9jYWIrH3nkyDh4exLerxnNfvZDqNOmnyeAjo/rMWAVcilMoC1fN1Bt34tRJo7f1ePWV1+LmjVtxzz33xSu8HzEb6PBB/PLZeOrpxxEEIHL+gfj93/tUvP32hRgczsV73/+OmL61GFM3F+NjH/tovPLyqzD3Dq7EYHI53r7wNkJQi/5BYGs1snTJ7lbgf0ei31NPvT+++tUvRWNrMYbGUSSt2yi9YWi4h5UfjcWlNZh4O55+8j1x+uSZ+Pl/9I/i1B3H4+xbb8C9uwltuaeUueERuAvQ3+oVB4+MI0xzSYFaeK+pZTvuvONUrCxgWXPzoJbFWF6MWF+W6fFd90rRBSjqbDkEzZZRaKbmDoGejqSgnRb3yvRSCjSt0wcrcLihHmoPKLwetaYt+odMNCqoIAwUk8pPt7BxDz8fQ9ZDn/VJl7ifgSyDX65GbWsTbdW5Tznqu6biolSaUR5bpnsChZuBxFurcWhiMN1bQzd8pCm5a/LM4FA+RsaG6U8p7jnzzmh49P131011a22t4691waSVlJc6NNSP8HbH5fPXk48h3u4AgtzzwMPxg5/8mxCrN630MMBhiRRXq7iT2n/4rX+FYEncLRjiQKwyKNM3l2FkiG46HFbmvjN3xKOPPhjrWJOvfuvF2GvEpyjpM6BtcejdltFML0uWcKNwhzXnzdaLropZQECGYcyGmDiCD9o+kwqPryxihfGVYrczCmsuTXSKA1iiT9yUi+p6MdUYjp1qtLY3pe8PHT0e/+hnfib+8S/8NJYoUvG7qelVBLIpzsKMi4vXeO52/N2/8xNxx6mHUsGxytY81qojRgZOpF3hf/u3fzPOXfw21rwhlpcKMXHgcMwsvo2FHY06ULVWNVFiKK5fuxSVWiFNRbgLQv9Ad4oid3YxiB1tcfHt6/HZPzoX7Z2wCe07fHw4mltLadlZf19/HDkIA2E1X3v5En1vigMTIymaWSk1xNyqi8p7GKcWlMIwDBMxvzATI8N9kW/TwtSBo42xtr4Yjz36MEzTGS+98DJK7HRiSCEp0o6v2RZvnb0AM2KdsQZe55TN1M0ZhKcvTp46yrnFWOd5wyPDsba2ARzciRMnT8eXv/xc3HPfvbG8Sj/LO/HOJ5+OuflplM0awmaKaXusoXT0nS3ePzQ8ELP8bkzDpI+d7R6UsjWrLcK+noKb2CEUBFC2vS86ugxMaZGzHfeQ6LQ7RRP+bmtrNcqbi/HE4w9h6fZQOFexe7k4MD4a99z9SPz6v/4PwH8tWjOGpS+6kd6N9Rn6uRfDwz3wzwyCvQu9GBcMxqXZqSR0tUodf552I/29PfA57Tx45xFodx5agSBRSsqFq4dGxnrixpU5+odi6MylSPLKMsJe1ZdGWe1W4+ixCZTJFH6x1UX6E5xuaweK18oo4Vq8891H4/F3Hohnv/RCbKyaRdUQ3UOtKYc/Q0RNGM4zcfHS2/HWm1eiaeRg/zMrS+swwS4XFJJmGB3tRYPm4tgdI3Ho+GgsLa7G5obJ2jswxTRMZIhrM579xqfiWy9+MV4/+7V4+fWvxgCa4cPf+Z2xsrYcU7emY24W2Ng1QifpQKM+M/401sFNpNbxmz7wgb8Sl2/cwKK6WwIQCHiwUViKHrSr2l/YC75JwZAa1wDa0Wy76dz25o547dUXsLguUBgDZgDFdvIoH5MmYFqeYynOEtq1DrKw+r1+lml5G5umVp5Oc4yHjw/x2148+Y5HIFAt5uZm4oWXnk9JHh0MnCjA+VcT0i21suCyM3dMHJ+Mp975RLz7qadifORAfOaPPwPD7MXoSF/KU23Yy8XVi7MI/GzMzk2hNWEaBvShh+5LSQdC3pnZW8DqXhh+LcG4O+7tj3e99+6YujEVszeK0bjTEWdO30t/I81Du6O/W6zsgU4sfXPy+Ik4cepYKmsjraRLfbcBRq5CC1h/aw+6WJalirbe5JocbWyJC2evY+UbUUB305a+mJ2ZC9eztqPAW5prvLBed51OUeWF2VW+dwsQ3IANfV0RSD5B/U984pPxE//gp+M7Pvzd8Vd/4K9FATj59ttvpDIyM7OzsZJ2wa9iVVfS0sk6Y6W/qfCuwXPb6NLdMr5+OY++Z5zNe0dJw9MpKUdImorJW/lEUwYvuGbakjV9/d1pvOoYnvlbKzE40AFs3wZNwXfza/HwO+6KV194M65duR47Nb1ro/pd8E8pWttUTPqimfvWPzCYFnJ04+JUgcrLS7Mo6KEoYFxcQTV5uB9l1YRibosL59ZjdytP+wwiNaJoLPbn3PES6BIjUQQKo1BLrsqjT1tlXDmEPNWw6tyN+x85EEeO9cTM/HWsrYsPSlHbK8eZM8fwk+sxMEY7+nKxAM0MePYNtMcTT94dAyKaSmu88tLlOPfmdeQRt+DpjzxctwYuo5KWsh07PpkIMT4+gNDQuQY6nRuLN1+6GhtrEBZY5nxmU2417nnoMJa3DYKuJH/HdaFWjDQ9sYHrrl+dQueqwdAuRdPvMr/ChcYHh3rj7//kj8dv/f7vxitvXGBMMx9wt+7aR/0qAwbNye8wYNFoBg8wYnlpGSjTAYhpRjDXolrjcy+WBStbr3VEc0Nf5Fo7GaxtBqqMoM6icXeit+sAxNSfr6Z86LmZxfjQBz4QMzMXYmisN5ZW57D87fGNb7yI8O2kKYTh0W7+Dsfd9z4BDNuORZi8KSpYh9Z419PvQRAfhgl247nnvhTPP//1OH/xjeTjHjh6GDj6ctLKVmAwEn3lypXkzxw8NIlPtsdANsehYwdjbmGBfjbGwrzJCS0oy3wcOjwaLz5/Luam9dFBf1gX0US9Eesw0o9w9MX1G9nu7hsbm7GAW+IKnm3L5ZaAb/C5/Xc6JdftrEE9rSYaHR6PO47fE309Q7S7MSoQxOCHPnInlnl1/SaWcAa3YDyeff7FeOXF89DYaTJnD2oInUHIcrzrfadREl1x9QqIqqkfdLLFOJRiYnIcF8CIcREadSRhTvPfmCPn75uagYv1JlwBfNQyvt8eFol/MnZlx6WMziX3cL1TVwjBVi1lYuUGDRoa2/C7KkrKRJNuUEApyiumkqJouxpQkC0pFXV4YADUNxTfeuHVuPPOOzBEA3Hu/EUMyhIC18E4NDIuPcBtA15ZFRRnMSws755MsGhCIu52f/78eVq4G6ePH492BuPPvvJWUgbtuQaeqW8NL0+eiAtvvx7bJSzwyGAqEu+0nJFiDYaxIzMNpUWptIVxdP8p+Lo2E+//0IPxta9dRDkPQqNqPPjYBA/HQNVMMDFJyPn7tejtb01weWerL1ydluvYjaa2noZnhAzDg0PJxzh6eBLTfE+CJ1YuGB0fiXxOJ3srFRXv6hyAM6wf3II2rcXqcjVmppbocE/sQpRNYLfBrly+OWanZxOs0hqYuSV8qNWMvG2l0qUPP/pAWiv77RdfCuvQGnSwer3rK1tbndM15ayDdtD4nr5wmxSDLjKnidtbVQMs/OV7AA5wexQrqp9qofIcnd5Mu4pvbGzBsGMpqGBhvUMHxxBirC7+9IP4Oj347a+cfTku37oeBXxi46BOEcxiAa9OzcaR4/fGXnN3tAC5+vCjr3DeqVPHY2R8PKGIZ7/x1fjMn302GqFZa2dbzBcWsAj4MvUCVrGAH4uA4p9Z+mX62jwMmYvhcYVwgHYYxLCOlEXL2uO7P/6+ePnlryEYszF1Bci72wHaWUSpqd3LsSgUw6JW8IM78r34lmh4xqIIMnIDc6sVGgDhT9qs6/6H3hnveOLpOHX87jh+5EGQBMgA6Ds19XYUVmZAKhYedNsPs3fGgPCHac9ojA2fBkUcQpHhqmyvMuS16O1zkTzKF0V67dqNtIVqbccd/YB0jLkw1CWQKnJ3gnCvKzOahIf+Zr722qoF5VGyjY4vgBrm7OhuidP3DWBx4I/dAgDNZ+Wjq6ctYIOo7BVpVx43ohm/fDXVznLhh/62eyib5lgAJZThhepWM7C+kvxE3aAVEN51jJMgrhcfW1+1XNpG0bWkedVdUOH4gay8jtbYwKD9W1ktxS183z2gtnsPnUDhf+cHPwA6mkxJHvq2RsXXof/S4nryv3u7GM/tFVymA9x7l3ECIbVlMxq1MqgI1e/8tzWb3SGiq3MERaY76hQQypNndnZ2MKYgpaVaWmdQxuh1tE+CYA/E+bNXYmWpgsw1x/w0Y/zX/9aHnnn6HQ8hPGjqRiODmCegAlIRY0OjsVV0whvIgzY4eOhAiqDuwjhGzqwUWIZpDDR1MgDVrXU6DbSCUIP4aVtbZrrgiKMxTbVrbetP2qcBeGYA7KkHH4iu1oa4MXczLl2ZSnvruP7X6JoROsuQGBTR5ysBBdvbOhGILQZuPTpahMlAaxigAZ+2G0Y2WOPKFJMz6q17ce76q7HTWAJad8fAAP4R329v1XEPtqN3oBehrWNxmuJTX/rTePHc2SgiiE7/bIIkzE1G3yCMHfGOpz/GM9z8ybRNLDBQ8m40+n133xndWJjzb11IuwXkeltjt6kEUliFAbCW66W4ce0WvuVxfKu+uHnzYsrK6sCnX1yeS5HbKr6+KKLeUI7hib546aVXUVj9WJZhNHMJZDAPPRGY3Tba7jYbg1zvmlCnSurAyh7GzMymdaBfW9z3wAPxHR/5WDz59Pvi+Kl74sDY4ZQgYamahdnraO/rPHMpoaymFpVkGwLfAAwsoYwX0iqaHDRpx683h/b+ex+PRx58Ou48eR9QdzXNoc/MrQDF12Ly4Ejccfow7VjD2rlOeDGuXrsQq0tFkFQzAr8Xg2PtWP8aDAp07YxogRnbUNAVxnGnhgUuuts9QjlXge67UdxeS65MK+ipuI7yQlHlOxhkXIda2YocWDAsvVlka4trKWbQ1FiJAWg/0GOxdoM+8OZuK7zocscKfy3IblVQFFvVrLFthLrIM8wky6PIbiY0NzlxFOU+EDcuX06wHSZMPGYpIOt5a8mff/48xqCUEIQFK0Q3Wkoj0vrHFkXs6xvFiLkeey/uvn88nnzPeAyPZemdm8iTm9b1D3bBq/VY21jlGdWEFgcHelLsaBUBXZ7fTNlWrV07cfyOiRga6YGGubjrnjvjkcfuixu3rkbDT//jT9abrMZtlKyrI0EEc1U3CqsxeeBYTN2cRnDdea8LizEYK4tl/Ih5HlDHohrdbI7VzVsxebwnxg4geE36Tfk498Z5/BLrWXXCzBHTNwtokAOpPOjOHgSulOI3ful/52mr8c//47+MylZnbK5kKXseAwNDCQ65wsa5uFoV6AuU3aiu0UasLf6nEcAWrNUWELCzqy9peWNWRlav3zoXew0QALjX234ounKm9JVROFthXau77j4Vjz10ZxwfPRhfxcd99vlvYiGzWkhulmwmTTPWs4X2P/zod6K1J5Lfgd2PRTTy937s/fHOJ9zcezd+8z/8ZvzCL/98tHY3xqk7TyLcaykqnAYUQWiBiYeGe/B583H61IkE1WR427oJhHzxhbf4rT/KNTOB8HdmVxIderrcfhOLsonC20Vvt2Kp2gI/zEw0pxFAEUeOx5n7HogjBw+ZGhutwOAmFN/0relUcsXYhAXP9MtUqmn+k5fTFG5KxiXpSHOUuE5On6GzQC9lvNNG+jwK+ppMifcuVzPxAMmIK9cuxWuvv8jnErxiJt0eCmkx+Y/GODYRSvFQHiRidc9SmXYAjx8cvRO7AH0H23AnQCQ0eg+lc236Bkq5KVUZwTTgD7dF4y6IorDM2FZSlp0BtFLRVU4N3B+lDB2tXOGO+t5ThW+VSt2zDpCgxQl1oI0GZ9OXTpe1oHjcygVexQ3p63NBxg4WfQUamU8OCsFd0+UxjdMEIJOJ/Jy2iMkxHvDl4ICxoDXaY6KMMR2UFeM9MtrL2JYwNrtYyRI824NB2Eg+sssOTU5pcNkQ7XJMjFNUN+vwZgllO4abZ45+nr6U49DRgWhpGIlcZy3yPZuMQxf9K8Ybr0yDdkEwO9H8zMJ8JS5enI4iGqkGhp+bW4xjR04lzXL46PFkpVxA4Nb/vQjVzOxc8kV7uvsTVF6kE244vINWrMN81pQyInsQhqrV6gj8Jo3Dmu404JPAMM5bQbDDwLLGlkLUO9fj8uUbyS8FoCcimN2SpahlGUMWljNby60zzEjBbsBgbvuBP4dQp4wiILUrdZZWb6LRFpPVXluuxGDPZPJNbJdrTzuAjocOHUtV891H5+Spu4CUJ+Nbz307/v2/+Y/xj3/uF+K7P/r9kW/qBdr04tMc47xidHU0YDUipq5djrvvORXHjx1PEP23/8u/jTfOvQjLoTRuABfrVQbe1R/OL9bj+MmDiYFv3LgCTAVGL7iGs5xS4xTokcHjKEN8+HXg5O5QPPHoe+Lnf+5/jj/8o/+EAC7jDmhdnf+sxvj4oXj8safjQx/8rnj88afirjP3xUjfZBRWN+IaFuMGbVtZnkYQUHLNrvaxDWZNtSH4vDf4BBPhiWVz9YyFa4khOLSDpihKK1E4RWYwZwuLvER73QWxuJ4F/iyc1tc7Enff9VA8cP9j/L6OT38jjh45kdyi/qE+hL43+ZGbICaLKSjUI7gJzaAFFegcvvHa5lJsY7iKwO6uLZBQbgBEtwMK3IsdoH1PvjEeeeAQ1nwOOmxwP9MSsdQgPiPGpifWqq1A8SLWEPiMgjOJxWi5GVI1/EsXXaQkC1ymfDu+O9ZwzwASiM/ML0sUuyt+d/cAfUYZNOVBKkBcDEIRRWEqrAKWVkZ5v0ITyLMJFFKIAYvhwwDlIrRGERw8NITrB9rEx9fvdb7ZtFR3ZWhu7OBee2FKMDqQe6owGYNmoHUMR/dAOSaO7oI68GlRnIUCaBfEtVWfw5iWuX4I+TgG+hxNm8c99Ngd0fC3fvzj9dZ8Q5qXu4lvYMWJQQRUbN7V1YZ5z8fY+FDMLc4Bq9YSI29u1BJs21ir4MMV0Uq9YZqYu837vZHORpi2oWUx3vW+u5OmOffWHD4kQrtjDSBhWjF+5Ad/IA6faI2zM1+PP/mjb8Vo3yOxjsVKReLQpFbrWFsvAJs6EPxs4ry6V0P7rAaoOCqbW/idB6MGBHP1jTZjBF/y4tVXEd7lOHzoRDTtdab5N68dBKrM44cfPnBn0oL/4//0IzGJT//FL34hPv59n0AAVlNU24DJ5cuX4h/+7P8Uje3N8X3f/3fSMi9Xu/To88P4H/jAg/Gud7w7DfIv/tLPxqf+/HfwY0fS1hcGAN0/qQxEMpCkH2We7b13n47Dh0dSJD2liDaaMWaBg44Y6L4rZTkZarr3vlPxQz/84Xjnu57AmnbFwYk74s57jscQbozFEVRwTpdcx28SJbVGMQUKG7FECp7VOK39q/JqDovQ6fQYKGgEqrkyqDW6sDybCzOJKc1tl74qx7RhG8Juxcw96NqAIrKNBlyEcfopJZhQ2Dgxfhge6UbILSiwkVICX33r9VQwjaYkK2POuX2/NXM1njx5R7Qs0yaEZBseGD4yGt988/WoAt87O+WZ1kA8uE7hK0dPR3/koJ/F4sxaUnB1R1wZZakac+hr1faEakrlleROOCfsggn3Xa6Xm3FXBhEiF3xg0VCCKyub0dnB+SAGFYVZaqbOOp1lPWlkK039OG+rjUlFApLFbeOeRXRwtoDH9M0W7rteWEule971rqfiU5/9NFZXn9/0UeG0JdmqjIlBuUb6Z8YYyA/3z32N7nngcNxxZgyUUIH2uJeNuXj5+VuJj4+e6MV/XoDOk/BLBYu8jOxNxtUruj+mZ6Kk/sU//Vd1M46qtU18wBZ8zzfQSGsxMGStIsw8g13aWoyRsd5wvetrr1+N65eXY5ueLWBxe1tHYrtYBbaNx2uvvYJFOwo2Q8h2nbuDlk34xN17yeLNz+4kJmkCllhpYXlxJo4cG4tHH5uA0Svx6kvLMCPUA76V6GRPbz+WFRitdYAYzgEK52vbVm7ECrTlsf59KVzvQC6tzcQnfvh74rd+6z/GyMAY8HUlDh88ltZq6l/oC3VidU8cPBpHJ8bizJ1H0ZBLcfLkiTTJ76T63Mxs/Oqv/mrMLc9HbiyXagy/572fTIhifX0+zTHPTS3FJz/xHVge7o1v9c9+5Vdjp2kzXnrtG9DKcjSbWNRcQgyu2DEh4sTJIzE8BNMUC6nuUg44uVlejFOn7o2p6zVo0g8cRlgYcF8uiOixblcnygeLqFWfdo5weQn67KGJG5TFRBu3CXGzNytzmn7pcjshrzCyM9fLOC2moJdbsXSAYG5OTeMG9MT7nnws/upf/V6Qw3+Mz332MzExcTDBTRmvEesn82qQ+YIXStl/PHu3CswzdkEbzBASausKuAGXZY1qOwgW9B4CQm7tbMbU9DUgZ0P0l0FSMH4jlqxiRYm+7VgobQI174rZqWvx5LtPxOVLl7lPMR587HAMj/TFN796NhZw0ZobuqO4sRW93d0IQDHcGNwFCiop25qtbKLfu4FAmhJZRwHYth0EsRJDg0PwTDWhSZeMVlGszjGbBmr7DXwaj7GnVmLhjglqO6UnfPav42KATIsqdDeX2+CWaZuOk3PY3md/5ZoGSGvrK48cdXQ1Rs9AU9z/8B3x/MsvJLT6+OPvjPZWUGxvLi5dfpu+dEDXXFqgsuNsyRoQfagfujuthQtSz8XVS/PwESr83/zGv6mXywW0RR4muxGn7zydBsZcXDc9NpvF+duzF18G+nTFFj7P5ctXsYYDMHoJ5hgIi4ttri/EnFUSWvMMM8/gQYUCWiaHNkOf9vS6OgcbweAZgVYQ0zxkDcE/HvHII6cRXgu/m59ahQFgV6yrQROXIFpb2QJ0To9cu3GJ68rA2CxJXsuWwxfZqOLnlVYYwPbobB2LdqCKKMJSNMJpp7IGeofTTut7tbX4kb/xQ0DoPBwq9O6Jl159Jf7lv/oXvO9NSeLXF2fD3eg+/n1/H7h6Co0OQVEqlUItvuej74xHHsRaNrbH3/uRn44//cIf0e9ytGBtrPh3zz13x/3334vS6k5zna+/ei7efPONGJtsA02sx30P3IvrWI05K3HuGIE8EiNDkyi1HuCdzOEWHqtxa+pG0t4u7jDfNS0OQaoMlOgDWoB8G+sqY3mk3GQs0ww+rzsY9OOzilwQac41L5h7wHzm9m4jBGvLa2E5m3e+43FchQ8BQZfiX/3a/x0bZcasx+1YMwvCo9IzZG5IyRusL1ZOq2x+r5bKcarjnsjUgyNjIJ3RpFTcCsW86OIaVuPyldhYWoeJu6LcjM8LfJ25tpb69Iu/8uNx/eYl+l2LCxcuxgZ02oR2BVBAFd+/u6MvKS2LFFRw8fZ2WlCCe+GeSZsbpcSzqT4ZvCJ0bctlwmX9ZGcxFCaj4S4qMDFGWroQRLHMtvBUIeG3jnQnH9iUUD6m6VDhrmOZzzkVZ5VHxLtmimZzzEwvJqUhXFd40/hwb5Wunz3qnNfQxLUtRdw0oO/EQLh4JUsJRWG07cb45BDPMUUWHxw3wUDYXq0r3CNZNGqgrIqbt8WzsZCMdXP+mfvveShpKRcmWKFBbesNLbrW3dnPAPbE2Mjp6O85jKUbR0MfjfaGPCb+tbh8kwGBybbb67HTshNFGNJtBIrra9xcsJYthq4Ce9yew74ILcbG9YEGUwCiVltFsM0FVttnucj6IwZtXOVzC0Z03lfCWyBtenoKAXEyDigHjFP7D8IMb507Gx297TE43IH2RvHsttHekQQFi8As/XNrQvf3dcYnvu9D+E1taP2JeO3sa9Hc0Rr/2y//r9E53Bk3Fm/EZg1moCvu1PbEEx+AeC1R3FxPNNrGmp46PhmTEyOgtMb4xte+Fucvvwwc3U5BrTZoNzt7M/78z/4E//YGg3sDy5HDH52Pe+95NA4dvAMfOqK3ZyLuPvMO7nMiRt1BAE07i5VyPesqln912WoZroNFONvw6VvbMYrgURUkSuPWwmoUa9alGuLVF+bH6vN1duQZs0ZcoWUYZB1GX8cPXozF+elYnJtJ/rsldVsYFzBNshqbwPAvfPm5+Mznn0UBdcW73/OO+M6PfDRef+PNuHZ9Kt2/A2XpNIvbgmjhnSuu11t478KNdu6VB60Bt7BKJim4T62RXKdrbFPb2LEYnQCBTIBYOnJRBy7+zb/9ifjxv/cj8eR77483z78JjDwaZy99C3RexXcejbn5VdAXd6Zf5ly7ZNBiAUUUaGtLDzxiKWEjybpiqLH2doyM2660pRRH/VkFywULKTDbWI5jJ0ZQHj1RKK6ktMN24PYA0HsAZGQUGD2XfGK1lPPXVvm0SmoDcDrX1B3Xr0+nWQv9+eUl3DUETkSyVxdxiH5kHJEKiArdJzLoGmpFmYCGUAImjBRWzHXHOoNUWi3lAy867WZBeLeXXVnZQAEZL6rF0uJGCn41YYxcy5226QCdNnzgve+pHzs4GUePn4yxAxPxAtbnjjvujjLC04GfqFZ23tYAi8ud+vr1+dzJrx3LUeO3vHoLa7obr736Rrz++ps0ogZGX4qu9gb8UvcsKjFox4FQRgftaIXBwBkXVwNHTM+zsHpXDssOBO80Qqm/haVuQdvOLdnR7Th+6CDaZx0/ZiimsPJm3aQ1wWi5HbSxxbkNaGlxGpva8UuGUA4lLL+Ww9rPlZg4MBw/+PGPxZmTh6OvexAGL8dbF16Of/xP/pdAXUTHwEB092OtK0A6fFdLpvzkP/gnoIA87VxJkdoKzPI3f/AjcefpQynI8d/9nf8+vvbK70RTXsK3RCsaeLvWjDU9ECeO3ZUm/w8fnow3z70eh04cg+magUhXUs52tqiCgYdmnW0MSGNLZiVVdDBFihKjTV18vooG3twsw2AIqwsBEFZzpntbtlJliIuXLiZoaHKA7k4qReryOayxwSctgTRLz0Pju7wTsvA523hai2H20sTkwagBt1OhcvigVinFPEK/ODcb73zyyThx4u740pe/DFMthal7nqdFTos9sBbedH9dr6uvzIpLlToRPINk2UqwMsogH6PjozA6v0GH0uYq15ozvhBTNy9i4fZwZ7qiuW8LhFCLhelStLcMwciroJPW5HtuwsyuK9YqGDU2e6sN4bbcUEvjFoKOO8JYajjMuNsRXkPLLdwgecdgp+u9jYy7dtbSufkmMBT+NdSPVlwQZ4OsFV6p4qqB/sxXWKQNqj4htTMKroke7RjCEO2lXAd9W6PGPb1GwqtgT/qLe+pqrlSQL2d8ok63myLX5XJG1ywbLGxEYAuxtFDFlYQ0u1ZcBdFAR5fUOl5ugu4ccsM7n3iw3oXkf/g7Pxaf/8Kz8ZHv/K6YmVnkZkC5tCjcwc1W3QgBZmdn07pa17MaVHDto3Oz+pz+VVI2gDqDg8Px5S99Ni6cfxWCWvamQOe30WDmUfvwHbRUjobt0sHBZFVd8N2NJuzMCTmyPYO2GJyh0SNxC18UmkOQruQPGIgwUV24s7u1HetAsW6gucEFLXKdjrrBlYSqAywN1AilHn/sofjhT3x39He1xxZw+9lnn4sXXv9WlHextDDZpSvTKCmLuqtcCmjFnvihv/Y/RUfnCG0uoGkXY3l2OX7x534M/36C4W2PH/3R/zH+7Eu/F/1jgwx0b9x3+q4UEXSgFBZ9tGUsn5s/i2ZEFf7m1Iyrc5IAo7mTrwRjuAOeAuwWGe4JWwGJdKNU3AVfuIo4J+a/ce1qooWZSfqc+6t/FBC3szTnXEW2uLgASW5ra2hoIEvXyG1R3bjLFT5+do7bExTCbRjOab4Tp+6IVlwflYi7CbpOe3luIS5fuQzaGUz1g13X624SRvxlxvQQxsD/6yfre5uwUYd/XPpm5l4qK6zQ0x8VsmmaByYOYBz6cT9UAhGr0GuGcb9x9aWkgISiFmEwK8x7WyurjLBY/dHtMeWPKu1uw6rnQGZ5y9NEE4gDCAwt7KfF4IX50n50bBx4vJwUTXUbocZYOR6WxHHOVkveYdL7nkaqiTaA4Co1eMwVVUgbMmFBgZ06cJjfomyxdutgl1J5IIVBAS5sgEK5X7W2kVxQLbGKYhfY397aFa0dwnDXf5cSvZwjR/ckNOF4JzjP+Jn84jhbZy7ttP/X/9on6vo5R4+4mmgaSHcETeUayko88viTsL1kcjy0Aq6KyCJmbufhSg8hrgnTMo0+QalUwNqhf4EEX/32V2PNfFgHYwdnvrIVK/gxbuNg2mUz/qHFqaEAFqPGuQWEBD+tm+92yo5/uJVmb/8YRNtK1tbE+0MgBdehyrgWApgAXjXh75S3inEDmGZxr1T7GXgiMfoHepMmVrncc+fJ+NG/+8OxBSLQ5/ibP/ajUWuqxE4rPhJ+UBU41tXWzYOBnWj2Fhj3Ix/577DiE1wPQ8KIbUDpD/6Vh+OOo8fjtZfPx6//xr+LgbFeNH4OAgPv6s3410txCwhs/q0+pul+yX+k3wqRdNRCGtTKfFiEFQZaZ2D4JcH5fEcP3zs3qM+1GZfevhA3b1xPVtTECrcKdSf/ZhjAUUrVM3iWi+Mz3xgtbR7x2jrvfaYFAehaEt5sT2MXHKhM0paqCJgKWuENoJ9Cl9Vbdtnddhw9dgzffzx28fkcHMfeWkpG1/VDT58+k5SSJXDsk/zg/eQbzzWxIumQ289x1ZO+sn7f9pZbrJqwod/ZDFo5mlwmEVPsdcMfm3Hz5uW4NXWJ987JWmllNXLNfciWqAVhw8+R3o34Le524Ybb6AeUhhkB1vrGcufc2hTF1oxfS9tdTmmFS62oWVwdXZ0xerAPJc29cU/0NS292turm+Z2IyA5ENHIyAGQpzxXRuidzqxEPwq+F6RQqhTSZ3MGBkBxtAR0kItCaZXfNYo9aQyNLq+vbsYKiEr5cRxckOEYyaurKyAM3Fazxdy2J0tcUgnhOTF2Db/yi/97vYCmcGdutxJRyPp6OlIBug9++OMQoS0OHT4Ub771Ztx3331obfd92Q2373jj9TfwL4fSYgUrLrrDm4XPbFBxcyvmV9e4HsFE2A00bNFId/kzJVL/ZQGLYH1gc0/VeLQP61SOybG+VEHQ6o3WNM7letDW+HbmvVpTiXtJSBM93D+1guaeunw17jxzMuUKy9AGvPp6h+Lg5GEEinujkNzo6yf+wY/G+EhP3Lp+Mf7hz/5UtI2gGWGcXREBlnptFsGvWiisKQbGeR7+7Xd99EfQpKch3E5cv3olFmcXYwC/eXRojAHWZ2qP1cJKTM9PYUXWoqMBGASSc9oiDRLW1B0IdvFVdpOiwm1gcLRmKiBh0egoVqdznL7tRXsHbsBeJW7NXU17MQnbuhvxc2F6hbkFV6UZ/1el4Ny225uIZhQSLYooqKkZKVF6uV+qeMGIO+geyT/D2gg3XRhhoEmOSZFkxjatiebyZCXhB3doQBsjRKAj2lqo46PB6AcnDyU/2yi3ylzL7WKPq1evMt5u+XEQRe465FIS5HYY2Huas6vlFS7zmNRMLbqMKx/BYGkfpW0sjvGMoZPjMYG/3I6Pq59oQXiXRc7M3YzLb72QtgzR6hqR5bGRRwCTCCC5RvvNYEtrjru6cQssOQN9eloT/46OHUBhWPEiW/xgXWu3+HHzLzc/t4Dc/PwsvGQQaxlFpqJtRaCG6YeIToXowhnclTrWvsOqMULsUopmOy01NjYBOiwC84HCjL2K3H2Y0hQcaAvwnGgirxib0a3ibWyW1jE8hxgr10FXIJcuRx3agRS4T8OHPvwd9RV8F7H2EELkAJkCqXA1YfXqdKynvzum5qbRaK0M9jCMmY8u8Hu5Wkj7145jDV987msxPjSS5mFtEMgAZsEXZsCszmtt4EZhIExXhlCuCpmfvUUjqnHmjrtit1aP5QLSS8OdZmmlc0aRXfQsfLNKYxsQ0hVIhsGsFuhOAVPXL8ch4I/c9vprr0PUfrT2MWD1CIyjttpJUHUDJjCb5767D8ZnPvc7wGQgP5wDGEvaOXYQwAXgUisE2i4AwRFK/JtqpTk++pEfRCk1ptxkd2hoRCjbohY3sfImXJiNZXaXg2/mDiQEttM+JQABdXWI0zkGfKbnVjNfEcZ2WZ3bcjho7sVkpYU3UJJWKcl2WlcDuBQsxwAbab9twZMVd95Q35hngF60dL60vApx+sw/hWMN4VVYkxVUmfCbASfXk8rUKbMKwVGK9s/THxNmJmgrzNSKoRT1K3dRLAq5WV413Cbzuw8cOIhVnsDKZW3RjxS9Xbz4dlge1u1YnUd2wb9WxoUf3ltm1J1xeir5xt4/+abZXz830h4tcjn5kb1x8vSd8Jgbg4NqdvV9N4DWb0dxYzFmp67S/238XQu5OWVmlld7mk2wjvK9D9wbz7/wQrQBZ4f6RzmnPdZXNjE4qxivDSxjT/Rgna/dmIpH3vEQyCtiaW0VgcxhOBDu/B6u40xScI5dKhIBTW2vZY1Vrk1N8BJopx2EaXBPRMAFKZ5gpNspSxdYOB2olZVOFtPrFmJvunrPDLJNaMTYIC9pHhp56qXvrvzT33VroIZ3vvcDdZeXuZuZQRM1pNMI6oOeXFtUrDQPRHV/0T3gUsfQZDR3j6RJ622IsYa1He7qig4aLrBo5ftDhw/gY7gcqhbz64X4+htvIsCNUauYrF1Ja01NTXOHQAttnzp5Gqi+F2sGqwbpIELmShgZ08CL2yyK3SRMR1cPUB5Zo63LC7MM0l7Kvsnhm9op5zh17uVFrbmbFwP0Y3R8EOaoxQuvfUteh2FduA1NGvS/tAbCRYNp7Wjoobjz1ENxhleHAQraIRy6CoNMwRxBv5tov1bH5Agtq9MTBmVaJDYDq5CoGtyH17lqmXUQ5dbYil/o3CH0WcUPvnjhLExTSIGW1tYMFjmtkTbP5r4qO5Mu9tTWvJLAKpQwgc9wrhXSJIHha67zudnn9B1Msw9jFVKFztU5wkFdFKs/+D0U4W+6NDtPdKOfSl8sIOdLQfI6i7j73lRJ6WgBBT/rS1ehZX/fEK7NMW4EobEqRqVNqlhfnYnLWOVe/FqjqpbKBYEmWJhvxFpyb58tM2fVMNCCtHsvCskyp6LsCLp9SHWyGOfJu07GUO8oDNEUjSnvuRxLC1MxPXU9Fm5djS6UcK6zMZrahbhWJXVxC5Z4uwvkN4/SNEEic/ucM06C1I5L2DOcZjgKlfVwF83Ll115h//L5zSNicIy0Gfyj4RPq6BwA1xI4yKPNN+OgWluN7MP5IlRMFFDv11Bt1hiSmiiv65Ldk2AllnlOzaK4UFgdRn2LD0sH1mCiN87c53J9037Gj/x7vfU28D2TjDvIhBGmC0zOXXrVrIIRyfG43/465+ICfy5+dn5eP3qrTg7vRwjPPDhxx+LViBIDbi9ePVynDpyMN6+fC7uux+NhYl3B/m3r9+If/Nf/yBmgdHN7X2J8ZaAl7NacrSjGuQYltLQOzo2BvFz1FYb+MppaoCBchpLTWtQyxS/to6s1s8ySsDi3PrLPX0DiRCjrr0FDRj91sI5V5lr2Yl3vfO++O3f+c3YhnEZPtCkaXiuaBnmU29MHjwdh44eiQOTB2kX0B6JuPzGC6mqoMXA+/rcmykrSyMxG1rQqjCWfqTziA6gvubc0nKsVrJ4gCVC8x1d+Ea74fajt65fi1vnXwIOZWVoFEw3GnOQLE+7Sx+tgigE1j/WKqnVjWgqoJlFzeIOSTDTocRlAcV9AaUpSbiltZvEWSEiMQKC6MvglM8wX90xdgdE6fyXj22er/AmgYVRky/Gey2Oe/lkn/kdAUvCnQJQuDrAR/1nn2fgxgDL0aNHY8KVOygkrbdKtgKqOn/uAmNr1BmF1u74Yl1R1L29/WkVmdM8FvyrYpEbbisS0VZKoVCIYf4yLo8UKIGs3N718NFTIJM8/rOCUUo7CLoN56I7eWwu0NYKfQYtbEJnBWuvHKMH8EuhnYgun++OjeUrnNeO4mtMML7TaiyAg9WVYlL40to+iFx8drbsUUXmODj/Cm/gdskbTk8ZgW/taEqWVjdAuC2qcqyce/YZu7tNWPJ+7mft6LXEB6ZU1oDbxkXcc2ob/reUUn9XL9djlN797qfrZkPFtgEG/B8gXgVCNSDxXmgFwFxLPk4C8R48eRB4cjE+9n2fiA3MvhZBS7E4twgE6Y1+GjQAVFB7Pf/tF+Jd73kKRq7Fz/7K/43tawxrOqvd3IVd7bMOtJAxnTaSobbQVi7vc4maS6MMrVtT2dzO1dUikFSfx7xWGs4gmsBgdHOrWgTOtAEPNxisFZjlCNd3w/j4Evg8hyYOxQc+/M74mZ/7KTR6RG23GHfeM4EFb42HH/07cWTijsCAcJ/1uHr5jVhZmku7wJvEsL3nAACVUXBttAf2TbB1B+XQjja1ftLa0lrk23rTDot1nrnT2QzNmtJc7dXL52N9fRGNmRXyq+MvGqhKNaiSdRXmokVgiEYE2CQLmUMJVBj3X6ng2G0B/cuHsyxCQ69J9+H9X1zHJ9fUbhY2aTNYCmbxr8onS9QHBkLf/UUJ6cUYJKaSJ/ibrOHte/Ln9gOrCWUkwb59/v7UECYwIRkNQRJwrQzv92A6VBHuSG+MTRykvyYtILCcW4RfZq/dSss39aXdUdIySOYdqwQ7hsZ4HopbNMBfd1ew/QkZANN5eiZAKA5rNetv5vPtMXDkRAz0DuL6cR3PXwfpzM9NMS4LsVa6ETsIUjN90M/ZFQ11teOWlaNtWwy5F6OpoP9S1i/6Igqs8TYbH2iJ4qPriTZ+Z9orJ6e/jq/rz1UwKYurqQRvoOjpg2WRdemSooYOjfCY0WcDxSaZuCu+wUNRjjtMpk3cGbciis4DSidl3/B//+L/Xr/voXvjf/5H/wvaqxJ9A4MMLRdvwxA+zJA5LW6lgxvAkZ/6yb8fjzz9nvjMH/9RvPT8t/AHP5Lq0N55/GhszE7FMLh9eWUtjt5xKlY31+Kf/dt/F69fm2GQGuLMseOprtTyWiE1dn5+AYXhto0N4YL1Shl4VKvGRqGYCqkfPn5HFBhYK/k7nWDxdyGf1eutauEOAmqwReBzE/DXgInba0hUiWcJF8n8/d/30ZheuByvvPXl+NCHH0/TL9eurcQ3v3otHnnkO+IP/+D34+Chrvj4Dz6KP3MZi14FetXj/gffTTthkroJ5i3A/HbuvxVf+8ZXgYd78d73fhAICBRGgRm0Wliajysgj9LqUppiUOBScgFt0ZI3A80aHQhjnw448M1o+z4TyEBpR3oEeN8HTWVmfdGR9JfXXxy+90JeSa5u/+af5G/zpRlsCpjMJaTOfEn7xIkwUrJmXsPvinsKbKV78N6bca3X/MU5PhJh9EiP439ZBVEFSrbyPf/3vQKMMCXobRvgIXeN4MFpxsKA26FDR7IbdXQnK96AcGgMLlpQD+s2bmmasT6EbgGfoCX5vK5ucjdFiZL2cLYNCjPPNajn84zcNtU2EDYsPf3twR07cPAE1+U5F9cKHptnrBfnLkexMAe/cx/GSDdiqxEBBjFIr0oJS7lFHzA4qU881vEU3mZKCsWhQqENogSRhhBcJCN5vJ/ZcE11eDcH//BdmnJTmSUXhOvpdAuKzKFMSg7yuiuHStWotdDcMfNzvrsL9Ck/0v2rZ1+rD+KPfeEPfy+qG2vxhS98Oa4urUbLwAg31o9BcBECFya0NQI1nZ/kQRb5etfT70CbLceTjz4ah12veva16G2FkJzT0ppLAaJvv/ZW/PN//9tRwye0LpbmvoomtFbzvobXMmiBuzvaYgE47ZYla06ZoJXyDFaVQVWr8pFOWkGjyrmdCNmy4xVLy3MQPpvacHmWh1E+K9WbPnnX6TtibvXleOoDwPPtjfjSF8/H5z97KZp2e6OteQf/qxL/4Kc/EZXtKZijIy6+PRff/OZMfN/3/39QJg0ojmo8+5Wvpcj6O554jPPbGQiXnJXj0sXzQLIpBnsvZWxZC7rBbUoRSqOSzgmKUJKl5S+mNjGavCZqQaRhvkwouPC2gPjhv1lQ30Mpu5UOBzL7Xr4H7vFZWgqVnS/ePzxDod23igpQ+vL2kVmQ7FCBeK9kfeWiv3SkZ/HVvmA3pXP8fPtcf779Xua0f2lel3Zp1fxrMMrrDVJZTsmBE46nJBCsZpVnWGFiaNCkDRQYylJhcJHI1OULMTWNVcaCmaAiwnCX/158ZV0slZONEFHYnIQKeJN23ADvmmCxu+cKJAsXuNyzJfLwokk0Lc2d6fxb1y8DpZfgraVYmb/Bd45RjSGphztmmDBSQ+EIh7PIfkarpAh5sn02bVE6Onde1Ce9PUb2rwflbomdVqyxqbcMR/J72+GPlQJuDcagFf5w8UetnPn13p/bJZjd7UII3UguNJfBqH/Dr/3Mj9UH0Gzra/MxM3M9m2dsysfk4TuitaE7/uAP/zRW1AZtEIbOGKTpHxiPwpY7pFeBywgk+vZHfvgH4+6DY7EyfSXac0BWGrILLB4eHo9NoOIv/Otfj+deeT75FENDLv0LfC73smmOdayqcK4z1wGh2mJufi7TOmgoI44uUN6hE+VdtBdIwB0B2vBr1FyuNnFrEvoFQfbS/aWZi6KdY7P8Sxcw9sLlF+LE6ePxuc88i/WEURGcFoSlO7cT/89/+CUgMe5BxxDE6ovPf/5L8ft/8Kdo5d04ePhEfPhjH08LJTZKpXjtzdfx2WdjAIe5zR3RcRNcBN/YZFXDttT3NqEw7XdBhOjFgIj786jJ/efcqZoXuwHl4GPHH4rQpDTgGWP4nq/9n8TCF9o/0vQCjK21S+chhF4jzEoCeZtpvFCWVilk90uf/uLIgmrZkYRPAfefJ6dn3j5sgl8lIeGe6dmep7L0q+wa/9UMddohuVNF4jkKLMxdQygVWLcMEf5CBBhTgdqOFvyWMmOpjV8vgbbw/w4cPATT9mNBaTf3E5UtQPs3X3s1ctC2q6szavjKohX3RNZgGBwQ2ajEW5oMKgFTEQgtozS0zJJ1uLYKF2KtWInljUocmDgWhydPR665K2ol2lApxIsvfgsBXAEtmUTEGCtENWArg2SEeX9c9HtTEAoDU91CmFFMTjtJC6coFWZ9+lJ1E6vdCELrilx3N+e5uKQ5CazumZA5iwVUgdLZJu8aI/fEMvDqHDSjnSy+28Mm5fRH/+yn6yWI2Ns/HFNTM2l65j1PPhG7mOuOdoSw0S2Z6/HNF1+IP/7TL8StlUJ0DYyC3emNVoQxsMyH6V7VagEhaoiDY8PxN773e4HQbZFD8+Ux+2vrpfjCV74RJQj9pedfiIa2PD4ujI116uzORRFNanWOXTNm8HHVjqav9feZjklD8VUvXbvMwBhosY5P5r9ZPwu1wvcMLgKhr6sfp2JYW92Ip598koGvxh/98R/GHtrTfYjoFPcUWtXikScepu17cfWiOb8tCHwPz80yn8zHHhq5I5pQXFvb9Lu9N3JNbQwCcBDBTes0QSEGKIw4+z7bniPzW10EIP/6nQxvZNX9bjPZyvyk9O62UNmsrFaTkCxJ9F8cMoEvIXXmlyo4/r19PS9/M7ghvdLywvQc1cP/++G1+4f3UvmlzCeebRv2BdK/3j9rc7rpXxwJKvPSUiQfjd/Te77LlEHWvuzI5pD9fv+cBONh5KaUFMJ3MH8Sbn/brtGfamxCCqfWxkYmOIf71V1EkC0TvHLpYkzP3Ew5723AyWJxKynt/r7h2EtBo4zGPksXIEkc/VhdfStu3bgWdZRHzVpYCM8BfHH974fufjpefPmbPMN9mTpSnEQY6yzM3pY1s92JQ1FivLAaukOmpbqrZR43cA/3xwUjzrd3gtLcMtXklfwgkJ/xMGiXIHNzQ9R4jbT0JLopvM73ujNDsvy0ubC6nNKI3VRvaHgkJY+YUdaCy9XwuX/6M3UnjNV0DWgQpd3oTYe4HUba4aQWNGMODVGGYH108I3L1+L3Pvvncf7K1ZRj69GMMGbVBLgHBHMaYdtNqRDqv/bx74oxCPpf/vNvxx6/rW0WYgWr3KhTz/VrxSJ+bS+QZQPMn20I5iS08MipARnRrR96B/qBw/34yX34uSY3ON9YS4NmNNLtKy1nYhTVihH9wO/DBydi7uY1BuPlZG3xgKJY2Yx7HzgeI8PdWNHlqBbz4VLVzt56DI61RntHY4xbEqXz0ViYLaPQ1nlWgXZ0yInR0u4SPaETAmWfteJYW39zQN3G0gXwWkcFjgcnSJssL3ycGPu2sOwf8nfaWVGB4c9/Y3jZjS8clnT37Lf0Pp2XLrl9ZPdUFaQpJP7uIAy+y4TFEzOrmaBtutDPCm0Gy73ec70+HZyTCUB2nVbcQJXfea5RVq1aQhg2xvf8ltqQPqf/0vf233an5nIv77ffLscvQWuE2ci1ASo1n393ttdQtLu4W7hYQEoXLBw9dpLntMBPGA0tIe1fW1mKt8+/hQKoYfVU8iNpGiYlt2BA9Ld9tq7Fa9/4Q4S2HO1ozDIQ1+5bsMAVUM2dtRgbH4n7H7gHC/xCmsLRaOAwxy4wXx7u6u1JpZwUVBgjKtw7j4UxuJSNbxbVt39C3CPjE7GGkkA1ZX4tfK3fvtVYjx4stMbC6SFpYiKHVNJFzOXhMxRpS07LixKp1mJzbSN6OkCYf/5v/nl96ubNGDt4BO1SBwK2YnFbY6C3C79zPflq1quFimlKYbuGxWtsix06NIDz/PLZN+Kls2fj899+IdqAw7vtwtTOcC/RNM2DQHV1Zlt3mJdqZQ13Y9vaXI7eDneLa04T2k4AyBhVoIyT2EZd7YSQJCUmtDVHlUE5feqeePPN8/iXPUkbunB7Db+7v7+Xtt2eZ0MzCtuPHD4ap+48Fv/l934z+adadVzj+P7v/aHobHdeuBzXb1yMM/ecib/xo98R9fa1KJSLsduwFVu7jfG5T63ECsJbK22ifVFGey0xvTAfBw9NMJBgXHmQf2YzpTlYBtUgTJrOAlEo3M5NM47pvb/R+zRADmwS7NuHApaB6MTqiQH+8iEz7B8yxF8+lKn9w3snIUvv/Z90LCUrkFluIaVjeNu35pWElVOF3/qn7k3lPrD7hxBt/76+Gpuchvlvn2l6okM6br/f968V4v3D6Zv9T8bT/PUv7pOuUXhRHga6ENrMd86USSIinx1zs75suj5sETgzMXkYS+s2qdAYQTIzSYh789ULaVpui/tNHD4UfSNDoJ86sHMzrrzxhagUN/HfgblYWyP/G4VydPcOxPixXVy74ZiemkU58did1igWdNGQgxZzCZriqaefTjWYr1ldBgMk6sn19cTa4nKU3dEQeg8MD0W+pzuW19eiD6i8UYWXMGrKTie+rrMWexhO9f4Oisl0UDPuHBdprkA3IuTm3G9DTiPM5lsr/OC9aPj9X3qmbmHxZkz6y2ffigPDw2hBE9DxO9C+hw8fj0pbT3TRwOatzWgDu7vbO62LNaDCxmY5jhyYiN7OXFy/cj2ef+n1+P2vfSPKuXa0k/NnLrwfur3eksFocAngJoPAAAGXnPsSLshMjk8z58s45kFrDYwWOge3IzNBNKsQWvLVVDezsiwULkxV2O2wtXSzImB9yQ/RLz178WvRjQKZu16IAwPHogcfeGigM07fdVfMrM/FyupsLGwsRGsO4aJvGyiQpuiND77/b6dAXRNaXJiu6pu6eisOTUzQJnwUBl6tblCjjk+8i4JY5vyeCVc15WJjdSGaqmvR2YgWhimXVjZjY0Xfbot+AXvw26MZWAZqscrCdn0j2pt68P1BMfhak8eAiXB5gfu6m7pBPeFsejHwftZaNOGriU6Eclo3M7GSdVZ+mvIJmQjr+JgyiExwUHAU5mShOTFZ3NvX67d5sgJlME2B8V5CZhWU0ztKodcL7zIB9PxM+aRIN4cQPI0LXychp98q47+YVrp9ne93sEDp4ItstRN3g2b+re5hifa0xggtzJ9FaXntyBdbMDMWDripL9qG8Th0/FTkQHK1Dc7B7y1jFSuV3Zi6cRP+wq8sL8XijRfD0q/6yq5qsx0WmTt86FAU25ZTboHBpK1SDSvXA0xFwmwrbqFz/U899c5YQJGfP382Hnjg/jh/4ULM37hFW9sj1zWIQOty7mKd26IE73Q2bURam1xA+HG3zMTr7etkfMxpKCTX06iyGYUqrCzvHZ4y0Ak9rSbSgDuDiUipye3A8IbP/8b/WV8rFiI/Moxw7cRgrjN2sbhtLQ3g7J741d/8/XjkA98dH/zYd8duqRDXsbL/+bf+Uzx8z4moMUZPfOSHY+7W9TjS0xTX3j4fxZbB+PD3fCR+5Zd+IZ77/Bdh0MC33YkKwqpPaK6rTOcSNJPi3SXB6g7zEKKbz0LbZsY1g800VAsF87netAeBdBHE9auXUrheXunM6S9kEVxRgn9Nnhcu3QRRuAteY3s57rnrRLzwzTdiYdoynXvRhpCPo+kOHx7Pph4gy7UpUx07EgNUUHWPv+8DsexcNAOcKlWgfN4+ey4FLzThKRAFYd2esRWmRJKB2bPRCtSxOklpYyl21vHHmlytg1/n9APtA3qk6Qs6mKycLzRPKh5gXa4U1KlvRQl/rKmtMwolfkfQZXyFy2CYljoxOD9lPrDwVsvq9FRWFN3pmLn5pSTsaeoB2prJ4zy8c5AufxPqJsGlPSZTKMAK/tKGqKuF7xVIms93iXt5cmtrR0qEcY5apaG1E+2kOAWwM5V+oR1uHmb8wWvTDnvQVaE34ut8bkJVCSXhztgP++Pzuae0USmm87Gu5i2j7T2J/hqcy14iGJca7m2X01LCpdUl6NMC7+ajr+1w9A1jePrcA7kd67YbG2tzcevmeZRhJa5evYH7tQhcNXHDVUMtKbGms6eOb7kSFs+3TlZHvjO+57u+J805f/bZT3H+ZnzwQ++L06C6+flboLvj8ZWvfCle/tq1mDjm9CbIzX2lYisee8cT8Y2XXo2lxVsxMgaEpwsbBcvlNqcFEVZPaU9571ksYH+vLsfEUsDV8nZKb7V90lkaKT9dncDmz/2LX6qL4VfRXi1og+Ng80aYBp2W8iunlsHXR87Ei6+9mSKC7374wZi+fjOmLl+M+594Kq5VYGwGqrx4La2DvOvx98a58zA4/u5rz34l3v3ed8bxh++PQqUWLz//BpZsKT783d+VGvaTP/GTyUokCAnjrZaArDTSkiG1kvOTuya50BIO/g4ODsAkTTE3fSNbcQFEdrtLeUqmc6QttzM5OZlgz/Xr1xIEn126hpkoYIkbETJgdbtROy2APj3Cs62fCJLAl7C6heuXTXf85F/7SVyHCj5ud7jZsb7UpQtv4VbAQNsFGGYvQSvX4I5NHELjdqeqB253oUVbnL4cDYVbab1tE8LbiIXdaXSeUV/R6HGGFLKUv53kN7u/rsJraUBdid3ohrG7Yi+fbcItfFbJytep47zJUvUyIZOOMpk/u2XM4vxiEg6PzBqnC5WJLP9cYfA7Xi7vMxvMtpSgmwpS/zB7roLludB5z3I9/INvkvDyUvgvX76c5l2TH0w7VDAmpvib7Xbjb10Mg2r7yMGxVwHutVo2NZ+Q2P41ya8WjqH0s3lkXvYhRBbtceTIiSg2YeHq+oFzvFz6aBmaxiQcuaYR/FNoyWdakva9Km0uxaf/5Hci17wVB1DyG0DoVO8KEmQJM/Rpt5ba5pTPr/7ar8affeFP47/87u/EE088FsdP3BP//t/9u0RztyC1TcZoVFyNuHa57p5YLazFgaGu+J4P/5V49rmvx+omFpQxTIvtMYqmk1aRsZHRMdrbGMvTyyhX915qo1+BdaZNBm1Ruu40olGySquLUPzdAJ/0aTp8aPSZiUcejHp/TyzhuI8Oj8XNqzfRNnle1p1ai+Gxo9BkJy6+/EJ84JH7YxANYCWJhqZdfMnVtPHz/Q/eF1957gvxwfc9SmfcYAlmGOlHc2zEyMRolLdh5rkNDFBjfORjH4lDx47G177+jVjEEvSPj8ZKpRh5Om7Ay4ntTrSdvoWLpds7OtKcnhX1hM0KXmfeqhFqb6srKLgZrJNrhU8udHe3OdMQdxj45twuUKUdGA1UbUGzIbRdfcDbtgoWyKkeKw/i73c0R0dOv3Qn7rzzMdwHLAj+cZqAb25AIOYhqBCmnJYHbuLfdKBEcmhCM6TKaNLGDhrRgrbhHk2eh4/m4oJkeRtBFAFzowj1gNtocyPtFzU6D9yaIKe+nioLBVOzeF5PikzyH/1H4BlB9CWWSaWjxW5LcCotHId+vSiRJnzdymYxdhBC17I2c9+0az7M2cJLN2UXRqoD130ZZBs6MIrCEAlwXx7gFFjK+GIcsgCY//C9EgrI5rJVXL53gYIL1PPQxg3TrfnU4rW0WWWUJTEghFaBgAldYaWOcionxUF2W/FBa4wbjAsk7h8FEaFQ6yhN2ywiqyPwdZ5VZUz6hiZiePxwNORR9rg787NT3Az0xXnubZtmAfhn0XP3CHZO3QytWzevpOqabYyPCG0YJW8CkDyUllHyz9VP2yhDA6B/9Jk/AZHd4JlbsbyxGssza/H000/F0+96AuNwIe69/2T8vf/PX4+n3v0ANHRj7d5Uq+pvfPKjcfzwUDzx+APx/ve/L1599TPx8e95d5w+PR45kN+GVSs3d2JlfiO2UGZCY3dvFEU59dXNGJrDXNMwws+7GIoCvFbFL98roQxABE3v/NA7n/nsC9+Kt1c34tTpuxHU/lgpL8bo0CBauBJXpueiFQhyZepKPPb0+2OpNBXF+lxcXboa11fn49biSjz+1HuiiN/6xa8/GztYmdJOBR/ZJIprsd24EdOb09ExmI9Pf+oPgKJ3xIvnPxdXrr8WTz71YFy8eAEoesE5FIgLuWFOB6FaqySN5rLAIsRdXQKCovG7O7qiEYs5MjAeA/jUlqTJFh+4EMIqGi2cpxYD+taA5qP16B5pCncobM/XY2wS3x33xawXd3Rvx/LLXLm8EM5tSFoRcHxc2PTk8Ydjfd35X2EzDA2BXUywhR9bKy1FubAI/F9HWLsi1zfKPbG4NL+9xYXgnVFeK0QTbWhrxM+BqdW6wly1u4cKxAoiuyikOtLr/T3PZYMuyM8rSAhHBZ/WFVoyuoEy/VwXL7hqJk1TyeBYLv+aPbb/eWllLSXic0GKbO6otm+/3/NZanIYnC9RTK0w8ljS6tLSaLmKVMhjgQAtWVoxw71NdbWjNBGfkt9ASiWsXkN1BcWgglJJGMDTWmRTJuk7HtVEP1U8/lUR+2rVGjWj5Bhfl6QOokSagdsGoNoa2qCBVl7eYIz4zh32h4bHo6Obsax3orj20iKVplQP2TYh9Aqv2g6r22BcANjs6rLrVy9EqeBOCA0xPT2PILsJdoYq1Pz62WjM6MQfrbfsRd9oH/cwNbIhrQPe3l2JWfj63PnXYvTAILyyG6XqYgyMuOPHLO24GnccG0XZAInrm1jiXBQ3V6OjdyAWlgrx9RfOxxtnb6G8umK74tpwaFwH4cCDeYzG3l4V/iqFe4NVyvjsm5XIo7A62zGmoFX3y0bDhzWIG37l136qbjbIPfe+A620HB/95PfHp7/4h9GBxZxAY81O4w/3DMbi+lqMjOPMVy7B5OB5CF7bao2pW010yF3rT8YL33opllfOxfs/+B6NR3Q041t1oWUYVOdKCzDziRMnwPrVeOOVS7G05HYki/iJJbCx5UiyEiUJ8yerkkXdkj8FpOgdHE5plCZpuzN/PwTxHPArHS3DeDC8FTJcKABjWqn/n/yz/46xWMW3yJZROdmddkUoFNJcYbFcSkpjqL8PAuV4j4Vj8Nvz/fG7n5qP6Vu1NMeG0YReOWDzm3Hj+ivRXJ2NdrixVOW+Y6eiZ/w4TIzGFhLCnTJrFwJ/681no3NvOfJoWwVn25KdPENNr5Y1N9ukjVSmFRo1NeyixxBooGcbjFQNBrnrMFbddMsMNgnxEkzmAx+5F/+7fRhM8dCy3rh5g9+M3COw0FP29Ejzr+lDBpmdFXBXfnPC9fFSXnPiexTcrkEnr/fc7Lo9BFtomSC1q6oYs1nQ126RcU4KwTYqnEJEV+A43WP1Q3xy2pVgOodjaz8SJEehNjJ+BpZOPnA/GtCieVhRXltAYWcqGqGXWXc1BO/wsdPwZV/U4b2d2joG4EWeLZzn3gguDJoEIxXtQ+G0tHRGO58/9+n/wr02EcbWtDLHfqd+0FYF2L2Rhg93JKVnGqKw3qkkmDyt8y3yd3xiEOWBcVqeTWvRrdd15sx9UVmfjaGRCfg1Hy+8+nL09PXzjIiVpRouVWOq5eX0lsUe1zc2U6agedBdLmTQrUK5mQee0ny3HF/avpftf6wBseDf6sZKmu9NGwz8g7/9A88sLS4zcMcx41tRBf9XaiuxUboeDR2bsbG3Gd965dtx9z13Qm1ksl6AeCVe1vsZiJdfnol3vOMdUcDXmxybjIOTMG0n/ulwH77mdFybuZmqZ1g0a2pqLq7fmIvnv32WRiNcHa1x74PH413vezxNZ8zNrQHv0C7AT6v++XJZVioZQ0e6gM6mHFqiR7hspNCaWrOz8zYs+VImdjgfayBkt2El3vXeM1G0oj9mYnW5gIKaiZs3rsW1a5fi5q2ryb8rYOHngXzzy5tx5cZC/NlXvh3/9j/9YbR3jWGleD4aW2tlMbrCZil68HW6TVQxgbwhF63dQ9HWDbyHyEY9zaxxiaKrgjbNyYZu2y0dUWWQXIKo37bDYJknqzXcwwq5ewEiAgPSFZhEwdZVcfvTxk40OVYvC8whVAbrPEcJgC7JwikY6SWCgG49vTE9MxuF0iaKAYWAMnBDsInJyUTLpZVVScZL4UWJcM3A8HBSCHKRATppbfBHgdH/4gMsoHLDB+M5KtU9rKF7+SzPTqc6YgrPfornvgDbrjTdx98UdLstxGm66va5TlY1orS0+COTh9MKK5GB3+2iHLS6BrJsu9H5fixvA+f6/faW9dV0Z7JgWyoc73m8LNckTdzMTB5dWZqh3XXGaSdGEAI1jQJqxUuL5BlobK02x+rCGmhvLXPP+N7ZEeMT74bXXfe7ZCwBFLBT3k6VLWenZmNpez1uzKzHzBz8tLAZiwsbCGgluW/FAmOMO5Cn/wGaTC+pSf/deC9TZDZH2jhfbNAThAWT+Jvro81TNxAr6kmxgi/+4b+ru0D68OTBtFNCO9ZptTQfjV1b+AIrqTi31QXKXLir9EKYBSAsCgMGawI+nE0P7OsbSNZjbnYhJtBMw+6tQsddkqd21Rl34CoIqUkhNJGBaUzrcy2sXS1X4ud+7l8ifIOcn+Wf1rbxCYGitD29moC4XZ19STM5CW9worpVSJ28edVqHnsplc3FCmUYdWCoIX7hn/w4NAKSGP0tYbXR4BbVU9NW6c+33jwbLz7/RqyvlWkfsJfvqjBDbacp7n3ge2lHV/R0jTP47bDlLn7ORZ7LOaCEXYTOihsNtL0L/7uKBk8ZNBWsJhDHoIJ918pKbLOHmoG+Dpj+eZqSkXtkOPzjhrpugqtjOE81zDkyuhY3sNiZ5YMQnJ+W4zngfNRNkLZGmj3f+lsqkDfeeJ2u4znyvedqAQ1KuSBkc7OQCSRKwIhyV28fFmUyMbGZRHl8xWytb5bAsQ/15bBW3KI9aFXEZ9W/zTVsx9uvfjPqFVwIPtvGlANP43ZksnSdec809vbxF9aX+6X3uANuW7PTko+77n80KTxp43jswu/ZkkD7sItiGogDh47HNvzjrhDF1eWYYlyab0PyPehlMYQ8fvROSzeorSPtSXX25Wfj1vQlruG6LREJdOVQudjHtGoIJWcsg17HyOgQ/AmScxkhbdAqNuy2MG4VoLg7Ng6BBEu0i7668+CZYzGHbHT29kLfKm5VObaxynuVHXi+hlJuiDL3d5/rtMQVHi1igY0BqgiVnxaU9C7IQnSUAoI8s1gCmTrsoIj2jqweeDv83PTxj7zrmZtzU8DItQRxjP4Ojw7GEk79blM13rr4VoqMff7ZL8RmuYBP1RxXr+v0z8TIYCc+qCtDRqOvN4fVHU7+4JkzJ/AvWmNosB/SmMPLwOHDuiLHNbwKgdrDomJaPhnRcjYtWLhzZ68xANqgBgTD2k2uE61D8KyUidBGjVwqF+Fh7rtXY+CuI7i7ycF3KmlryzTJnhgY7Ip3Pf1ggDCw8p0pde61ty7GH3/uy/H5556PryK0V2/ORwX4rMmjVQgtlqW5Ox566P1xZOIRIHAPVqabge2CObD6WE+LDLTB1Gbj9MBIefxrgy8uQNAqSnjX6qqwhGXCTgXQifv0WUHjs0EhBchooov4G3iuz25u5Zm5vgTdG5s7oYHIQ25W0PU31aFaR/3QLELqQMsE+q4u/pBWaR0v9N2HqrZrGOuayuLwXiXp9zKukVWFPi2W4P7uNpjmWfWzFSKfy0hyWWw3ug1HY0JICtdepZjKCrXyHFejwaUpmaBWgWFxYVApKeDSmOAvTMkLCUAg9/gFJKECwdezKksf1rBrcAh/E+VM/1zkIhpJVhiBdCVWb+9gysgTCek7b6yto0xLtg46QFfpwflNJtJwji5Xa+NevP3G8wifJZnoF0rAJIjRkeHkaqRFFNDCGIg+suijwjhbSEE3zLHdBQVYMVWStOU7U46DheVcfJIppizhQ2YQhTTBuw30E+8zhnrhIdphBpYoxEUJpfVNflfBKx9O5UENEKK32ka5WDHV+E/6zPtsSjOSFdYwNvz2f/i5+vDYYLz07RdjBwHvyvfF4ROTsbB8NS7OXgT2TuErdiCQZ+LUyZMJbjjvlMNirpWwOLdTEV04vbDonGJb9HXmowdGMLyv9TFpQssgpHG0GPfU0FZ9E4hsOVUhjrWZfv7n/2VM3cRCbmOpW5ymoOFAbInnPFfauAyNlbJwIFa5UuAz/iuEHhs7yDMhGJ6S20meODVMX9qxNO7dU033t6qk0AtZT75dAwPpM0xccIWPdYi9vr2pM/Y2myEUfjvPNN83j9ZTwd28dh3ma48H3v2+aO7o471JJWhnDRkvqx64t5J9TNUSYNIs7TQTwCRI/POeMozfquQYKX7lHTRL0zvQaz/H1W1o9o/MWnlpdmVaRqgl5/tEV4SqHU3+7ee/ibV3Kw8Zop4Qy2OPPx4Xzp9PEUyVp/TX53VPKl0QmUPNbuL///+R2s2rJoTlTOdhEfFYX1mIXdCKn3e2LAIH3Bdt8Dz76FI/+7Fb30r0SBUyfBL9kyUMam3Tzu3Gtjh4/HQMjB1K875JYfB7s0E0hJQOcllDjE8ejVx3P+eIYLZBXZfSDoUqaWmC7qBVjdGJFa+j/IT+uYZqVBevxHZ1JWbmb4Iqt9LKNlGnh7MStkXhb95cjR/65CfjW9DPVTwjY6Pcr574/tz8HEJdhXb6zCZ5qKTdcR+UghAaq6jghuVQPhbQN1e5lXNyMMcaz8ojxIZk0njgom5iebd34RMFlf6qnCwkkaYSE30y1Oo8fYcLMaCfbXXJY8NP/eyH6u97z3tj9uqt2Fx2RUMnVnc2Rie74uuvfTtNfzjF0I6Gd3K/tL4RAwODcfjYwSiUN+PQwcNY3T60004MDQzH22+/jVbqiVHni3m4GSOa/RvXb6QJaLyLuHL9coyNjIe71xsSr7jEr7Mb7YVf0dYZ//43Ps+YmX3iXOgeWgjBRrtZ3dGphs7OrnTfvTrQpLQBUxZiZMhtFfU3ZbqWyGO5xibwQVvWow5x1W6aJgdIKJfyc4F7jQ0VXnkYCjYE+qhwzJneLu9Ee6UvnW+gwFRKgxlu7m1QpxWreOi+R6J38iTQsTPWFhcgOC4Bz9oET07gmxiYkvAqrbRixJB/snaZ8KX0OBSIwiJzo8OTgvK3pOgUBrU4ba1bWvT2IQRWiOyTAtOCAIpgDM5oTZQLrcmLL7zA7wgVQqqA+PzHHn8snn/+haT9vUfmR9eBzBO4QytxDFitxHjP/SMTWtmXf9IRhXf7F66H2XQFsFbbIKR6A9DS9iNkjn9KtEifeXFZmrtHIPglfZmtBUbgQHc7XLPHc10T66xDI6jKNcBG3PcQAu+hIh09kAXwdrCsjU3bcfnts4wXkJ1xUkHW0cY+IQ/P7DZ1QBMg/vy1uP7m16K3EwHb24qRAyeT6zCJq3Dp0iXGYAsrm+Lo0YwgJX5h/FrgfxequEm66a3rtQ3G33rWKuHMCja1oGyb9qKwadoinKuhgo/c23p+eT7tYbVThl+hdZHnqLo6O7oxXi1RKmzGGrzGw+ARk3NET//N5dK4qOz4GgRsOR2ewHgq7A1/5+9/qF6E6WtYrCp+bbUEtK01psiqK3AqOOEygpUYLTBuhYumlq04fexQ3HnqVPKPhFrCLrN6ZM69Wh1H39U5vNc/RBgGhwbTYnXv5XuTIISrlj8poOmqtWLSgnvbLfFb//7PY3mZweO+NWCKEEgNZ8aPDKhv4IS+TG+Cw8YqWheL09zYFWOTgwkWbuOz3nXPHVHZnUcpWA8IoWFw9cWKKAunWoTAiZnQ6Po9SXNCMP1tfZWdaUvRCrc3UxaVwuaAS+TWnpE4ev8TsVSoxOrKUtRK6+kZCvh2BaWCojMRxdIuCrQWyMT4ZnwvGTeDdjKj01BmKLWjcLqBgY1c15FcBpnYtmhFnBXWV/N3p15cAJ58ZgSikYF2cP2f9DV7rQu/6tvf+hbPMLUxExD9xYcefhgf//nsmcnyNiRreOLUaWB6R2JImVU/ef9QsfzlQ8baP3xuevb/y5Gu84Z/6cjakn2Xrr392RfkSO3hg+/+4hDlHTp4iHEogUhMoEHJ0u+k4GBuFaBLP1984RtYM5fQocAZ12jIpYR+QcTlN74RtdVbXAPNEJrGxkqWhEJfk2ugleex8touciCPydcpgUeLiODZLKeyWrF8EC/Nh8szIqstZzvgr8YdYD6w4cjkCC23FpflfVTCldjEzdKlO3l0EtnaiBJ0XwGxNu7lU9+y5JZ9umfuTIL+HPZ1n277R8N//xM/UG+s14C/lptx39wsQ0afanx8AMZc5jZuKwE0xOptVjejd6AjFZ1rRRW6jb9QdXVtEZPujuTdcebUXfi83E8m4rzMP2uKudk5nPWuqKSIsCVkynSmkvxsd2MrA0MG+8bi2rX5+L/++R9D465o73IezcR61zfW06IHCa0f5GoNFcZWBX9HSwrs0heS+cv4Yd29XTEyPhjFygptr0apso6FaEiQw+iqY7+LQKWoKX2zFpX85l8Qe7RslKMDS1alXa5jtmC81UbW8XVac8PRf2gyZY65ZWRKnEAw3WmikXtJaK2d1pfHJBisEtCHdyAyZuAcfvev/qViLZ0cQD87DrYN9uA7fud7dzF0CkcrYU0tfX07kuA19/HePk+BNGJscXuzhfS1tcr6wmruFMFvztai+l5psFawY2VaZVtHf7pPitqrJDiye9teFR3WUgHxG070s8/UcnqkPvGdvydflVfN8/ledyVDQkpLdq5rwlUKPsM2eG1yF/i8vFeOg2MTuGN9qDCj3wpOhqKTH81TDCZxWbzxxmvQKd0WV6Ml2oHNrS3FuHrxC1E3X3kvF3n6296+GQcPHY6bczMput+Eot0A7ia/EmGTZt7FZBP/ajRs1+4u39sHBc3fb9PEGuCFZvimAUPX1Rt/55N/I44dmIjP/skfxPrqUpTXt2J5bSn2WuEVIPZiYQMFAG8xfjvbVe6PEHOt+dXSyhiJuzvomyfBlV7wQYptSBva0PA//NwPpqLr+5pZBhOWGiV2rWMVjVDCrO+iAZxL7eqxMHULMAfIAiEKBTeJ2sPy9kX/IHgeptooFbA2LSmDRXi7sLAAnLV4G7CXZwz29vOMfBJahX98fAxBL8bb568Cga7F1K2FWFrK0aHW2AHWtqBJATAQD0aDgHZGxrY7FvRysKyYv4MQ9fa4IXWJga3BjK3Ao97YaymnCLI7+G9x3S4+qpHs5JNCuLRSw+tpW5sLunlaM5zRvFZOvot7vMrkOVDHamE9TbnsYeX7GBz9PxdTpOeredHIjcBvFxrYQK26/optTou0NRn8kCAR38kQXJoGRLdOQc1K5mTTMwoxp9E+gWD2N0UlaU+6bxJ0GJiT9l8Kg/dNkV6FGEZQYFODJBp3EopvM6YiD4VXBNWJRdHFycPIDbvlJGAGD6UT7JKES+VS5R5aBZ6UrPT+kbW14y9QgchBheH0i4pmG6Vmn1KwjnaqmHQLfH4bqCNZHdpurSYDOC4uEb1sr1xLaZ412taP8re21S4oxxmQoeEjsak7B8I5CnrYhnYNCAU3S1awDcg90r8d3/WRe6ONew+AjEwGmZmdime/+mzMLy7FFuguYRcVjKmqoDbpYnvkCdspPSXeLobEcbQk0iBo88DoWOLBtDkeY7JThVK1hrh1GSuP8/33fuRHkJWt6BztS7x+8cr5FA/p7ull7FriM5/50/jG+QuxMLeEu2X+v2OukEoKjJxwWv+XQ1pKY1MnU2Dx3/5//2HdKYwKFtCwdwGNoJR7weD4UHT0uBs8vhQEWV5aiqGhgaRx+B83cxqpI3ohiJsvl7CAlo51RwFXZLifr1tb6BM7xC42MBTvxLSlYy0wlxaXMxBGjp0uaMtDlKH++F9+5jd4HoKAgCc/Et/AigQqAKddfL++vp6se7JMDIx1gPp51lBfL0y3DYGxdjXOqaOEGGjD/0aI29qddmlK2s5BTlMpMJxJ4inZg4HLwWC9KKg2iLkF08hs7UD1RRdHA6Xqje3RjfDu0tdGYJfIAf1iPCW62rqQj3rmlyOUMmdmTfR3tXpYaJ7jIYMojDLGbUCdaOJ1CmGazoE0wjmvN7jk5yRIt+9pGV0Pz5U2nJw+82M0I+ye530VfA8Visq04rkcPiehhP3rOAz7JWVAW5KSS+dyD57XBEPzNjGZViJ94FCgTTMVBTje+/ezTSaj2PRWlLooQGbP+u7cPPekfykFk7boFjimKgDdmFb8aSuR5qBb2qMIPpIn9AG72/LWTkShNMXg6MGoomx2cYmcl29qyEfjVjF+4LufiPc/eUdaimdgqbqzEovLxXjrrTftEWiqkIxWYXM9bQQAVklVJ1U+9tcIvVvSTt2ajiYE3ULsjz76KChxIM0dlzaLceTwYa5ZjfnZJVzGftDnvfH8t74df/a5zyb+mqO/991/T2xuZAUSRU+16k5cOHcxzi66ZWcFnoAOfJ9cIxSBey934+NLE2mo4nQsRQGJU378J7+3fmBk7LZPmflLWi63gRgYRghaGtOu627XsFUGHi+sIyS56OnNI+S1mJubBxqbuN+Kn9XD9fiKfD88PpSY1nnF2bm5tK+NQutypgH3GTL1hAFyuZqa1Lo8jBNwFJ8zH/F7v/vN+MLnLyIMLZHv6khTQ+7N6mEHNoE4KgO1usEgC59vrBfizIk74v677wAOF+Pa5XMp1XC7pRNrgOLYKTGouwkamV3l1iN1fpfFtrDMqEoYzAl7NCCM1lNrSsJbY9C1EJ093UnbW2HfZV9lnhkmk+A7m4mXfB77gc9vAElhchCS4NA5BU8G1v9VIFSAKSML2jFCYSVBhd9nyfhq130/SFTh4AnXEpyEObUA/ATTZ9NBGezken5Pg6v6Vnf/hVB4DUzg/WBKrb3tEw1I030h9NpWPqelg9zQ64wvOF5JqRhy4fskyLetaCZs9F9rflt4fab39TnmSe/iA9rPNH/M7/KMdFKhF3DLkr+PdXFhgkXJLVJowsVAAxATK7ZdqgGDQUIgpQOTh+Cr+ahAcwNUvQND0c1LMLsnHe0z6KgrQGC7s9HduIX/2A7cdqlld9ThZytNWv+spwuGg2ctqL+yuhi3lkv4tiACxs/2S2fjLfrbpZKKEsuIgXOVmWsANFhu92I6bArgVXdTqVuzoHI59+laifm1fNycuhE1EY30RjYKbhHi9ESr/BXIjjW9VICOcy3yHe1pj2YFV1dDBSudnVpMPPLvfvPH4BfnSM2kxcpUgGWWoiltxblrl8N9X5wKMaOksyMXd505iUBOYvqBOWgoQ+EywP5E99rqalpEoI6fm5tNzOLqJB3yudnZWKSD6wiwCtsI9mB/X5w4dhSLPkij7GxbPPuVr8eFCwtRLDCQLSZ6dyYr6z5AMmgnRBaerwPZZQwJ5rxuCa12eGI0ckBXO7zCs5wfrpjIMdoGnF+NnnxPVpybQTW7qCFMzECIYCB9PZmJr7GC9ciVt6Iv1xdbGxUYE4FpRxsG0LelGWbsScEp26MllYHTpsscJhWkuWoHmIHK/FcUgr9jJpLg+JD0e2Zh/GvFBB6b3AlpuW+FtMwqz33LZN98noOplc6EViFzpZTZVNkO8ipjDwVOS6fAKRy+99Wcs8TpbasLTyo8WkD9abdF3ffXZWDhtM/wOj9nQnlbOD1H5cGzG7DG+23PgpnZ7y4NRKMmgTd+YHBSZWTRAmFkC+1SASmwRnDlKe9jkLBt1QUpkitrq4ffy8BNuHhuir4Kf1RRHuZ9q5BpBv1riUPjo9ELT9VR3PmORtBGkSHYSdOfKQovHsOFkPcM9pnznjZLo9XJ3+U/q5QanzEXwWWp7g1tNNx1xbXKdpSBuxvrpeQumIllW4Xb9V3plGf8UUq77bgAuVjb2ExVZFyMYHzEZIsuPLVk+CqOkftcFUAVWaXNbEsU+bszuVUuPZXWU1NT0fAj//3TdTNr3BFwfX01Dh85GGvrK/HWm2/EXXfeFeNYZRsiR4+NjcXm5kYi8ItvXIm3LtxIhFaDOlgyksR98N4T8d53P4b2sBxrtjeLhNf33Vgvxtw0+L5QgpE6EPYi1+fQXNsQBgvuFhHcY252My5fnMdKMmiIWldHN50cRIttwCRGUHeTdhaSyAR5Bq0KzBjpRzj5bnWjiC+EZeJebe270TIIbANKVxBE6/+ArPDBzEM27TALqMjw1rVSGNvRbqb5uJ1GbKOk0Ig1mHXbgQalyEJq5H1/UksINydm3UMS9EUTJESwFF4F1ki3CQmZNRVGZv6Uz5PGJv4bZVbQkbfEBPYvWbS9piTUMtM+Ays8CpppgmfuPJPaI8Orpc3dVmi9iUEf6e9Un8rJ5+qrbu3IgFpthRR/n3GSaXlEhgZ8Fv3Q6iZoy3vH2Weo/VNf+d7Kh2l7l9uKQKZzjpdHpOorQl9nB8z9FtV5nS/bsR/HOHRgBGHH2tIHeWb/PJFJHh6zvd7DxSoGKoXx+ZyruVrgwWpcvzmDv6sCZLzzJlrQExDiKH5mqzXId8q4Y73Q1i1tEPxdYDvCaV8lp8jNuWSVrbWg5Tpdn8yFyWiUFDC0lO/S3G57Dug8yDjQh8Y2XLRygtsqrTSbUBd2o4gBMH3dCD19M5WVR6TgoJuHJfhV2cry0HmOswTS0ukt9/iqNaIYgOaiEZ+try1vaiQb3v/x99SFEuI1GUmCykyOnBsSm4ZoFlPaOhNCN+DrOQ1Tt84tzG9Qw7Qyr9EiaCVOHBmOR+89FfnOjjh27HiaXkl+nQyEX726sBLlag2NuYaAARl4vBssldBuEsw543Kpge9gdgbAynsucyuh3XrxPUzQUOBcFJ2qDej7wCQT4yPAjmpcm5qBodti06wrrFlnDpjcjp/QAuQAprgPcMFNp+mDu5xnVsu8Wxef61cyWPSfbxhMmKEt292gAhMJGTPmFakoQAgghLXMTpJo2t/alimxfVrqYwp3vGPDTjY9peBJU4vcy0BGjd1WUgExaqsi8QeDUmbjtAHNvYfCo1D6u0yeEukPOI1ixhlCmp5lJFjsk0W5PTI2zQ7Py4QaLQ5ziqguv30Bi12KPqxLysrin8IjGrEPCrHjZy8UHJlaZs7aD1W4Zpv3zTmncrJ2pFRDn8fLKZM2FGz2aKjL7UQzae6f+1iMXXrJ4Fp378dt0/P7RC98SPCUz7bZc/xcgDdW1xRuhIL2NrbuourdRqUaXc35aMHqbrtw2ZVLWLFOLJ2plvKjllahTGtlZXkpB90a9qA145ihMGEy1yPYKurtbdGRwTsgPH3CO2Xc3HEEyuxupbF1zFxC6oxLHTfCHTObc1tputGFNaKc8qYFHp1BMaLemOiwivF0lZm0KW+VksKHFTBKui88FnqZeWV6rzzY8NSHn0T5ZitPTIZ2sB2EZEkt+YElNFE6+bJma8F0WqHGZjtQBYrkscRZQIJLEvEddIWhAgQ3oiYjuJDeLU62apsQytS0PJCpjYFD48P8aiQnts1xbgFquPFXtbSH4Fkp0u1D6WhDLdzuc7PoZsvOrS6bSxXFSjG6hobTYCuAajTbqV+L7Y/2bgaoTXgM0Md6mYEsT6dcYxjY8jdGp5OlxLes78hujWFlQKdKZFK1oQIhNJI2jqfWTGbUNRCOZgK3D2tlWASXZyhMVvE3fTP2oDHMJ4MnWaedttX0v2jsSInwVvJHdLC2Qu7MfwRXJmZXG+9iMducF0Z7DwwOAQWzuW/bKcMla4bA2UzHU01vZpxM4pI9n+/yQksUWY9qa3sjLl05y/i7T6xrR3FN2oaTgrE/3jftUkczRkehMzSXm3yWzG5/9e/TvDRKRu6zf61YWnVIsrQwXKW6ls7RqrhYQoMh4kjKzYqcfPa+xgbsjxTS6rcHvqSKjw4Z3+hDYRU2LLrPzfFD6zwHVuMcrkBQt7nXFq+eVhRMjXtBL0usmlvguuoUN8D9yabtHKekflIANSE5BDIxEy/HjkFKStpP0lC6JhZIATsj9ipLoG/drMBWeBik2Nkfyxin9Y1S2kurhgC6HW0fSkoXU4Onwk3xjK1syxcPaaWA6xLYuJpFGeAhZSQpNd6r3FMCzND4aL2hzc7h7yqgEAd1lW7qhlJO7Zw8eSolZxerq2li2jD32tpiYvI6PpyRs1ISSgtnD8XP/uw/jOUb6/Ev/s2/jnq7g78eOxWnCcxFpbFqWCO9DJZVK3Jo69N3noo33nojnVPlt5WVtXTfbn1rGK4feFLGMvcNd6EIumL6yoU4dfIIMGU+mloGYm5xIc6cGI08iGehsByLGwjvtjlL3fHUox+M/+uXfz7+x594Jo7dfzh+9Id/OH7hf/0VBmsi/v5P/CACiuDApB5u3/nr/+I/x//2f/wkAyaDMyr89MILL6Spi5GR0RSgc9CTNeKvC+cdxNdfeTY+86e/HteuzqFBGWoYdnXVUicon87h+Ec/97/Fr//rfxoz829Hd0c9Tp3qi5szUwxIa0z2dcbQwD3xhS//eRw62R01YO/6RnvMLs/GsZMn4sLFyzEM7KtVDaI0xM25QpQ2eY8a7+sVnjmNAHOXQTlwklU58+2bMdSfVw1EpbAd565sxE7TFgilI+65uydWb81zz4djav58bDUU4/FH7o4//tzbWKzWODqWj7nlndgoNYKOyiCh3ujqi2hvbojjRw9Hf+9QPP7EA/Hcsy/Gv/61X4+3Xj0Xn/2TL8dXX/xqbNbwj9vLMXMT5VrvglAGMYGrTQZfVFnbKZhTrSgBCEqjcPI2BEdh1KGdWUsdebPFWkB+MGppK7aBvwpKT4dLARuip703fvRv/VgM9PfG9/zVj8Zv/9bvxKc//ZlUX+rlV78YP/ajP4XyH4kf/7GfipXiVBJWc+t7e7sR3aXoyw8xfJtxY3oVuN3OmOzGE48+FM997U2emU/TVK74+T//j3+aosnXrrwcZ8++gKA1xfVr12J0YjCuXL6e3MGj0OSdjz0YMzNX49b1qRgbb43NykJM3Vrh91JMHDoSZ89fi0KxHgcP4QJ24VrhCt24uR5Lm62xsOQ8cuCmHoq5uTmUQzY1t7WDIqT/rq6ycov13EQhTT1DPc+YAZVFIbNkhTpm2lUVu1pftOMKQhpNdBrtJFQslWrJly0DIfv6umJoqA9/AuKikZaXV1OWzlc//Tmsgdq0NdwKJY+zrZVqajGgokbFv8Q6MAIw2lYsLi2kKSXxvtMASYyQmVRWldcdd5ymc1Ox14ZWrRfjjpOT8cijZ2CABoh5GcYwOLIJS1SjjAUt7jQDibkWjZtv6U4F5Ts7huJ9H353rPGsP/mTz8bU9GZ89/e8PzGM2lYJnb4+HUvzm/HwO87wMftOTXflyuX4yle+EheAln/8x59KMMZofEe+LaZnp+Nnf+bn49q1czR4NWWW6YOnnQEHRnEbTqJg1uIb3/gGA4G/DmMfnURwZmaBw9A0j5Zu7YgXX3g7rUW++55DIIJCFNZ36cNeKrd7ZOhgrBTmU/azpU+rfN/aYvDOOl8u6uhl0AejH8g7jVDvNOYY5EpyPQobFuwz+hzxwGOH6VI9VqbW4sx9J+LsuVfjIx99IG5dno2R8RzQri+qm+vx6EMHooA7c3Mqm3YqF10eyFg1reFvbcWTD90dzz/3+9Ha0YjvdT4uXfhazNx6I+Y3rsZO8xooqD3WFrHUu63hTvDNzbu4TviJra6LFo3ATyCNbSxnM8pAlCBakNauxU3+JLTQB13d3IiDB8ajCKQX2PSOdkStrt8qumuM//pfPxef+5Nvxde/+eVobi9y/UbcmmW8vvyV+LM/+1LcvDETWy3Oy9fDXfM3yptx/733xvd94mkUcXe8dfZqfP8PfF+88tKrMT9nKmMHvqvrdPPR05uLv/p9H0c5DEZppRBz81Px9pWL8djTT0cd+Xjl9a/HkaMH4IP+eN/7PhKf+7PfjWs3LuHulbF/ubh4aRoobLygPW7MrMQairAVdJN8+g0DkQ2xvKKbCExHwVvRQ1SVa+9AEYOWGCtlRSOmsTNCrcFoyve1P9OmP6m1VWMjsHvAYQ1QggFiLQ/3qzV3sw2cDSPVtrJpihasJXoSrelve0AAGKqtJdaB0t19rqBwMGR+5/O0Utk8byrjwgef0waMcfdxq15sbqyJTnjRKbSqzntnT56BuEGH0To+F0UgxH3ssUfjjz/1FfwalAm+hgukT50+FlsFYCOWaRctX4EPjh6cjPvPnIi50lz89h/8dnz205+PSzcuxuZeFQv5Z3FwsA8hvgQ/w9DTxSjAYPc9fByhaIgbV27EN577c6zkOTRsV5w//0pKZH/rzavxPd/zMWDm+bj49pV4/qU/i/XidFy9PhsHRyfxyQdACCik5cW4iQZeh/kKoJJKtRi7xU3afiDmVxcSUpmfLcXy9EpMHhmBGfHRoPGVa4tR2i5isc1Waol6oQyTumSvC8WJH1bpjPWl1Rgd64zOrg60OvdZWkfYSnHs1ECcuKM7ZqZncTNQmNBlasoprlxcvcR3XYOxWqzEtUtrMTZ8Z6xt3kxwsozvf/7tmaitBVahJRUCv3FjC6FHoTfnorO7OVpQMu3Ot7ZUsEL5GB3awteci9cuvBbVlmocOtAUH/gr98Q3v/oayr0PRVWN7/8EPumMG52BCkAL5gSbHijkbOazAmyqqfAlReetDMnHGrxUK9NXrJT8trdVjbtPn4qZ65diZGAolW5948LbiU7LpZnoGUS5tFfi1sx09A62xp2nD8X1m1fxh3VfFJ5acj+EvB986qlYXJyOT3/qCzx1Jy5efCulLZbgl97+9vjge5+Msb58TI60oegLWOHXo3+8Kw4MD8XB8bH49re/Gasrs/DhbqCnY3qqGk3V7hg/2B0vvfhWzKL8R/tH0hTrNry8OL8e3fjdCvT2XlusI8wuaCjiFppDb0ZjbcvAXCVFnNO+SBCoipHUxWnYzSyvhkT/p6mlreOZLbC4mxy1u7IHTW5oUD/FC33pw3RhWVuxLloh55/cKyZF3QwSAaetDeRNG6MtTQtNHmmBoXJYBSDXNFok7R+kL2aaH74oHUjVIBH+NLXAPfQl1b76ScJl5/UM13tdR4c+CJ2s7AKttaAbwOlNLFmZ92rvdoQf/w6N7G54wnGTGbbqzTB/IT7xXd8RX/ryF2N6/iqE6YKw02ivWjxw75F48pFD8anP/25cvTIbn//Ct+Pg4dNx/4MnYnZmLv7oj/5zfPPbz8XUHJr24tswdzmuo3XXNyvxqc9+Kb75wmtx69abCMxSbJZWENielKwyNHIAht5IO6k3AAVNz9wouUbXxQUwIc++eWM2xvFTV2dAEPeOxAkEYWx0MF47Nxs9zfkYGR5PtDp+7HCU19exxi1Y+aGYmVqPZXwn60VNTIynvq4tgzUqCAH0dEJfP954RRfCNjw4EguzGzF58hD0qsXsLJa4Arze7Y3pWxuR626JuYVC5Ns6Ub4daSXU4SOH44VXpqNUsIKmwRKDTqUY6lXJwlDVlRgec2rmFiyzE7NztqchhnElvvr1t/DRR2N+xtVeW3H3g51x69pWFEruIdaEH2jUHfcMvtK/1GXKfD+EtgHYDLjXp1Sw5akmd+qAJy15Mz+3RL9AEQXLBu+kRKFSdZ3f8VkbyzF5qBfjsRZrG5dBjsW4cdUEi04YH97khlbg0GAc6O2Blt3x8utvRlN7J+4MhgvWmzg8gVLZjA5pC91eeOGleAVEd31uMb727Bfj3PnzINBleAd0Nn0WRZqj77OxuFCJL371pbh082zaEGBtvRiTGITRkd60oV4PKLQttxdTJmEAf8u1VhAicrAOKgUGG6TUiKV0T2TBKDpd5zPuAYKaUDD/IE6Sh6aWltZn3B7fwIEBCQ2sAumhSc6EF82I5Wxqhxv4fQftZ21Za/66qN1kC8P2qWSHdXgYgCbg1NLiKlp/gfsoUNk9DUZk841aU2ESA4bznRIWeL4DcOzocSyIFfQYYBqUNpo2EtiQheCtWO9i/7cvXQMKco3RO+5YKZXwvctGZaK/vy8WVRgIrzs2vPXmt0ENCPX6StrPV23dgtV4+L6T8Y5H7ojPffHTcWN2Bkg8D+wcjXe9+4G4ePnNOHfpa0D+NTRkGf9kF4WzjWUtAMf2gEDzsbQ2A1RcZOCBcdDINZ4mDJy644F4/KGn49lnvxL5jjaUwdFYRNj0sUzFnLpZAB6Px0MPHUbBVLDmebT2HEoH4cbcHBgfipdfeRty5+Pb37oap+6eQEHgj91cgxaNWNXRqJS3oXEhKsWG2ABWu1TS0j+MK22yikV7oolVHR4D+p89dz3aO7ZiHORgVL6907x0EyAMHLXFNta6a7AzBnhdvLAWBXzQDWBcR2cu3fPg5GAcP7gdfSCgNehx89Yaz8cdGAZVgXh6O0bj4rW1uHaxFmWs604VsazBHyj6tdXG6O5vQqBWsKgtMCl+f08H1s3oMj4xn1U67lVk1pnMqfEQOsuDWVKCrIvH3mB+NfyEsJvbLY/oum3v6IsjVPDJ6FBHDPSgoLGErr9NyxXha3m7EQnZYNyiuRoHjxxlbDfjBz/5kbQj5KOP3xsP3HM6tiuukW2O03eciKs3rwOlP46ivRJ5XLlzb7+GnBRidNxtO/MI8krcuL4cG1vw38atmJjsj5WF2RjuA+3Af2+dvYXQNkHXRpRvPm7OrNEf6LMDqqnY/p3og1+rIAMVZAq80VPEQxvGO97znX9NA5UuTb09nc+kjA4PzkoLlxF1f/Qw0qWwYalheFe0tMUKAum0wNjYaNIAWkwjzO4hY1VFd++rVVyK1pU92CVh3E+BTT40RNQPdqDSXBWCnUVp8XtbG7Ckqwnfm7WUCA2cUqMYyUaWkUt9ASB1uhcPQJumCXIgeXNLD/B4i7ag7Ytobtpegf2rO2jhKv5lcRsr7LLELQgrnMrF22++FbcWgLJAso3SVqxvVCMHg+/uFoCM/cCiF2mf27B0xshYX9x95hhWfgELV+CZWFAUh6ukpJNzeEY7P/XHX4lnv/QtBgEmLlbjwqWbKCaDK7XocKqiVox3PHlvLK9fgPmL+OJb0T/ZG3fceTr2Nvfi4o1prHpzzAHTKlsdcX16Oer0twZtjcyuF9bpdwe06KAvGyg3xg0/zmw4fUhfpiXWKo1YmTwKYQ7tn492BNR9hFtbduLQ4S6EfzXuuQuLXlyPu+86FjOrNxizLaxlR7SDTNaXK9C2LWoI4TY0/PB7TuCTLdG2raju0g+YdWi0jXPQivWlKDGOGyvNuDyZoGkDylxbxG144LHxKEP3vr4DwH3nnk1AcEFHnefDdXuZ8bBMqz77flaZCzA0Pwovn9L7NO0F/+gjckmK2rcaODsxGbduzkUVi+xeV5XNLhkUTw54ydXOi3qH0WM9cfTUgXj15dfj3jN3x3d9xwfS4v01eG+gYyAJzxDK8+CBg6CZDZTnN1HYSzG7vET7tqO/qx6D+PEzoDKDgfNzxRgcz8c99xwGSueiF6HXPze499a5FVzK3RjHjdgu12Jqdg2Bx2c2oxAl3dWdJaOYBKVi6ujoSpH1NNtgv0EWVlh1jXxaCqoS6h/qe0a/Y9epHHpkjdkaA67YmjjgIRSSMYTHlQ20AkR3fSYgN7pTfeSWlOqoZdzedV8VBLQj26mvtInQgunNEtpr3MEHMR3QJXtOFJnP2oIA0IGGnWS9rUfrNpy2oIQvZPzKao4KcC26aJP6BT+lnetda2t4XxzhjAqoIZUerePoI+B7EFiF0IPf+Mh9QKDV5WhDWJcXr0YLzDg40RS9bd3x4usX8D3R7ljCwlqJZ1ZTAbp8T2u8feF6LOGfbBQ30koqS/0Uaddm0cXs9He7OQ4d72WAGMAdJ/n3op12VYv4Mru12G5BeHBBqtDwkScnYjCPkOFbf/y7HkNxNMTzL7wV7X3NMQ4TjHVihfCJzBA7+yqwu2eIR5g5louNGgCyshwH+rB8Jw9jvQv4SLgqKKvGlr3oH+yCjkvxvr8yEnM3N1EQ/Qib64V5Nlarq7c/inuraSppc3U9nni0N0pA1pamobh+FbdloxLvwO9u2C3G6OAdcWvWqougmVpH8kej3pHQUN/BDfzGZfzbgejtqkR3Zw0o3hUjQ1q5hnjw5PEYHa7HzMJ6rJdQ3mbi7VVSRcShwR4sXRlkscw4qujX49DRzmhpLzJetB+ImhVBgAcZcxW00227QEsTVbLEfOigz5e4T6WNAIPWFPga9L81txnbWNxOrG29sRMFUQJoYd0SH3OexglGH8CFePzB4zxzNkYmTsRT7/4IYz0FQrHQQi0+/n1/NQ4fvCP+0+/92yiBSHLtgyhDaImCHh/viPGxNvi1La5duxZ3nBqL8dFe7MdSNNgHUG4jBqQ13xU7mz1x/dZs3P/AyZi9OhfDhw7HwvwCLoiBps6AVcOyOetL69GC4jKFU+Rq5Zc2eNwaZkbYLW4n0oSdk5A39fT3PGP00/XcBqOslF9Ts6nGeAlh2/JN0TfciQ+AIKAFnbP0Z1cXocAgTgF/cAEhVDPvRVe+m04q9K7EyNblOjmtEIq1HZAkaVrCihUfXQaYTS7ry7iDvT7v3u12WTys1cAYsLEZiNS4g+9axsLybKNsKRqJjyDcF2rt1Utx4GBH9AyouTu4VwM+Zj0ef+dpBng7zpy8Byt7KwZ7BuLG9BwD3IFFUDFwPUJVxlqjGuL1sxfijbfeYtCtFTwSUwtzsQWjbCxvJsXS2dEX3//xH4qf+LEfjZmbV4FlM1g0YStCy+/u5A/ow6rRZpBBvqUaPd2VmBjLRX1rI6olfOBZ6dYYRw+2x9rSFu3Ix62lKlasJ65eX0kVCNvR3gWE9q7T42lnxFvQumwgBcE1wj85OY6vuoxf2hdtzTyvIPO5XNMF/7ywvmvcU8XY07sN5B2KxblKTE27w7wVDJ1nhumnp7lvIzTojuWlzUCpx8IcigylqcC0tFXiyPH+1N72fCWGx7uQGedLSzBzZzS27kQH/uKbb9xkXNpQkEVQyk6cuWsSYd2I2Wn80y2TTURK1bjjrn5+L8XiUgVB7k/j5K4UuhOOqXOdRvtdTSOfpbWzvHH5p4cMnFAazO4siBzV2dWAII3T/w2sO/xbbU5Zc+6m5/RKKqjP33WsXREanTh5EEu6EX/6ua/G937v98X73/+e6OxujLNnXT7YgrHSrTPfoAN0dA2EaOLFHkqrNdUwHxkZwc/upK+L4Rau48NjICgUPaipqakrtoqt8M1sjE12xCBI6cTE0ZgYHU9pm+urK9GMa1UuVnDHmqO8g+FqqCYka76+Nd0skmd7t6vuNpEhV5FqU+/wwDOaZbMyjPa6kqTNLBMIkbYaRJg7cMDburCMwDSTAISxJl4417S9DbNtFlJaFkYlJVZo7gpoOqGutYeb9VERsGxATDzPoUGdlC9xryxbSFhgZC3D+dl8HsASotnQ7bjvgaMg0D1giEW9CigCHgbEN4dV8GMgKg0iFpzG43Nuxl134Z9cmQL+VKOzU0hVjOmblViCaQsbbhoFIyMYNZ7nQJYN0aNI1DBFIPVmqQIsBQaa6QQ9Hnr0MQTFfWCE9xZYX4+5uaX4xnOfB4ouxQ/94F+Prq4OfOObUYLYasvveM974/zF89HRVoz3PXkPEMu1s7tR5Xl70HN4LEvXFD63tXXG29cuR3FnE/+5Ma5dXee+Fr5zaVwj1mAzFue3QTkjcC1+7Mp2nDh+Oq5evcw98iiyxTh+pCcmgWr33o9wogi2S3kEvITF6ESp7ERnbxE/fTO2Kq1R3Oijjy5CqGMlGbfWXMwsbgIZ2xi/MuO7HUWUgAEya0x1ofxy+RLKxBK5LXH54lJsYU2fePg0v6es7jj71q3YxZpGYy6uX9lIzKz7tVV2jSxCg1+nku3qaY+jJ8bSPlC51gP0pZbymcF5jK17JWWH46mllXkdX1/Z3sMqdLO4MjitkOkX1zEuBo56e4didQFUBCJK5XyQau+V4jjwbUklIbpHgWykZasR165fxS36drz62quxtrYab5+/EJ/84U/G/MJ03Hfv/YzHuVhF09V3y3FovB+kMcA5l6ILaHvrxkZ6ju5aa2tvXL6xmpauVjEwO6DJ1naDh7W4Nb8St6amEeBj8Z7Hn46xfuuXu30sZpq2gUfptQHY1lTjzXiH87f69XQX+mWGr6mtK/dMJw9uR6uZaeMa0RodM/kiwRAOc4mtgrgHsxrV3d1CCwArh2i46b2dYPRmGic0Xsf3HBvrjdVlIHPDXrR2ItDAAbxjOoTG9D76pGgS6wW7LNCBtBqBEWTXPRoosdCZ0LpB+Jvbi4Hxlrh1azEeffjxuHJpGk2E/4yVTpleCS3ROT6bymiSd1NTW8xAuKZG4EqtHhMTPTBva1y87gIIhButX92uxdbmLhanwHNNecPXhm66XmbAQLH423/9h+PI5GR89dmvpb1pnL9toq933nUS5WD1/jV8xqU03/fC82/Qnj2sYzW2pDL0LK+spNTN9733SAx0FWLq5kUEoAVksIVwrkeuuzeuXNuIK1c3YnigFyZuQSMfileBbadOncC/LWDBK9Ha1MMglvFXe+KjH/5gtGEJzp+bhuFhGBSL65mdh9124/P6Zrx9dhZl5PzgZtz9YB7oaEBxIQ4fH4Rbmzl3ON6+OIvycjeAIoJVjBoughUgNtb30jYf+ueFNdqKdWcwaHdgjQvQuhKThxC2JawAtO9ry8cylvnm3F7MLtVwMbpQYCeBnhvQKh9LCyuMEePAdTsGlTgMJ964NsfvffiJlp5tiBFQhgUSTJvMKoqaOtqcBNXtWbS42tosAytb4WaVEXm2NQ8aQ/HtoMBdE7y+iNIFadQZzMRjwmSNAcJlkGdHA7MHxoKnh4bGUS5tcfr0mZidnUaR44YUEbzrc/Hii8/HwuJUvPjCS/jMljzeiQNj/XFgtAPLOk37LH/TE0eOTqKc++LWdVBLORBQUd8ofl5jzK8tQbtsI4CmzlzMr27E29fn49ylW3Hl5nQ0YigVpAYEsp2+6EoKl3W1dsFuzpg049rJnJkSx4Vsy7U/U8X0b8Noxa0KHUANCVlRaYqtwuom0Z29EAjxs36TZSU7elsj35fDCpdjB62wTkPrVYAhjNvULSRDy+Bv9nYOxZ4V3bea0N4WSzcPGfJzjVudWJ/YudZtIAMjhbXH8uQYrMZaishZM0ptv762HFZIfO3N+egduisaXGvLYCjk5lw34vwasHCtrZPWKVfUkp4wgTNcM3MGnXJRXjNryyVVwAZ+L5R4D/RGBnlxDzkDpWJQziyxK1duojnNzrK20wbtdg/V0XjwrlP4sRuxsr6UrJ8+4Pd/91+LzvxwfOv113XZsWiFVHyvEQVg3z2GBvMxeXAAP3MlTp8Yjcszs3F1vg24th0TQ6PA8+txeX4rDo0OojzwASfHYng4H5XNrehx6VdvZgG/8qXX+B3LgyD0MhYHx5tiYsSayrnoGzxAP2Tkcnzow2fgz3IM9wxG0ZVdTZbQaQdxbMZOBWWGL1XH8nd29aXdJTpbRnAFStBnm3OwcjCKhcxkooH+CXigMTYLVk88EOfO3op6ZSBefWMtlta7QDPb+JhCb1DH27g7e8YA0F9NFm3DB0WBWt8J6aF90rg9xRZ2MYcirBJGoTGlTTan9dQ7u5kPr3C5flqGFQGazLoFTV2nW0X5b9f5bEByp5J4yKIJKnPnP61KaX6x28u4ubXDq4+rK6aS/IEf+sFUpncPhOaOkjduzCf3qQH/soK/v+aOBCUQZHkzOvt6o72xFGdOD8alK3Nx/PiR6O7qj74+UBmtml6Zj4VCPi4vllDervvdSok1Tn8VtvZiYbUQK0WLpbfG+jrfbdYih1yV0X47KK4CClTlpFJq46WBa8RPNzHKlN98j4sQsl0cG0aPjNXbenuSid8R/kIs9yJVLxpm16dozjei0dDqCKIWztQ/57r0NSS4TNBAwyRSC0I3emQELe2ksj6s5TCL0T/QzQACZyGajOfWJNEEY/C5pa03VoBoxbWNNA+KRKFZ9I/L2aT0djXuvucwQtaCZUQ71bsZOgRvu8Tv3IeuaMn1B7bxi/XVhU+7TuRznvWH9NHMdbUAuCs/knsgdOL5ana1sMvwUDG0z3q4WHuuMSpt8Tsrgug35fNoPzT6w/ecjguXrqTBOH3nXfHT/8M/jF/6hV+OyxeuRrk5W/oowT2cnqjX+Q5L2Jmzz7XoyffGUH97bNDWq7d4Tm0jhvL4o0DzktMlCJMJ6FYh1NrcuFlG4Ifx/xcQACgE4tk2OMd4RQMMizthJlE9blu1XRQbVqSpsYri4Pvt9tiC3vqO0ietj3X3QuhkP6Wh7ob1tVOdpkYtVKZoeQDPgnbQxa1VGpoM+nEvrADyk5QcF9NHWArUJG2dn5d/UulWvhfqypCFtfXkliXYK31pi1Yw4cD0JO6DkHv4Gx85D0XMG9uaDv54hs/z/Aw+Z9ekWRDG00KIttwprk5oWsSCuWrJs4y8N+AWNDMOjz12Z3zsY++Nr3/1K9y3NV56+Y1U5CHf3cp4b6ZgrDwwfmA47r/3UFw7ez4ee/QUaGaF8RiJa5dmoqsTPtpujD9/5XzMzWPRWxvirtNj8dbr03Fm4p5489yFyOEHF0sbGBhdyjrWuTM214vwtCnEBtGKaexFMwwcRoLxbMbQqFQ78sD/BtBFDu50AQi+7sE7DymeNM69ewwSWMZlg4E1LSuTbpdNuSjdonEyveRrBgZvrCNYzhNDNCPQB46OoJnLOPTtWO+GWF/aiBJ+y2BfR0weH0CAd2J2Zol75xOxjSL2INBNzXm0OFqlDJG4r+F/gwhueVimY6b9aQVHhu/EV8DhR3Ob0dWAJqVBafI8FRVH2BjjxDCp4R74uzrz6S3P9J2Dna2i0eLfZobbh8sR/S1NSyjU6T4G6Wp8zpjEqGfTrpYdzY1v5RJFp7TcPUIFWGvMljXuH/ZJRqaBafLfGSwr8u8JiXAHjH7WUSptaG0fmLbw5H4qlP05ddQUDG6Wqn1LlZkYM+4JUvH+3tN2t7TR5uQTgpTMAeYKNxHDeci2AUn3yeAivU1CrK+YdRPlCxJy9YwkzCCXT+Z+WCjzZB2HRjde4/6oGYiZETpLGQWConToAffkYvoWKBcu9KckvLtYcqMSHim45LMRDP1O+SjlDoAAMznMznNnRtuoK2R7G+mfvyjO2X9ZG8yI2j+s8dyuoTCYSrvVRQlF2l/aWoAmLSignh74ChRkXrLLVw0IMcgp48yCijWEpLxZBR6PxzsePxrlJbPNOnEBq6CMUlquegy+Hx4Yjv/wuddj+pb9jpgczaWC/8W5jZhbWoyhQyAo3M/1DVQrVnd0YCztfdTQ2AddtlDypRgY7MN1aY2pG2a3DaeMtTpjbo61gqshcvtY61Y1tffnnhHeVtwFHuaRQ5ysTitTJCgvW+JU0AR+j5USigjjdhEGQaDSChe0mVp+cBJr2YYt5D51/NkS92zYwdpgjRsQfv0/pxZMpEjzwWsrQHucbphcYgLvGRysdlsDGm4oKqtYBLROHT+pu3sSazeOYhD6wvAMtOzo4Gq1hRYuLDd1L62EAUK7WsPvPEdLIwxxCiH5SloO3yftj8dlG3ivBWlGqKyxq2ZM1oSr8jlrKpu9RXusyCjza73QoA0wWg2opnFqzTWkwIJzzwq6c5Jpm0oYx8wfV0xZkhXZox+tPBPXZA/UIMPKmCIHBqHexnP4DmzJ99DLyKkMzDlOoyU0RNe0Ti5BlH2bWuRi+wW9dUcSsDXwxxik4I4Cy7kgBjnZiPcOyMeocdqVz9+AnVY7ccKfxvKMzDoaZFRwUvodz2gCijfiHqhIGlAe4BWuVQhVcPKQvMFffQ//Q2BcFVMuljIB4uU/ZxtUvkmAabEWfrcZgVfQVEg+l+cl66twJ3708GxPy4Tbw3buH/ZUPlaADSR6feIBf+T7mnRFwXRiZEyecf9bp3qOHB2LXQyWsQyV2OlTx+LQgYMI6HKynEcO9SNg3bg2c0DjMlaZcYDPFhfLsbHaHKsrIDuU14ZztLiVQx39oKTVOHzHoVhbWQjrkTfVW2NhtoCrAl33nP/XuragJHZwr8rQKYc7l9VZYyAhBE3WKNl4IPWu06QduY5nooZfgWZV03rsYUYtfm1nPVdtODIxEutbG2ghC6+pBYA+bn0JPDNhvM4AbWKB4eAY6AbXwxj6ee7GVxPjrxajuIQ2g0eFYw6uKYoKysZaKQWQ3KnPbBr9WXdiMOy3s5dDkIdRHNkm3gwBHdByOjBq80wIDU5l4wY78FfGto0OswPmjwqp83hJIHwprJyrVcsYidO0dLzXN/Y6y9O4kXe2ckUG8yTvT0sgqlssyngqC63FvoWWibJId/a952Zt0GJnTMqnRFutiYkZKoNkhSCOgmA/s0wfHshvtj3JAZ/TNT6Kn3QRPC8ppNvfpbvD9Ok9fxP8pJ0yrfdTAGyje/t6UUqC4Tuj+65EScJN2yyr4jVWyrDi4S6DqmV0oUhYv5pzVBS7nOfSTCtCpBvauCTg2ALON1Zi3124IpOKSNI40lf93kQvfncUVClNpt8m5UJ7ON+xS+K4T3P7l3EB3eIq2mG7/JehmzpKRv6r8jzg++3fnYs1sWPPKC1GorFlK3IWFoUxcy17MTnSG2PA2pNHD2CpW+Ps+auxbHol98p1NsbEcGv0Ao13d8rR0jMY54DD5y9sxs3l3ZiZ3orNov42vioGZ6vSEmvrrtaq8Jz2mF9cT3vzFt3XCyFtgPZOPbmklhbFFgJsv52e1R+vQUtTNEWTSVnS97TE0PHoyHc+gzLGWqhRsy9NSt+HmxkzorVw1g1r+3W+LY8Quet3nsa5YACG4gES1MXfDcDT7S0eiIUN687ij0EZ/jpPq6VRSzkI+k42KqKn2wnzbXzY235hE74elrqtbQAtNYQAyz9Z+1IbE+MpuHJuxoz6uanRHEn70h4FSl9cjS6EzK6nLVyvgMIr+1dkL+7nucmi+pcTFNr0E53nK+iUMY738Xrf+2//Hvvf7R/p/nzkybfblV3r/zIe5DOC4GopmTdZHwQnu2v2Ly0v5FLrUaf77P/jWm/pb+lIz9k/9r/k4CRp5L0dLw/H1nNg6fS7Dbdvtk3aJN8y00T/7Z52Lt0HIYQuzrGmFD2/RmAckv32+Ff0otBah4oLEFwUFM/VZfD5aXwUKm9te25fnMb39r/UBF5ZX7Pv9vlAhe3f5FKkZ2a/y1NmSSXXBGvlwAnVTZHUV68mBCKfu/9xY9prd3BoLFbXilGq7MUtIPAakHZxFXjroo4Gt8pswQIPc8/dGMTFW+BcdxqcmtqIlYLz9Sp7VxR1oxzquInwi64MCmhnpyk2S0aITS7ZjYMHJ5Or2IzM6ULupZRP143vhEtdzfwTBYp8VW6mBjtdqgtrH5u6enueSbgfuNeBxZNAMrqDlw2kif4QOkfHabC1cIRRVuSzIkKxsMm1WlDn6IQ+2UKCvQpE4TynedJGz2njKQMiO9HW2xHtnR08x2ypFiyvGtuFxVo62bINRm2nDd34IAcQdC0l2lIzzeA42Daed35MoyovOtiJA/jeE+2DLJ7K6HBfGSNbsJ1dr+BnLMzZWmO1GudIKANXGWPbnuzadB7XJQsC0+77n9m9svceKSDj3/3vaEeyJomo2R1tuAy2f5ig4TfJKKbLM8ZOB6fjHab7ZX2wV9m90rNtR/bxL9qy/0rf7f/jWsdTi+013ispCr7bX9ChYkg+sPfk5VSLrkzGC/t043u+Mw4BZTI4zW/eT7rJZMn14J4p/5xuDA0PxcKtmSS8qV2SgD8pMMh18mASRCPH/HXM5CO7lZSyr9SX7PCcfXp6n/3v7Wf6wHM93/W0yeLCg04f2T75zj149RutN+4ilKXlzVhcKsbS6lbMLACBaw3Jh811jgKjtaS4bYzRjVuX4u4zZ6KwsRTdA53w/2rk8h1RwSSXEUzTNi0P7JROC3LjwoYE73ne8VOn4uqlWykutOwWL/VS3P/gZBSK6+HGcla0FLmmGmKmrNIBLa1Hmu68TaeEUrp7ep5xltV0tpTsLwJCCtSBEt8BsaZyvrst2jucBGaQuJkrhGpYx6QxuSir+CAhjXRKVCFALoXuc9356OzH/0Uw2zvwRYHYDWbZdDTECLDkrjuPpoJ0M/Nz+NDSXF+yE811BEXw/6Prz54kzbLDTuxE+L6Fxx6RW2XW1lVdvYINEEuTWAiSomgUjTMyLgJIjkkc6kX6A2R6GMs3ySTTk8xkNnqRSWaaMQ1HM7Ixzsg4QDcBAuhGg2ig9+7asyrX2Bf3cA/38IjQ73dueFUBkr7IL939W+5y9nPuufdq5kJs+n4SAQ3XApBJc6K7yFMzSO1+pT0yYGmDCOYZbqUpzO+ibUQv/ZLobD/PyjBGn+fSzSOJCrhJw6mB/MFhL603CZ9rcwL65KBCa/j0ef5ou39ey/b7jmXyVx7y09P20Qeft47sj8Rf6sj6LIfns/yb1z3mzJjfuee7PPppO7mfDJZEW1wCbuQ167hAuqelZbl2mtdNPilNK4yZQSLOAn9awnfv+74t1Dy3rqwv2819zldefjmevP9hdPDdFQApBHh+3gYeznZZhnRnxl7Wx7XM4vOGh195NpvEe6VvNzdurlEo9zWkIXiYILem4b7+sxNiZIJKy9TCWbgemq5bDR5QS2qidpd7sbK2Hvt7p5IW2nEdzQgzj6dx96XXctGAX/2VL8Qf/NH3oN+ljK/sH07xkc+hmUY45XRt0/m0g3jl/t042N2PBkqxWl+InRcmanSz/RubffoyjLv3XsqcgMnFCIvEpJKygYFxkpXeCnx1mULMrjnSYP8r3ZXeQxWiaYdOk3INYgMqIlBCSCI2yII0aHVgbMzd3LUN4LhJsP4EdJ9Hagu+u/yr0vuahjqjSL9YYnbR8TbMPEPr1umspksDbXt2th+7O48Brc+KgqXo9DapC6mDBvBQeIjqRNYNEenKJJ3zhlI0hYrEKgGn3+dz5b5HIpVTOsjZSJ4AxUwUV+TThLK8NCeTINQo+WYhkPw2PxQIhbnyGg9afvku8VK3beGKWT1St7CxCR7CLZnPCr3Bp75a+mc8o6mel/meT8lIPJ99zz+u++oN0FNzctXyS5v99GVg8wkzWrYdLEyVUeKb6zzxST32QwGZr3NdeNk2D5/JeIJ0IXDtgw9Zm21LIcqzXOcxXBxYBlwsdXtx+GxHUsq6fN4SZSjxcFNIvptw9PQ378+1jn3OsjmKAOaT3wmTm3cs1O7qj+tfZ9CzhmKyXhqkaS+ep7hd+TAtMLCK1WzPoE3nw7bRwscZXDJ49z//l78d3/vet2IBP/Xp40OUWD9e2ajFzvOLOBliSo9OMkW02++DPzcQOKXkUbx05248eg/NivLJBeFoa07p5LdDo8LqFG3+5Mkhba8nDR7uDKLNp1urnsEv5/jCpg0LLfui9auiqXQ3+g8hK4As4cuoSjkRiB5G+si4uKHpQHc4R6dn+KFIB3zbCh1OpgcorlXkoSniNiKLdYioDlAxR/qtJRp0FE2HTiivt9TNGS0LvKwEP6bxB8dIxkR2O5ZX7lJom3clRLVrGSb5/zqMOoKlgmyRWRCs0JG4nAKVw0ScBUloANCTJEP/ZHQzb/S/lOzlifmZBUIQAFjHjTct13etR0Jx31vbr8SaX0tys4D8XoirWCLeLy3wvmXKDLLgDS1y7UbD8FcshJuTv8KsCg8FAW1F+NkmflpV1j+3JjzyvfxJvZq/Ch7q9H0J2zpdWicZOR+j7s+UZf22R/7VfMtpn75kPbRR+PqMJaaA4lZqYwrJ56hcfjQajVUXxweHMR2cRcPouIBQMFGWVoDvzXFX+vHpd4+873NagPlbfHA/6+ELZwaoEp72kHKp3CBYalcjyHbEtlJWCmx0rPRTlmal3cBmaVkrr8f9hWjWOliUrihah7kGMM9l/O/+N//72F7fjG9+63fiS3eXY/1OF1/5On7hF1+PZVzB7/5wP0ZDaAS/98H927GxshSPHx2mYHCllkNofmL8iHdMKTbYOp7QxosmZjbfRyPaXIZ73AwvYzMoDy2RnhsWALPRxP2TsEjXbq8/dNXGWk3A6A8qbQUEiAEQKXnxUy/OxjDpRZpTmsEuR2OEcEYlxfdRIghWJBiMJlOcX03KgnJnLq1ZJKdO9xhzxaEf10qqNRdj58Cxsx4IaMTa+kswr/NzJRqZrtj2HkkQfs7/bpi2+JoFyR7e8yhXCzHnOCRdyfFfCEKJ1u62VUj5e04k83c/OSi/IN16PlsLPb2p3zdSu9+UIxNIHCWYpWSV0azI5wsB+YzXfB5IW3whaI68nl8KkcoYn/Tppg7hYhklAV/4Q9R8WrbuQf6Bp4wQ82oSMGXNh/o+aauF2qZsy00dtCPdpBum4ka2W+b1DYNSc+vG9y0n+5ffaWl+L0yvUP/iW2/FBz95O2q0K+lq/ixl82Z5nrMIl8Jc8z4qyEqvfKTQo2eOw2c59qPA33fyedussPZ5+mrQVIHp+ykYeX6amXUudoc2Qwi6EocMcTY+zyFHaU8F5IJzH374EeVcxY4Bq8NdGPM8vvDGrVhsT+PWVjOup4ex3tmIH7x3Bp0pkKkrBvG1r7wS7/yEd8HNVYV6wP9SfynNb4WwI2H1eidmkyIkVxBw8oe5EubEz2kF7EWz7QLtbmB+00cHf23c5Pwy5wNCKtkhpYGr/rm6nBsXnc9cgGwFJ7oDwS9Ff2stqg7UI7FmtMQCjUKqyk1WOD45zgCDDcmgiNJeAF65xOY0+itrufC5W2m6tu/VxKUq79BYt+FsYJaU4MYcEUlknBKwTJiMmIiTKDV7y4p4ztnM6/TX+jRTPR3XVXq6OqJ5sA64O8ZbUjDLcJHnvB6PQiSlDg+ve00gf8qknEk83JNQOOd/xdwuBFfeLZ/zdvueR27LcXN97jtqyisY5qdMN2diiubTgJuFKxQKXP3uCo5lyIR+87vseVTJ7WIcWoDiM3otMVNr0ZgwFFdKe2+ER2pUnrelts3WCud5/8uVwjB+SWZKPBTLy3fyGfDXMi/4/KLUB67nOM2y+cxrnMLUc37M8V7wUM48fI57eZ/2Cs55e+dt8NkSgVWAFKadl2eDXdbI7C817spaI978/D203xC6uoA2FtGwp3EyOKGsBUzXpXTbvvOnP4gBPPL3/0e/Ff/l73w3Hr0/jgcvPYg9fNhKbzk6HeebB8xZi9v3+jA+pvnCNPHZ6GD+9moxGu9Fu6eyK9Hiy+kAXJg/4Z7NCvzCrJn26C4Q10WwuBrr2vpyuNCdecyLRoblfBcnd9jGnEmXsMyxLlS1HdZAcWVDg0rIgTiloBEMMlV0GP3C1Mwd4xyPwrEWQGpaHWpP0ApTulftZTKyWmKMIDgdT+LBKw9iaxWzY3kNf3eV5218IfIkmxuiUOslY9Cm+eEwRFktwKMgxDMZgOcFgsycKXjUuUQfBEgO9UgQYpxXrEdi/GSFBDUNQFXrfBIh5dN+STSl/ButmDX+xcOy52F725BEBTHJE858KpqxwDYJjWufHKULxRLwjzK8VKyPz56+nzwMbMqzSvFkRxgx6+GXZ8LO3zyczOEn55x583eWUA7LS//dPlJJmsDeoJzSvFLyTVOzXIWBgtrxYE1rfVwP3a0nH3+cNDTHS542/uawfZ/g9zPXbavv/OVjzrR52h8+jamIo2wR15zuafTfa3TjE9x5CPOc94sG1ISdXQ3io6fvxLZzaq9cbvYapeIqGyov13uGFxCMTr7ZOTyKv/8PfjuWt78cP/2BG5c1Y3xZj//2978TJ8fQ2rSGae0c4krcv+de0qVvZj+trHUxx2uxsuouFSpJcVSD7p3KWM9VS6RXkSrcMoONP7/b5tzHGr83R3GWllceAp70TagBSXNepKDEhfSuXkGAIEGB3uzi5LtQ3ECzGcnN/QQV74rSK96ZqAkh+quFSfTdghNEuhjWdU5gEKgRW7dd3NxVKs7jyEXQGpgd9Y0S5BK2Ug7EWYj2Bnl8dxkaCUJyyz8ZTG3FNc+CYvtRCNZ3TaJ3qZUOPncDhCwgmCIA2uIlWo03fJd+LMoMl6fUNcHnOE+3wKwbi8ukAoF/Mcn0ufR5aZM15GIDVnxD5IXAy2eeElEKAtrH9Rraf65VDaD4rmCR4H1fJsjkCN5NZkDLzkAmWCjM5p30mUG74+LAO1eKUIg5ps73CxBsf87phyvwC2e1tns5ma/t9E3XvrqAKM3QcbFtl+VVBDqhY3Q8BE4IvRHW2Bg3x8+RM6nGcUl57ns0OjnFBUKMO2GD+izLjLmL4Qy4LcZgMEgF8KXPvxk/+u73PtV+4pTPjCzLaP6mXnEtc/k5Z9byP4ecx5H/ez/x4ltcmz+bWlbBUITgNWW71aob3JnZ5HWH/JzC6DTOy2sYE+XT7kX8wi+9mZMaXDARRPCcEWdwuIgZC1yXVpqZ3ttCYf1H//Kvx7/+1/8qfvydd6O6NIrNtat46c7L8UffekHfYFrg4USJ4/2j2Ht8CJPVUwi8fn87bm914z/+l/8i/qt/9Tto5/WYYu2aj6wGdejozNVLYGCVSG7/answm92Iz1UwtBydqOF2s5WNW5sPc9MlNGGj5TAMphcw0TH2MC/XcTxX61tscoPLZT6t+bIgQo3B5fGIc3wWrfZCrG200NCuYuGiYmWzrjPqWFQrd3m3IwAhBoDYam7SoDUQgRSCaueI85TYJNpPpHT6KQgG6pSx02y0STfPp3bj+ifI5P2L4VF8/MG7sffiSRw8fxInJwcQ6kkM8FXGzt45KvvU3Hvpdrx4/H5MTk8hWAgcySZBmgr69V/6ehzu+PwgiTNnotAfk1D8VBIaCbyEUM9H50mwSmuDG6aIyix+KgxNdHefYJkux7tpsxMjhJPf3SDttVdeDXdMHJ3xXPYVSwj3ItdV4lnLd1jji1/4Qhzs76cQTRPTfvOphWAkUlxpXdzevhW3b21nVN/nDNqoRcWz+BbmPvulr3yZtplU4Dg9Goz2+pzCMQUQgsRE+F/79V+Ld999LwU8b0Koxa+znLTSvMh3GeXrf/3r8eG770NQmPsyKlLK2376jJjK3xxzxvWca9I8ecJP2+ohfvO5/GUxfPfezQWH9dy6xZ00soU+D6nk7nfU69BLLiDHe+YvNFw6B5xu3d1OBlm8qIHvMjf8yz/3Wvy9v/d34sc/+SlC+ipeu1uPD97903jtzZfiV3/j87h51/Hxx3tRrfeSP0Ywgq5Hv9aKO7dX483PvRq7z5+hW01i6sa//eYfx/GR23hikuNTL2AKm4MuAsR1xkQQALquQIT22Sl3F1GLX9JWh7SGUeksdR8qZehFdlwpWNY+BtBqFoECdGHPqDQWo7/k3qMUROcvlNw0gJ9osxZVX8TtO2vQmeNZkdrb6LErNNo0zSAHmpdWOtGAwa+va5jUt+xS5vsqLJPx5hL2BkHpU9m+xI0BBgmqdMgjEZftVxoVIktk8awpmfv7e0itenzxS1+kXSCtgvkBopFb2b+N21uY7Hfj+aN3Y63fod/2pxB3m7bfvX8njg920FJjzBYYA/gIsqQ9hIOr9t+9fSfNGIVKITVbp7alPXzaB/datVyTVmyiGlWtLIP4vBpVxt7a3AzXPqreMIzwl2R97pNsIK6pedSeMkUmFqiZYUoLl/lKAIdnECzHmHjm/QsHGT0tKkcQKMuW+v7OzovEp9u3+Gya0faB8vyuReD2LS69UnAArVCO7zoTSnylhQVtOKPp9GwYm5sbEPp72bc5PktnaSOf0kTiOPv0Kd79LSHnd9vqexxzXAsDC8r3+JYzz7huWzymCLlb29swyVHZQAtf1jFaNb07OJo1Ze6B8QEnifSXV/BVd1BKrjB6Gd3Oaqxu9OLBg7vx7jvvx97+DnCrxzs/+yD+9t/61fjZT78XH7zzPH7pV34+/uS736K/3WiBqHr9Ml577XYs95vx/NlOWkL//B//VvzX/82/iacvzuPgYBT9lVa8+vomND/OMeLB2SFtWIjVtWX4A+Z3aajrKnwxTQykVQgtOGzpFEb7Xdm6s/1wnjljdpJr/Bimzy0zAImTqNPEgXEDU1PCcGpfbsQFkpXMTo1TWzozaDA8TaS6K7yAL9uT6CdzII37OZ6FqWrwZHELYtjkssDE7JqVAIiH7/jnoUQXb2ZdqUVlSInIDnjms/7mIQkhvydXKV1dL6sdvf5yuG8RhmUynhps4dJA3EU82X8RHz56L7a6Zq84EZs+J2EoiqbxwZMPErg1U7qvpyB1OZnG03YZCNIkUxPKrKl9eLtEcUsrLUttNsGvVyPKEFor2VZOA2QzCMrvB/sHqX29T4XlGYUZn3P/NjUH5qmmssSb6XAw5ZywaR33RHJWnQyqSWyMwdO6HIpRM2tqq/3VVFoJ4zNcm5t3XftJP88yDfw5Yd94RraJQ8Ei05YhM+mjHutbm7F3sJ84+Ojjj9K9UAj5jsxaDhkXsoRW8hffP2m7AoejjHUKqXJ9LsDti8E7acFmfPpe8ZHn9Wjl6Hf7/hQfM+9Rrpp/4bpDc/lEQlWqs1jtbsQXPv9GfPDx27F+6xb0OEXT/o34xje+hRtRwyJbjZPBcdR7dzBxD+MXvnwfa+0AE/nH8MNi/JWvvRZfful+ri7y/R+/j8JSeFbj5e078Ve++NX4/T/8XrSWNuJ8eoyfW0HBrYPnvag3Zd5b+L/LcXZ2HO1uNU6OTG105pXrwJknX4Sb48/yp5ZMZX1r+aEu0xUE7t6wlyDJaKTDPfo/MglKPDu8trLOS/h82OamKmYaWW5fWE2z0llA1+ez6FaRcOiz6nUDiQNCXQVxBOIBtD7w0SnlV+/SkB7latKhzfXiaNz8EHkVpI6E7+wjV3G0XVgWmJm2B4lM/YbOQRdIkanxY2QoPiVax3/thwPw+i0KCFdCuKKcXn81jt08bKGdfrwbJy+t9KLbXsFcsgXXKWVPT8/i7MSMFsx+JPHBAeb1If6dK4QAHSPyEs85PrwEI6GhSoENIoK2yEDIyuyP5puLuqdLgApy2VKDZjxij7Oczx7FbSkwkUFkNsu3LIlQgab5lDv6cZj51uo1o4LJ5s75uc+QDMXzU+rUBHOigkn7wq/ki/umQgST8UZrW0eOGHBPn9DybYca3GGJ7pITL7RWuDdrh/sXzSoISLRMv9VP851eRlNzG383x4+Bv8STmXgwjgwrA2aMQCHLoUAThl5PWpj3vSL+gIV9B0agMeGaPrLvfgZuwsYyFLw+I6WYK+0cai7QZHUYpj3MupDnZXS6nfilX/0aumQMTgbx8r3PYd4/iv2dg9h5the/9Vv/ML72V74Wz3YOY//JXuw+fYLGvIXm7KOlF+Ll+w/i5PlB/JB3zrRUWtDW0ULsHw3jlPb83/6fv2uACCVyEHfurcZiHVdt9HFs3WrHGYL8gw+OEQbDaC9V4/bKJmU/AKancbmIgD2HB4Ct5rRMu7hgOjA92Ly9/dAFxDPqmYRoviXMwe8EAsAoEkz2wFFuuxkxhI7mVLpKQE7fu7rQTKFQXjCieX5hBoqr7g8BIsCq4YdBGAswdbe7zb2VLD8JnXr9nPtbRS4CAE1oCDzHaROPMDzPOMNjfi0jwJqjEiRllOs3z2fJHkWT5wlTqzncmfzu3bupqXIHOMyprc21JO5czwpoOB/ZFQbd6sOpVjnVDyVoIM9hJdtamMl2SmzQBgxg6yVCmSADfQg2iV6z23zUDMzIdDzrZIfsO0SoNtVNMdbgtVJm0UoyqMxr2T6rxpkvdZuilT4trXai2alBIyL3MiYDtAwC2XjElLIXId7UNlmObkuj+Nm0TThpputDW5/l2ocSBReYvMO17ko3VteXc8vIKiaIaacuFbvufsfUc7TrwuhqOQ90HX2QKHw3BRF/avi0Om76WCAm7Ir1MD/KVZmxMKTlSG9yoOUnvfBp84SNp0yfZUAHtvuT86YNn8AVOPi+CUIGH8+gB3ejt23vvvs28EJ6Iw9HCOu3YUjl9K/9tb8WX/niF+LFi3fiV37tK3F9fBLf+97j+NLX7sMZ5wgq8N7oxs/efopr0KaZDg/Vsca0sqxLJXMJXY1iY3ObPrnaRY8+9GJ/9wh534+Pnw3j6ceHKLqL+MIbr8XnXr4f2xtLKCsYG76rIzA18yvNTuehwRYJTqKfA1xGmJutrTaEkLLrMtMelbQnNNr1b0YuzSLjVM3j3ASZeKw1iIZ3zfZQKproUKEDLlPS7GxGu7+WRKupk0RzA1y/eyYxemb0FGDrdPJJq9I8LcjzCsjMzzmKxa3IzS/eAHiOiap9EUScGVSmLm8fHx3HG2++ikmlmViPu3duI2gwHZHKrut7Mhwmg7ikqUjO1DleNLtMX0qfIwkSxtWsKyYNxUP4Vm6fJCazbtz9b2UVwoCBHCpzqEKmdV1pLRZh6h6z/k4/n3Ksy4QXBZVl+V3GFhIy+dz3sx0q1tWN1VzbqN6CWM4w3Z0ryrPisY4wqCN4FAD2RThnAgrvy4QSvMNlgsfndXfarfaNO+AEkZJd1lvvpz+nuawgHU9Gsbq6hoC4gmmPbxijmK3JQPTBz/zuoeannEQO5c6FkfX627rmAmt+etcPv5fnadP8mXxNyvC3hSjMC+POGdVPn8/JIdamcEctJI58nhc19z9+/DEW1hGwN8+gleays9cc83/llZdia2UjfvKTH+OL9uNf/3f/71jpLsWHT05jfOna0v3YWq6C53787Ce7cbxnfr80fwxNnafP3+m6ssV5bKzdSevNpWpfPMW9PLmM0WgSblA2GBzFxTkuKufO093Y2XmaO+fff3AvNja2M1quy7Nw55UH16OpGR8urdnOYQFDEXY2t0HgaNQXw13hXVuq2tLkxGSqt0EOSEY5qXFGo0G4u9rJ4QHwgOGBi2O3ua6tQYHFpajWV6NPoy8QAPqWDht4GD1OIEOIKVlvrmHv8Z7li2TYk+cLY88ZtgiWTw4emwuDcoKYeXkwidecV+lQlMMlpkPOpifx9V/+jbgYz2J7cyXnTEoBCqvHHyNpp6NoOWuDct1l34nfLuHjhGhzsiXyCe5BCjnesx/Y9cVn9ZrEAcMofFyixBROtZxa2FUi6XVaDMYChlgnCgCtHrWkDKDGk0lrAhQYpPbUnZE5cjjrOpnI5Ue3bm/H5p0tCO8KInwSO+89jRbCxmDfJWZxt95JhhbOCrPbRtJfPKeOAqNe27nQR6kdEn60TpfDRACFiVHQlTurce/+ZsKDbqTP/t7b78XlGCGBdXJdFU/0GVgonDPXnSOZTPjQNsv1Lxnaa8lIPONvEX5zCAt9cOnRY34vXSLe+SzjApqkYX7kc9KoffB3ft4c3lMgLuiG4d8arHTZn1ZL3x2rsYFf3DyPra3VOHjh8ky1WFtfi/FoGHuP0KsOyyA8J9PzqLZPYvMW2pZrS+2D+Bf/8BfiG3/wkzg6a8G8j2J5dZ1eLsTzpxdoy3WUlxP0z1F20sUs7txdRzgMkz9ancvYhfYuDhDu3HWyfqU1ixcfuTSTizTQbnxml7JZMUWX5j90k6+W0/QkEjsNwD0ksIzWYXr1tlcpcBq1RXwCCHZ37zilsHnLJlVXeWeBTrq/pyvfVTu96FCmIfhqrxuV9la0e2t0XJ8Wc4wqDJv7l8MOnBlwEqhWnhIbcwrtlu4JuMu9X2RkNTCY8t25tk1ikWe86iVOiSKR6vtmoCgyDFJAtH4aXXTlxPfeexyvvvwWPvxaEqPbqzh88ujRBwBzP9zn1PWIsDrjdDiOEZrR/F+DQ3svkK4wnFr06OQI6XgYp0hY0+ZcNN2VEFyl0dTQW7fuIgjQ/jBqG1dhxLV6wxiBySu1GBy7MwKAgSHt2/h0FJULmAfBcIWhc00DHIulBznRA6glrowSj9EMK1u3MWOxetDALp59dogGxJ931Usj9xjuGUBcX0fouMIGbRkPLmNtox73X+lHo3MRa2srcbh/EnXzyg1Q6gYoiBAs7ta4BbN3W0vRqLbCJXFGJ9PYeb6XOLiEKZNh+O7/MqhCKV2A1LI8I52ARN0OCgef9IE/M6dEmr89dEGSwZIRFZx5OY9k+5sL+SmC0f4ubiBe/Ez6oB7ft26N9zmd6VcbZ3Ca3uLiJF56UKPvU5gTTQdM0rqcVuIOzDsdG92/xgyuI3ile/elasRiYxj3Xr6TvLAYXLsax1/98s/H2x++E2vbjfjKl7ah8SkmL5bdocFA6W0IfNdjdGr9TfhmGONj2kP/atWLWFq5iGcvtBhxOU6OoanrWN26RmEAIxjg4moUVe7BXQiPWu2h2kIfzPFWTQYJX8lkp910d+A6PKDBrfdlHAHRcY9SmEVzTymCF522++rqEk73alw3Z2hozD8Ir9pajm5njefxK2ikZSUmBDCfReN6ghDaYb2JECnghgu9n8zNPQ/vS9z5nXbk+3zms/l83kpp6wC39yWgfEIJzOnz5mbXnLQ/GOW46CEuwK3btyDUarzY2aU++lypYU24yHuT1/ANgZPbLkp8bhNJi3MKI1Wk9jKQo9npPE1hY7/VVq+99iqSvYWPjzmL0NPdSP+YP3eH13R3rNYy+vhbalR/2+86gkFRnC4NROTSP0YZ+QkOAlO4Hesuzr25QZsXIYqTOD08ykUR1O4VtHK16ZYvEV/84ue5thBnWBPjs0l8+a1X4xZ463ZrsYU59uh9dzFAqvNwxZ0IFJRYPS1M60ZnCbNvhfuYygiOd376MywE4MufvrG+q2jJmAN0UoSnQP+UpnKlR6CWz3Jd7elLmRbLN8123ZoMXiVDQ3Q+kWXJiJZdykpLBzrKXf5EACUUpvY7t24IweGjOe14FGuN+uiXwbZ2D6GDFdjEzXC1RUiltD+XJoroLjcQmg6rjbECKrG+2YvmylGOtV9McIfOwTHPVRrt+MnP3o7lbj/crfH4FOF4hpV0UYs29ODYv2tJaWGpTNx1w61W93dHcWvrtRwFGQyPcTtXottHqGKWn56MSnvog8asMKugNXMivdpTDaQf4MLOAlzgJOEAFIcy1EJHx05BWkibnCcwhc2x7EQDVW5Gh8kcmoNR1z+D4Nobsbx0hzKRTAuYf5o9wE9itCH+kNA8NS31HWUsCaEBceiVyIU+yhvZHo9EmlJZJiwX+I+3YCyveYpgpx/mhsZ8F7HKATW7bc9yfRbKPx0O4pVX34ztO9txeHQIArvxDE1iNNQc5w6MKJPyRvqLK8tYD5iJOfGfZ6owv8vJimWJVlNaxJv+ZzqbKaOvv/56BvXsfxNGevLRE4he+BaC9buaVF96dXMT6W/gCKIDJnXaY3DJIYwK9xfNPaZdRqbd4Z9Gxp2XXoqNdQQKQsdc8b0XL1KDu5h7E6uns6R5X0uYKBxOzk6AJ1CFGlZon767Ucu3335MeeABQb1591b0+j2wQBkIcddhXrbv5xfx/vuP4vhgP/uZnfJMPpG5SvBHXM5zwcWJWjAfBY4pqPOrCgFmvSq0IM7FrzSYY9H+SxrIF1PQpxKh/EJDlnJTXuJW1N4E1fhthT7lMdfCOf0w4SlBXMTrn1uHcbEcKbO22OY7uICRB6fTeKofO6zFwc4AGoAe6E5/E4sHTnWK3sX0Ora3t7DQnmcm4DaWz/baZowmKg1HXxaiv+6kliqWjhu14wKZgHQxpiw3tNZKWIw9rFiXwe10mvHgwR3aNYv33tnlGSxXdKfrK5sPDSkXxk1TAuLQdtenMLqYfhCMoQaGFPOU6l33eGCkmMak9sH/MRd4MrykA2hfpIxbR9RmTcrrw9SbUbtyDq4MBdDTr4UBAKwaJZEpgAVqAhTA3gDX7RkSEXRU87j4kfhiaCyjuu48kEjKt7N5/C5lFEIojJqRZ97XsJZFJIi5cKrSJv0ug2g/+sl78dd/9evUtZgM4Wr4jWYHwDlwXwNGjXj1tc/Fg1dfRRJuoPFclLsVDbSd2ngNM9Wd+jbXIOwc466nRmw2unHv3kupLVOL2BdgazTeZx7cfxCrmFB3tu9ketut7Vuxces2pvXtHFO1V2998edigglund3+Srz8yuv4WRIn1k+vHxtb2xBGl3duJez0VUfuKsi7tm8NQbC6cTs1vbg1c8jhhfW1+9R1K57sHaDlb9GmiNsvfy5uvfIgXv/iGwiDu/hxW3ELBna1woVKh748wFo4xS04ieGRW51QC3V6qCmpMvGWlpSCjT8ZsjAJ/2BUac43fM/1uBTo3uYm/0TKzT3xr9UDDktA0+g0uASO0kMR8kVQZPG847MF5zAhGjsFdtZW7nsguoADTACuXb5mOHgRX//6l3NBdBcPdTH17fUOVtJqbK1vxMHzIa4R7sa0BLnWNmsIvrK1ab3u8qrnMTx1NKXEb16+cwdeWY7v/OlPwRMWBsJ9b/8gTg5wh2BIM6LW11bjf/G//Kfx0aOPcwF640SX+N4GSw8Pz2L3hRl53ajWL8M5wrWaPFNiDgvLy8s5LTMZRj9GIoUpHRLJhAI6av6qiRZr2yuZkGClA9Px0FRO/nWgu4WvNjjF1EP6NKq9uGz04u5diBXm00mVUJWeBiIS1Ei81HxCW60EAJ0RpGSV4QStcxYNogjcAmylbkGYktFXFS4+o6bNlQV5TtzMEaQUd3aFp7NBTBRPc1za0P7Al3EaYiakA9zf+qf/NNP6nj97kTvOO2TitowyXQbluNdAMw1OB1m+U93efvuDnHFkm/TpG8Bxb3c3NV8KtcuF+Pzn38p7+sLHhztI1vN4/7334i2u0ymYaiuHJH74gx/F1uZWvPrKK/Htb30rXkKLrq6sRJvyU+TRdy0jhxnUOLbLpU4O9tw3dhpvvvkGBDCOn/70R7G381HGHLSI1jGhXSh9mbLMya0jkA5fPEU4rWa7dmmvueUKCzOMMgCD9TS7NGljRBMr8Ud/9CeU1Y6f/4VfiD//8z8D79N4/OhDcKkwLDgSrzJXWjhaP7ZVKyqZCpjDdJmvzD0ezfeusRzUoNKHzIaZQDmW5n88BFbTDL7BaeLPMqjXy9alEM7n/LNe4yiWffO8NG7iiZZlWmNw5yUW4BVKJa4G8aUvwRjNUe7K8cGj3VhZcZOtI2CPlqytxx9+8znPN6ihjbYcIuwW42hyFp36rRgcnSIQx/HWG+tRuerG3e27MPGz6Gw241vf/lEcPFuGiaGxC1yrySg2VmBk+GnBdZNPEbCjCm5IGcprtV03eQJOSkR7dj6M1z5/O84mLjBPb6at3DViYWVl5dq9a52fOjGI4MqLqeJhUUw1AQQc+QTQdaQ3Ba9vrcUB/pg2u/6j0ecOjKqP28OXrS50YrG7nMhy6pnJ0SJJH1M9b24zvxIZGfVNc3IxLqhDxCXyfGKGKQrisyAO//c5vxQEYcB5j1PtXxwAy/WSzE9FCA2X5dGnMVljphAQcSJZDcifdYhso3tf+PKX4h7M8vTpU8pAsjrUwefzZ89ifWMjd+yrw7gKNi0LF4e/QLCpSc0flml6MLtmvwJHs3cFv9HMLWfJSJwKgm67Gc+fP8+yzyhHhjTRQZ94fXM9d9Try7BYP8PRiPcuk+ly3BmGknGtKwmed1eQ3mtoen1pF/w+PDyI85FZbNUkVvtocn0ba2UD7Xx0MojN/lLswvDSvNHrLqbwxx8/Dvd8VSCAFRh/EC6X20Qwr/Qh5uFJMrqwefvttxHk+L4tx3PFjiAX7gVPRZjietlGTHPRQeczRVbG1RrSZTJYl4KWZ0uQyvFcmTWLSrik9ZQFiD7bVm5mHbzrNd+xkqJFy5hwieDLwCXyn02AvlBeLnDB9RquHGVXdovgAFbmLFQqZe7s6dFJXIwWYzrswR8TXCTXR94Bp+BtdBHDQ9yg9kpsbaG9ob33331Boe7+sBgbd6sIgm5899v7NGsGUy7l2s1vYM28//HPYnlzKfY/mtBOYwmL+NmOy2NRLpWNz9zArhpYtPBBs1sJDDcsW8z3Q/hydXX12p311BzmrjqWeAnjphkiYCxJSEtYbSRx/Spef+P1+PDjj2IT80tTWgI6PXBd2qvYQNosI61U+UVI6ucAzOuiaWXcTHVDaysfTRCQqa1HxtXH1cTyLm5zalOPYhKJFsrhvu3zQiJw/skpwuy9QkJaMnNHs3zOuJf0UYbNjJ1kXB/nQdqksNKk17/RtCuEUE1f1mSSwSmMAGEVuWKNahreQ2PbbglIplEj+917OaSG4PJ5nzFyT0MykpjE5nPU4zYlauckeP9oUhIrTZA4HctVsDgOOGcEhZMCREGnqW9SgYxtkkWxSqwPk516FSSOsV9eLqJNGzGlbEfnXfBNTZRxhhvYJtPyqSlpA9ptty+tY0l04vRwPxPpFRymSF42cLOoPxnPQ7j64U/BKhI86JDmLWSQN1Pbck/BklrYvvqc9zSVObxXPsVhgUnR5OV+WmcpYBAxvJcuVt6RXFUGXONCwtKUO47ENUf9EmuoCtOAz373LLbu9GJ//yIODmCWFm7Seg0hNYFRKrgo1EvJBvbq0H+9fR5f+4VX46OfDuPDd08xrWGv+jT6y2ZHVeLkBDpagN4uYPTVZgxONHk70V5uxPHJCWUdp3szRduf71zHBOWXYIPgW1h0sCwM706Btdh5dhKng3MExXKsYJ5fnF3H3rOz4uOmyUgHBYEJ4pAsDSwmhb3OaB/3NYNu4+s4RGMDlPBKcufgng0mvN+K7TsPMDnoYcIWHxLTW40rQAtRUiQ/MimCejXHZSSloOZZiTDOkeLQDW3zN8/MiSOZgrIs1CtqW/9cKyuRl8LBewgM/nw0xbtP3ZSfvhf9u3L5HQSLwwg+XfwvmATillgNHLkYmKWpuZzP6/BFpu5RsDLNpWQdjqCJtAHTmj9/KxbqWDI5rOXvG1jmRHb7K8GXxvEiVgnC042fjBpfQ1D+hpXjiuf1qU/xiU13c/qkfqHP1Z1hYiCJDltPaXfxxykcV6ZT2mX/eMb2uR+PwZAaZWgt2IncdsR223quu3i75YgXtZXxCMucYILWcI+MNhuuyPbfME0SSZahSC6nf3ldW9V2c1/eydRDfucog6943ODVx8XxDNqSBj89i3YtuCxl+9N7um0prG+eLf3xqdKeQjt+L3WmIoEWjLn0ujIvroFTFLEye2i+K4NELeAJ7U5OZ2jVZgYwq1gfKyumdR5hKdXicG+S+DfK/PO/+GacnZ/EYHwqwFGytB/XcX1tM7OnllbcwmYYX/vKdhqH52eVWO6Bh4ajOtCUK79MURrgxs31LkZYgc12bN9ej84S/jW++C5Me3kBT7Xa7YdXMKQ7xOvDaUcvoi0dWFcKCyyDKUr9XHWBa9VWPU4OafjecSJ34HDLQjMevPIWhN2HKwqAkuFlBmCW/i1XPUSYgEymQEAoJMp4ntxOPYpjJFbNQXKBLW1BfbQOhncskvvQgaNzImV+KrNlYL9LxNkGy/KQsNRs9MX606emDYAt65aotA5oVH5qFUh4dBvpTQN8FmRkUkUSV6rd6C+tQGCFIS3HErnL89xX80EgHqWsUgbcQx/0ubkOFdtCn5Ooc0sUyjHwYH8Minma7F+Em4EOc4VbiS8jzAoRc55TQ2W76Kvt4XpqRSpSIBndLiuB1NI1KgyKr6wVAR61LjIvmOtG021z/rNM3le7K0ZTx9HeLJM67XcKTzrClcKYvuj5CWNbpnAX7wX+9nwByyuphWtaBmpOh4CKYCt9uspu8azF3axIKtwUuGl5ed32U4fv5BCbOOIvA2Q2yNaA4xSWfOLI844RZP3Wi3j1/u342U++H2987qVMttCvX+734s7mchzsaUab6OJ6aj20ZTd29w+xrpxIE3H7zipaczdub2/EyfA4LhBulVYleisR/+y3/248efejONnfj//0//yfxD/8B79pVn7mdPe7rfhH/5NfRas/jnu378Z0MgA2mMnA6IyyHa2wj5rM7qogjpy4oJVUQTs+XF5fAjA0H80pUIx0anIqwRwiMDG+JrApqNmGydzhDWI+OxrQSKAGEXXWt9BMSxlZnolgaN2AjwRqml/OQErIS4xKPQDrMzIkQFEbCc9inhothQggIp8X+SK+ToPTH7B9MDYVyBGlXHGDJBZRznVMZHG5JFuUceqsC0hrSjpEIXIdj5Qh5qcCwfcyeCZFydDUbRu8Udp7EwzjugGhfIFDgZDjjtTnJZt0SZtSUGQfJGA7STncy+mBtMPT+5622/myuRH4Dcw83UZD2KhNrE0Yr6/hb53jbwo/ruekBt6f/1mvYLD8ZATaZvn+FreJhzyL9he/ji5k46lLC0bGSSEoHISzMow/WpsdTBOde/rIlp3WU77O85TEy7yQ3wpMZCQnh6SSEM+JuFI279t+y80+WZ5Cm+pd6qVa5XkgV4KNtuJTuPEAZYhD4Uy7reymTJ+U8aQz8efpovy5KwCK4Pz8KLaW65im0zi/GGQwcRG3ZDoZRRNw/MZv/LX4/o//PNpNmXYpXuwam5jiOrRhZHc8RNgtnsfTpzsZ6e8tLeccbbOsNjf7MT4dx/Pnj+J/9i/+o1iYLqGth9Ftr8XG6jbtvo6X774eW6v3Kbsdj5+9wEw2gox/DrNKSuMRgqDWitOTc+ps4i6NooL0eFh3y3ogVHwdNy/uFabDjHUZVffCcTFyCxliBvSw5Qenpmp1spO3MI9bfdd/lREA2SIASaldNCCwz8/co7TgKZk2AxeUmxc5U6vCWErdRJ4PckoQWRbtsQ0CPuV+fhaCLozqczKPmgRsc0kimhP/XNpKVOCNsiBuBc9N/aUeCVjulVA5JVwIWIJILWGTpMUbAjE5Qc2fLeW3DOX81SQeNYiMwe8k5Jt2UFt+psnMm3nN5tsXnk9zj6f89EiG4KvEagN81qdNX0ztYe2+bz0yIXX7mW26Kbu8A04xBfXl8xcX837euXmfd8v30g6lP5e9UO7xjp9e87nCuAW2nu5x5OG1PETAZw5r80rxP20vwsL2+jz/UqBzzzoyzkLHZbiKaYkNh3B0F+YTWmwH8AXXiZtsm6XDoGk637hXnHOY5PI6trWO5hL+KAK3e+02hvFXfuGlWN6EeZ6e8G6gBTdirbcab//sfZgYYUEZRnqPT04RcFoZC2n5jOCJRWj+wh07KNMZZbnSCXTx7vvvoI3H0Vltx7vvvROvP/hibGzcizt3XsXtfBC3bt9BaNxPnEziKBnXeey2XUjNrkY5T9cUSzWuK0Guri7HwvbdO/SfCiF6Ae8Y0cHBMIHgUQiPJsAw5uRO8XcevEFFON57e6exRiM2t+7FBQ2/ugDZEMbigis+FAQW4N8wBb/ngJRprTYJVYa1OjqdIWy6nPRInWqGIplFrqYyAOO7W0RqYotty86Oyrjy3CcHfUryKu2wboMWBoFshrfmwZNyj/IpD7LJmynJYdpkVJ73Sf1iEzo8hJeMuoifPH/fo6YW4V2XJpX15tb6HKapSSgvGdz6OW9u8VmY1ch7YRAbygFYCrHfMHZyMu2yjUncxUrxea/ZC0rNV9Ve5Sj1SCQ5bk/78+pN5XO/kFLw83poItdA0goDFuBJ4cOtZIKiDWEQ+8qRsPJzXtdNuz8pksO2yVc1yvK79cpEtla4KmwTT9lvBbk9AKcwVrOBEqlPYoqFMTrXWugBpDaNLgxZlsQpFolH7nn2mcOf2cZ5XxFIXlx0b6rqOLa3hvELX38Q//ab34zl7v1cifT48DD+5tf/dnz3z/406t16PHNh8+YyViS0VqG90J/jvW5LO5uOYzyhf3YYXK2vboR7SR+PDyLqKMXBOHpo8RrtbdVXUZKUgVW7ttF34bf467/5xXjn0dvxfPc6DrBk3bl/MlMIAzdosNrQvUJxzahXYXrnpbsuGxQrq2v4a8txfHwQ/eWtyCloINcUPaO7jYVa7O8exhnSY2mtwz0Y4LoWy8u34ue++oto4H0Y19Qt928dxHhwnRlIIkGbPNP3bqK1SXQgS2IwYT61i0hy2GhRKam5BdPdML1mmEg9vzTdjEZjQl9jOhULARMfk8Qy/VMA+U6eIBFUSmtZX0acb7Sj+NNMlGg8jP5qihsB1qxW82dbaY/EaXleK5JQ9pYACpPU8DvmQkwe1QAA//RJREFUdXqgd6WSUg7FFzby8Bk+JDKBL+8JE64lA94866H4SsblM7UOOPJ31lGq9k7+Lv4lfaOg8jyfviuj+VtmKjeSYT8Rlgoarts6mkRppaUWX/pSYCdsLUNN6PBW3rmBxaLr7PpuPs/9mzqTMX3O8rKNRag5OcLkFw/rlDYCgszmw4C+ZzqgCxeWfsnQMzSbwMLXgxYuEeAm/y9GH4bhPfoq4zoyojVmuamLFHRZj7i3NaXdHm6n4+KFCxct6PI0Nm6do9nQwDNgdLUYd+7fio+f7sZyuxlf+vK9eHH0UfzRHz2J0+FVtPFxDTruHu7A8OtxuPsi63ATaoNuHcxa90Rea/fj8c7TqPea8e6PP4i3XvkijG5qrHngrmU2ghHbUa+cxC//2qtx6rpeMOz3fvAzcLSUWWq7z8tY+uTyLPrw3dlwF8FHn9bvbmBJd+JX/8bfxSGGeFFzTUqVyS6vXI4EE+HiKrdCEIFzZikLwgFcgQGKNPqUfibj+6mp4HNpsvJpilcCEGQr6ROhnP4uszocilICw6x06PBwF2FxhZQ1Gb0Qj1gYDiexvH4LiYhrjfB49vRJuHxLrphva1QiSWQ3RCsHcJT0SAih/Mx2JZHCQHMp7zMyh1o0gyIimbZmwEMVSR1AnXYUgeIhYS3CuAoX2+d1lxfJxdIxI/OQeqyLewoTjVEJOFtT/oWLDAgfYeXhFpMLOHcuGn99dRYzXRDg6i7/bv+CaL95VuKmv3wvQ0vF1PW0vx4ZNOPRGnW7Xa3ZcXWaq0Cy3+Ijh5hgIL9nn7hekldK8w3KWUcmAXCkAOO7ewtlUIwaM8mGMvTd567B9cxhQd6Bk1IgowqFpzO/Fq7OURKYlNUj3lXzNnmGPjcqEP8taKod3U4FeJ7HdLaLRtujXUbFz/E3V6LfvY2PuZ7ZZZPheYwQ4Meno8wRNnnCocqTI2dgXcf9l+/Fb/7mb8Z//p/9Z5kr3umB2oVW7qa3vr4UayvT+PmvfSF2dj9OLfj46bNUEg6hzWinC0cc7lZyuGh5vRkfvm8CUtlBXli5IqNOk/BUgLTbrei0GzFFKzZh6IuzwDLdjg7+qwkuCk5psFLHT15qRLdnXOMsdnfN+XcyDDxyXclVWxxuVZSPJwcxGD5B4JzDuLfWr13xrpspfFSG75D7g2KSiIyMZoJ4JbXIUkI6PugWDkY1Xcsn85sxOZKAkixBLAxopzICJjGoMfhdkCiRmbBQhECeXNNXqYJYgwKQTUxG5zmP1QKz7sZVZpS0Oy5/IyGrbS8SSDlwjyQ3GCbDmH+sT1BmoXiUtnE3v6fwkCo50q+iDekX8injprSm/NPRGVYF5gx8Unwi/ZwSgBNhCpYJJmUKoNRCSvSS8GBZHt6TA6zPYFaZqG/dMlrpvytm+P7c3HatXRnXLKzZxWnUQLBM45CMwz/OHzaA5SIAtiOXsQEfc4FifeYgW4+XZDzYIqc12iwTEC64nwwKEdkPelXgIlPykmPFRevhA3a6EA51pP9fDttuKCsZl+92yeG2ORy11tzb2iSbei4gwHfw6yr9CvZ6VaaAWM/eToXQaZm0U4mX7r6FtdWKi3PNQmDXrMSjx9+LwehF9HtrEPIkbm29ivZfhjma8eLZh9E1NXCR+uodW0RdhaHU0GYiuQ6aY+zuSuBi400ntUP3WnpLfRj4/AVtv8p5t8enWJYIgynCpL/cgSl1IWtx9PQcF8fJGtdxekKfmj2MBeBKG6zHaawysHNvhYm7yjvqomtiBpm4dY6v8LVt0lKO5ABnScIgYAs48zBwhQ+gvQtMrekEv/r0CPcF96Z+xvujWFhbW76eOpjfgAgbrXj17utxcXiA/7pHYRASBU7RIE7ZkjBMn9tY34i95y/KkAaEIKlUUP+Xl84S4Zo+QBVh0Olkh9TeElGayvzBvYUgJBBP/ix78/btnLp2enQktYeepIzgfd9rtSq5edQVktX7h/jR5yC8h/jM5VVg2N7KCj5LAVa+BTBKwELAVGJaK4TlYRt0dWR6J4373Fw7SewC+nR4ijQEmJpgXJSZ1Qo+YL9FjMO4CqQ50y1cmgGjRC0R2iw3zUM0Fu3KaDRwmSdteE/GTeajX16ruWYXVsX0/CyOj57HKYS0ubEVrbZzemFm2lEms2t6atVodooDmd+6qWMyzmv2U/g2EARqXFtewcdS43pdfPm+KaMlnqBm1aqwvfr69qFYIkZ3JXbeErrJWMIrNSzPLSyWyflcKsJiUXFB2WjcCqfTMyksasDQFRKPjnfiZHIIAQ+xps7j7u3XYnX1Fn1HSJ+dRbuBIhFfmJMffvRDGPwqlnqr0FMv7tx+Jdd/+vDRjymvEytrd6PZdBUTRyPEvuYo/bG/i27CTTHWDb6vG7TlEoWiL4OQbLcKztTSzogzMOsKKEKrCDeEHM9LT1Osx0yqucGhzyp4cuFyYQ08pduqM6iAibCagsxMALqY8IzMepnvzfCLjSVM8ZGn3JuORzD8AKGlNjdQizva30pcvPzynWgvgfurk1hY6nev6yD+uknhENXX3vrleLb3UWbo1CvtTCgfDYd0kErpmP6YiJdQla6uOyVAFmfOegGprvCIejXPeN4pqSLHf/ltZk9qJc850fgEZWk2NNCQx4cnysw4xRRJ01LCRrOaJ9wHqCtdfGzgfYRJYfpfWgQgQ21QQcqrNYr5rYkunRTJpuYA7ImE9D85z4dnOZ/YTtivNHk5UmvTNpeAKXsXZXHZfw9JUw0qkep0qOGzT5SRY43ck0B8SVjZBvvop09IVgqbOcErTBQgroIp8zXUrMhdN/8+Hx/F+ckoOv1+VOj/db2ZwwJOtMh+87wS3uEbhZYaxTFREzeSqbNVxkgoCwEq/BddKwu42mf9Vp+TuSYQjwTvC2kWQzAmoCQeuHF9cZREenh4GGurq3EyvMyZUCan2I86vqP4GKktEML9pU0Kc6hRgsWKAHGOUdMyrruLxjCOT3YxCZ/BB1extf5qtPrOWx7m2s0K/yrMf3T6CCG9R9+wsMBxfwkmrS/F+ewpwhW/r76NyfsARnWxcZOHnHlTLCTNVydUZEzDuoU1LuGF8RK+OUd5kf4JS2GXCyNcuxzqWYkm01KjyaYeTjm1FC8RYLWxNIIWhcYlA/uX3/nzeh04QwbQJW1wPB1tuwgDZ63GBjygK+lS4Whb6sAb/Qy/gFPofRUzeg1B9uzZbty6tRndpR4C9zgWWr3utVO9JFgJ+Rd/8RfjB3/2ozi7HuNr9OLrv/TzMUAqPnv0NPNn1bBGPGtIXauaay+nHKFzkgBynuHN9fkxj/JJYBKLUnDuh4pYpV1GEvOzMNtiuFh0AVyOx3LPpIF52Rq+DgsoFBZyQH0+REC7uJZHUmEBjscUgOZ+vQBRQI6m52U2UzKRSHRlQMweTLsZJsr5mPZQdpr4tESi73Xmmk3zyJlPlRhDqHNhUMEEU5Nvrq2iNSBAfHatEwWPDXJczjm6xgi0JxRdCoTUnmpp2qrGM3kirRqI5nqG65L9Kh1aXOiW9uLvYYummQcGqV8TSAJVaBRYmJGmpTSFKCxbAjUi7wC/JrcMJ+M5fu+CccJKbZ58Cx7soxHwxBvPyria6M7fXoBunJThdEvdIn1YtYllaBbWa1hD9Mm899zFXvMcosypljTxAn/tfPgMob4McUSMEQyu73V2dsI7KA/wUJ1B9MDBocbTgRaQW1i6x+xe3L6zjPmtwujER+/sZ0qgsLMs8SMDiXrbn9bMDUE4NpyFSF1eujbTbIbvjIK5RIjRVEdTtBCEW2asQW8KMGm07QT6S/1S3T1LFFaljvkFaTrpme/Ss5NxcnldaM22SVGFZrAIaI+rXNxaX4/tu7e5jyIFXu1lYDeqxPf//c/ijdffiPW7LWgYU7m73De7LgHtUNArr7wcH3/wOGY45YPzxfgf/K2/Gce7H8ZT517uHdj0uJSpMAdL40q/RSjNyMa4HMinQwvlqCTh2yeZFBLwxRsglgOikADpqNdlatMh1dKzC01wgVIkk2cSOIRrxswSkl+/qcIpO3vMESSxeSRAOQypG/ARDQZSxkh2Gpv1CdwcV8Z0ujaCCePqZ8Fh0Wq2Egm22xlSMpDf871LmYXHUptRIyaSjKuv4hYUPJh1K3B8pywVQwvgVnOj/dMkSkLzferJtmixSPBctz8FdlkUBK+vaECJe2g5SXBqKiNfjC1YT+r2JCKXzVmKsyF9ggFc5M8ZReJSATf39X3S+cKnJ1g8wp/2i1eJNT99BqFQHuc/XtC8zut+56xVOmhtVwf1eZ+xr+XZfFChYraaDI72cT2nTrcZTc7FOkKgrUlubyxXbY7/+fw4Z2rpoyqATgZDhInznRVMY6xWWGpai599/znll+El2IF2QicIE2Fko4Xf/HDqoMJYsrA/thZwR6fp+G4D4Yo/63PgzLx6xesizHQFJ1+Db1NCr6tFexrj0TJx4QHpbE5r8+/zkzexKBfjl/7ar8QffvtbUUVYmqVYQVFI051uN159+R5adSneee9d3L6yzvLJ4TTe/+njeOXBq7F6ux0TLIEFbl43nbrPkWsq0wiXQR2nyOnHf/gf/Idx/OLD+Ojd9+J4Zz9mqgYqqWmK3hw2ylQsTWUgwhX93BuNd3M4E8PnJEi1qIi0sYUIPsGqP3hOxHFYF/+USh7ZNhnl5jSvt4aw0edxVoc50Z81S31XZisvl/ovL/UdMdvQrE40uADxBhjmz7kQdRWENGoO0wBwzCkRZQEiSXJSu+XMKf6U7osg077YjyR4PgvTQPDeT+3nP5+BwdBYMqgWRElx1IcqfU/i8pSokiC8rrAqPthcq8tAwsf6nQSQ475pXmuNcE+iVWPwbJq5SOcpBG/5ZsgZbLoAft7Pg7Jn9MnxW1fmSFjD4HoyuiO+Z5st3+8m03i4II4tdGEADydCuDaXzRYkM/t2042EEQU2Mc3rugCTUb7b6BpcvIjVLde+dnVQhyIrqXFzB8kZggY3zuQD6+72lzNYd+SCB21nJ2n6tuLxoxM0bvEfr41D8KyBSxlefztXDFFwwaEu3CaN8EjO8KpXJ2UCAL6wF90RXsuk016O6bmLR5zFL//yV+JHPzAZoxYfPdrJlSC1DsZn5uubjSWNKQwUGkUAS8sKbNutOd5v1uM3/s7fjv/2G/991FqNaCMk+qtFOY1pewNfW3N4YoQfWFZxX1z18eq8nntLr2y79hvuzOrG+nW9UXzCjLbhz9QrtThxdn59I37rH/12Ru0Onu/EEN9TS+wCgkA/JKL0GfQF7agaN81fmd5Fkj5zyBhKPk1lnfQkAqHmIfb46trItsNOl+sGdwrSPbLzSCyflzkVEBLoVWpJTV0+bp6dH/Oy/BSgVxdn+O9ncWUwAYl/rgbmz8CZxwImU7u9ECurmPSacWhc86M182RHNZj9nZvrMoUrHJT2FDPUoaD0HvGHNNHOeX7eLF2LjDAKD67KNn4mI3JYR9FytrdIYo+aUXThddOPy0vq57s+ONWhaGA0EG3gbBEyNgdZUyq1Je9Z3uToKHFgme5IMYGAvZe+H+2qAsscErONtDn/AOicENPiuNHCmuniTBdIRsklXHhXHNou6aDMIMJHpR6Hv6QVtekIOnNHR0FWFkiY4tfSVmDQaK3w7iTrad+sKDrYO8uAkeUZj+iuLvG+9MNZgbkXL2J4Oon9ZwhE99KiH7WmASZ97KUMtF5RjzEHI9Luz7x6awmhD9N3ruPzn38Z62oUjx8fxOAMWqBf1fos7t+6Fd3aEv0/igcPMPm71fjBn38YkxHCgOc2V/vxzjuP4mAPQXdVhw4WE74FXmAWy00BJNrMsMIwiAa08pVf+avxJz/+fgxxN9bb1firv/JG7GPNfvj+fiytbGScQXJwi55+rx07T45jcKAZ34rNe8txfpFR5f71tSYmnTfkfX5uriwsMZ3FuLYR/+yf/cex8/j9XCDbBqktMxgCUjVtE1EiGGSJyUJmFKcPx/PzC9eYcx5zs8zeJOE6TpRCoGjffOfmmew8x/ydxo0wyOEHDlMg1XzHx0fZLol/ESbz+SRy/pXkCc07gXoV48EByBtnPZ7uDeyRvjfvXfje4jjeurUROy/24gXS2iYlcXPP7rg4e5pfEKPmPLjIQ8J0CRMlev62+dT56NHH6b8kfGxWPm8/NXXtp5qc/gOHzIPmLlb3J30oh/DUZL45YFBlWHVxFkvdGsJWTQ9+6If5s3Xu+9vDftne0eFxfrcBq7gX5uN6ZD2fOYSLWiojsgjx9C9h5hQAie/yjDAvC69RR+IQpr8sOQAZ+AI+hqF44pM65p+W72H0O2rT2N7ajsdPnsRL9+9B0MclgITwya1esQA2t91dIOLs/AINJe4qMRpfZ/ptVCaxOLmOF+/h406xdKriuwuIKrG8tpLlrsBke7vH0ItT7VrR2eohNPTPL/O3gmI0hCJpv7tqbKw6PuwKpWfxd//Or+X2LC8OzoDFYty/92rs78NMo514+tPLePThbqzegSZbl3F78zaMdhgvHp/FvZfW45yyltfbsQzjPvrphwgPNCa0cIKgqLtsMUru/ktbsdKvwX/yEcLg7SdxNjBiDeykvcV2vP2zj6LL8w9e3aIPN8NBM0ym5eV2TvJ1DSIjZ2rd6N2P3/6n/9PYe/oBJonLsRYT0UDRNaaL81BzmREZEAJNDCbZSbSYSDyvxPe4zOe4ixTJJ0Q2RCTC52UYCShmcSljnvmTTMKB3M7PeeBJ7eCwjxI838N3zJktN2XnF/4540WTJpf8MHczHyjEt3hDiBJURlYls+osDh+9j+mFNEU7p6lLeXOiM2ihhvV9j7k+1YqQcXkyf5tFZLQ5t5pwnPTm+dQUnDKjGtLuHZ4OqOIKHxNkQnhm9aid1Egero+kppwHpwCaF6n0AnMOBMPpKQgxQ52xZMLIvF3CwrafHZ1inhp8q8G4KynVPf4yU/m8SfJOY9PHcyaRUfZPXBAOhbeHUwPF4XB4gpmNlhtznedqTq7nvu7GX2i3OKRifWzry7bViqafD6usbXcFdwoMg4YDGMYF16E4i+Z/TeZqoJhSoCI+VU9x8PExTIulgRnQbnej7aoSnCblu1H6u29/BA5QAOipzQd342x0Esurbfo0jYvzEbBfA/suUIAJD120MMOX+6Z/1rkOPtsr9PtmQbnBUZwPWvHv/ru3qb8a3Y3F+OovP4jZBAtsdB0fvntA2fVYWW/gq7awdiKev3+AmetiDtSPgFKp7B/sxle+9AYCwwXhcOMWJvH8CRbhrANMxyhR6bIbz57sYyksxe07KzE8O3Ei/dL1hdHF5gLE5dADTjrmskia1Dfjn/zjfx57Tz7Ef5LANBuLxi1rTgF8x+aAhsycx5wIIGIw9AmxqlHymOOPw3FRnuAs7xrQUlvOzUPrm5t6tsflWfP6TZmf+L6cmp85tMKvfHteHeZR3QF/T322G83voUBw6U3L97S82uw69/09ef4s3secOTw9SNPR+8V/wdqAGA165HARbSpjpUaZr2J9fQ0CK774bIwA5N7g6CAjyqmvs12lHAMcfKRe3DvGL+THG2++HssrvU/qyi4Lk2Rg21D6nKZ5Mu5VPH/6cY5/m211hWW0irkVUxelNwEApuZZ2zmgjszT5n3HpmsOH4FzmcajQBfGgIGMGnd4puni7cBJgTuPG3jYDmGwgMnqDLLdvRe0G7MS18IhQt+T6fXRbL/1p+WEQMFozTKSaYGrW5joq2vSuqrKq6/cjWeuDkIdJjRczBZzxswEE9HEHmHjDCq3ID3dP43T41NgTXsQbu1+F+Fl1HpS1t/CirS/FxeV+MH33814haMozbV+mrFTynS960Wwpj9sLvvJ0RnXXErmAm24ihKzsTyBr+1i//2VZrzYfRLb/bfiv/i/fIMyF+Krf+1BLG9V4ux0hLa8iGcfnsSv/sab8cZX7sb2rbX449/9WXz7Gz8B3wvRQvtXu80Yov0HKB2NjnVw3qZdF+fu1FfgpMt5do41eYEwmumXd+BTI/5YI6128yFiKqWIHXSOoUt9SoTtlTvx1he+GsPBMYDr8xgmmWN+tQaVOa8Tcw3NLGE7QTuzevSxuJZBJO67ckOVdzS5cj0rPh3Eri7yjM/xjBFimcqBc32zLIP7RvcMOFmuc4Ezv5e6cg6o2hGidCiIF/C99dWAgBIYQuJHOTWbJFyeM/qXvhunGk1CcrtLrQhdA69LiGMIwt359188y+EhiUuhYJ9ySmBqEMrkT00qXoWdYmN9BRMUZs1J9xCdJt8YS6auxhIXUr7CAqZz2RaJVySdTTDZ+b65tZHMpt8n4xqpVquUncnhcpjT03FGy7HM0fAs39XtnMrXFFlEWAmEebrYuil0GWPgWdMCmxCA7c42eNBPj8xg49RU0xN3t0MFtEM+ZiFZnkx14pakE8p2Cxs0iRozFz+gZgW8UelzfMr0abGG3PXCvhp0OkcLmnjgVpjNnj65Ee0WDNOOw90jugY+6dBoOIoKxJpDQODFaXOXMKjT3pyofryDlXiGyStNGFhs1tDYa7G63KPlBcf63g6b7e0OUwC5YF7DyfK0WfIx+aYHUxidr9UXaJub0pnkMgNuaN9Lx3cvY3f/MXVPY2d3B1jgl1ea8eSD5wjlxXj9rTWYqh5vvvFW/Oh7P42jvXH81V98CzwG8LmIoxcn8eLjF9S/GF/+ua/y/JvxwYePoM0aJvk4hx4XruvRqrV4fgyN6boJffc4nkWn1c3ynTmkZVzprvQfXtchWCUbwLrEh1gwGMP35hqM+9ZXkGaYEumPoUWoGPqmgDFC/YKC9aSU/Nc3UeliTp+DKLelcKG5CfdEnMIgJwTwOIoNpiiRuBmaFppI7TEfT1aq+ow0pa9l0FWmKulhRbu5aJrPmWpmGmZOyZOhFQoIA4WF2tAzBQlmBw/kM1KsOaVVBQuI9NPxWiemK4Q2N7fivXd+Sp1TeT/fV0OV9XnVwA4daf7SJgje9ikg+qtrvA9T8qyzYHz+FMFnG2QLFVDJe6YJMLOwEz1nwFg/fGNzNU25g4MjTCWni0FoOe1SviqWh/DRRLUcle74XLMaIuS+ARjXjOJHcXd41nrVTkjAJKQFBcD1GPcBQoc5vZVEgkBwxcuMdvOM6awKQgf/u71+4n0BQeai7Ocw6+VYorqKIXX3qp1wDe3RaEj7W3GAX2qKpELB5ZBshaafkmYKEylIsUtyCG9jYxlB5/rGrXiOpTOeIOCBV2+5j4vmMFxJ66ygqUens1y2twrcuw0jyft0VasKHNcxg9ewqjqXmak0SbcPWCGgZjDfyd4AYYCywfzu9vVrrxBejSSymUn8y0sw5EIMTjVR0XCUv71xG5PcVNsJLkkXt6ckZbz66mvRhU5++qMnaL/rWLnXo8z1GCGInj06jqMhZi99Xah34uhoEscw8vG+FgP+7eVhjC6HaRWsLXXCHRLx+OCNRYSZizFiCQCjkWvmgCp5y4DUDGFtbriWYaXWajxsYU4ImOoCiHYrSh62w93Nl+L119+gMYPUlmbQqGEMqy91MKOabTreilazw9lFWvY5VyCcpehgjy+DbCWFKxQuLy0jUb3fz1UE2p1OLidqwrfa3GtuvNXxN2V7XR/Fsa0eJlsvn+Ud3jNTJ++bsUObZGRIKplJfzTHMSGyonfmJrXfOGGOwgAKIhlfIeFZTGcH+dUKmk0/+cGfQywXPGtZCp8ZZSlYhCX6FoD6rprc4Qb9Nq2Po+P9hFO6Alwfoe00SXVrPbM07vmsDGYEdgjj0qpk3HrDVSTPqK8ksrRaWjhqiNLWDBTxvv1TM5zzbrowtE1hZDxCfz13m6fNql4tHxkXTowGzO22MloMPjfPKMrhERmE79KD/qWMdgwT9rS4rI863BjM+dlGOcdozwXK2l5bjWP8XC2NEfW6H1HpG0VQhhaTQbi0dFAMjuM6h7WG0uivVHNO6wwp7iZYLsjg7ocDyzNpBbSZPTWZaGFg5nJtmfb89CfvpOBwCKpSx/fsLsbmvXVQjLszdt4xdJwZUwv4iAf4nuASf3ShZpaUSwxF3LmzAS05lIV/De2bHGPmlH1zsXyHzsSr1sfKmnDVp5/F0nIbQXAVTz48ziSRlY1VGPQ8Uzkff+C6XLN48OqDVCAvnr2IHXzU6hU4RDA2lpvRcksfrIcawnV/7xCta3qlStERGi02rR5wizY2Mu7wm3n70mgGC1vd7sOGJhcPuZfPFRrXgWQl4vpLr8XLD15Ln04MGNQQ2UmsAFnTSbNJIszt+SFkN7hS84657jNm/rgBmMRuSpvbU+bWHz5/o4WdY+iQgpsRy4QTgxR86o9lqtnN6WTifIby3ABLf8Q1aMt7RZt7zpPjUzMrysB8+W2btQjK0pcUkc9LTHNNbls0xxwueecnPwy3kZgvf2P/IUUFYGFCiNtT07DUIVHC/Ch0V1uUuJXmDj85QUE4zRlX4ZLDKjBJMV0xMYFRYdwK2mmUBGMkUcIUFq6umH45jJeyRIqmMSbEe92yDc4YhPN9fUZzb8vOilWsJoWHkV58wTZuCOamDJoMxmlx2Sf+FFDzif4nh8dx99bdTH3Nhez58xnXgD47H0SNstrA5nh4jC9WrI+TUzQybVOrK+DEs0NIkAPCvo0/jA8Jb69uOFsGGuLPDZ0vJsADPCjszG0eY3UYlLm60lyd4reuw0T4m/T38GiQDOZMhjsvr0YLATBE47fq3ZhQlr76ydEwBidn6XfmUkhYElowWnvmL/S6mOl1noUuHc8f4qOaTioeHQlQIOp0iIs9TPj93fM4PBjH04/346MP93MbTJn76HgYj58dxPPHz7FEFHi1OD3j+YN9TNth3N64EyO3ogHJ2Czx5Nlzrp/FycEApecEkht/nnZI57pF0p3TABXYzRYKCpzosrjrRWXz1p2HzS6EQfNSc0E83MVXuorVO6/GV778c/Ho3XeTmUTynOPdnd1lbozxKYFq2N/6Xs7+cByq3kJyItX0XReQ9vpWriah/5S+L/f0l72vVMoTQi+rRvicM2AMKhVtk88h9WoIlfSxOV30SzM5fZTeUu6w57mEdi/f0eRcL1ocCwBroIcVoOYvz/dhjKW8Vn6voPX5XHZucj/+7DvfxsQEgAo2+i7jJd9B/BK6AkzG5Kcf0n9m9rz88ks53tinXucbn48MQMguPqP2UeMUhuFHIu0Mac9VfNz1lLanIFVN6NlqN9PvcsNrc2GXaberf6RlQb1m+eifZ7SdUwF5eHSExbOEECiJEVomU5jK5YDU1lW0iURQtGFhRNtjP0swTkFlND3QuMdxG8aVmBVw4mUB10nz9BiibNDnS7SUEx8UpApJTWPbJ/PlgoDcy7FfDocAu70GJj7+rXSjIODek8f7vL8Qayt93sZ90NKjS5OrEQxa8NVoQnshPPENge2Dl+/Qr7NYaMJeaNJaBQvwupexGncEkLFPDjV9G/ikbpVKv3BF7r20AYMGfVjIYR8hcI5gcN+kLiaxEz4aBosQ8tK1uB6cOl4MY43LXslwPFpUYT5NWr9GYPZgsPMhSgvA/dLXvxr1djW+9rWvYibj+hydpVCrouFfenAffB4DE5gV+Di23EMLF3dThXVOX2uxurIeR4eH4aZuWpO6qDJpZevOg4ejq3FqHoF0CaAnENoMJrnz2pch5D4Im+Z+nqpuTTHzW+uYR0Y6JxfDODh6lmv49lZbONzvxV2eXcBxLwEqQKIpholjMKqYqYLJKCMShN8yrARUNBD38j0gnELEJ8uf33nx5jQiiS9AR/W11Uhm16jJFUCpldHsAtxrmQACQanxva4G8Dlzl5XeY8pxixHHgpVfXUy9H3/vT6OCxkVPIPloP7DRBneFRA8ZOQ/bzod1bWxu8uUCAlnMvF/nNh8fHgA3BBLtt79FU9M/Pu2WpQxHOvmV2NxegZiaMK9zPHVPDMwhVMH4+Nx1lKsQfY82CD9gAyNqQQgHo9JV3R7wouYRTy7AXp7H0rhwaZk6vrHZS4Aw+fwG5tThe/7lkB19Sf+Xv9PjQbz52is5Y6Xfx6VBAxoAbOCqnOPvmUjQRJBur67HInVKiHNBp6A3hU/8KHgdp67jOzvp4PQEDYSW60JjmrU9hKvjrE0a5+6Q9t+1ultLjnLQdn5PLgY5bi6MnNbolh1gEi0a0e7ht17WY3DsEOEFGvIkjvaHXAPC9El8T3j+zkvgqDqL5bUu5V6nMrC9dYSILo07Nfb6HeAHbULz0l4T5TCenOO+IRgQCG9+4XMZr7hAcC21DYhtRnu5E5tr/djd2c/yV7f7uECjeM7v4fEoFma1FLCdZV2jk4ST7uQGZrazg4xkS5cGJu278Ovhd9tvyeUMnDpq4Q6YlaX1uw81m6b4VHU4GrmZGTQzCO3VN38+bm1tY6IdASDMVFT4xAFxnWkEERYCXXJXumP8YMyCk70EQL+tTY4JATbUEJrUrmiQASUQlgD3kwIkkvLda+U0uCWiJTZNvXJN3xuThc+MWGYZmD9olKXl5dQomfXFb8/5b4NNRhH1y/3M9YlvfutL1PDR/W4ivRtKa5rk1iIQ1w//7DsBGea4bYNnJTr+o11oIo5kQk7+y37LvQa1XM4kJ9KrYejfKRpLRJRnZRY1msILJgH5fg6ScZ1s3UdrdGm30WTKSIGGOY757hCbWk9Nqp3zFN/J+aUG1i6BxRWnQbFmpx7Lq/2MBdjXfJ92F8ZFao+HceESonTDlRxSNNqQm7akWOV5V7dQOB7ig/3a138pZhMDT/VMPRSvWhqnmO8KEZf1HdEWGZdisjz7W0fw0Oy0KrS6XMD9Ctw5hOQawj6s+Wjoyf66kqIBGgW3LkC73Ys6FuECmklBpQC7unCZ3G682HlO363DRRjMOV+AYRG0WgT81Wv45e5uJzNcaX5iYWAeb26v8YwuCsL6akJf0HAIW4WEqaHGJ87ODGQZjAWFtE33yaVqhO8Q+O0d7OVEm2tgoXCuwMxX1Ss08jE4OY9qazE3Ac9AqbObdk9RAghCaGllq56rWfTB0StYZ4dHzm5CCc7GaN1eukIueGia6+HgkLaDbWBdIt/SDNBa33rl4asv3Y69ZzswpcnhuO80zkjr5vZ9pGEjTofPkEKu8lC2C+wvrwC4VXyVbhK+C6CP8XXcfV7/ZGvrNhJzC2LFCcdU0YbX5yvMVMec1GSp8n6T8nswDf4Oz9R8BskmA3nNVfwduzLdTc1hYrmmsbNS8uR7aiN9ZgjJQ+RIpJn4IaNIkBwSURITSBCpqa245XOeWgf6iIbhfc8hnx/92b+P2oJ+BdfRFmpxTUCuZJkec8bN75ThJGocCoCOFeEtyjw9Ocq+2i6uZJtvmlXe59rJaML1xdjYWobgnNOK2qeNRRvCcJcL+H+TLM8gnmmeRzsvogMBOkaN0cEJwYM7NYcCbj4sl1VR4QQzVIFy5k5+JxAERCRsbYNt83Q3hiRwLAaZ3iYfH9B+mPjll11f7Dba/Rxq1gqpxIDv+xBrMwOFHcodJONZprSUQMjqwRPa1e62ESzC1Ai2u9trjVin5z5+ea2Khp7gPggTCB8RjolepX8OG8nEnXSdjDZX6xfUqxBwU+7igk3QXqurXQTMBH8XiwO6cb/ZRrse61urmMl342xcFBHgoSvXKVQ02f1eaKSKhsVyu9IfBj5cM4srhylh7FysTjmOxZHaGHg4ELa1vh47+LrusdXpt6iD+/j0I/zsKogwkjy+HMXdVx7EAQJdRXhwcBCvv/m5ODk5gYewdgG6m6o5yuGiEtJnF5w7ndAIvfcrL73yuYfd/mK8eP6UBo7xR/F/GtfR6TXjlVdfj6PB87i4HnB/B79vDWjLwCXqPL0AoADbKOJshi83OE3z8DkO+VJ3O4Ggv+WZY6doyjJcNIm9nT2ApQ+hv6xmnsWYU4Jzq0F9ahfgUrunluWaWlvn3fdlVAE5JzgJZW4apy/Gp4kFxSf/9Jw448d6MC2V6LoFZ5g7p8cAjc+jo5M4PMSnw/T57rf/AEYpcywNsmlqWUemKBookPo4Mp83CQ9pmhP5ZUVpFu+H9jvuprVRiBMQooJS487f5+JgVCLIW5jKDffMNZuM94VRYXb85143zV6pTRycHezGl15/JQ4O3SzKZ2S4MhNIntEPLJaATCPcNN8hBsy3gOgbnVY2dEZhg+Egx3qFtTsV6Ks7/cxg1t7z3XgVzeBSLN/7wY/irTfeiNdg4vHgGAaYlECU7Rmi1Wi2MQmFjXi3z7onDsM4CqAJvHl7LUbnZ1hKXU40DO3MJBDaqR9rOmMbv76M8TtxHP9zhNnYWQOORQiYd3B0vMsn2hCBBkngq0pHU5TAYo6NPnm8E8tLvRgOD9OK6vRqKTSMH0hvMrhKyjRJ26mg0Y9UCCrszBNwvNthPvMHHPlwAoa4dHgod5+EJo3d1E1oAV7X9ONgz4XTa5ziVuGL9ekSqxTqs+f04f3HTxJ2bYSduNvZw52ijVdX9RQEM1w0RxfcT9c9l40njLBultx+lXZWXn/rrYcN8BwLcPIC0gvHeWW5RSPbiYSz6RFMdB73br8GghcwGd33FXOORppYYfDEaJjLe5hhYurbCCK5s/1aPqNPrJ+ghDSgJR2ZguYwj6vu57AQ/qRjf+bOqqlEjIDTt5TQrUMiqroIF2VZn+aMnxmsysCWCQMmiJRxWyOxanwDYHliljm/teFkfS0BgLNkQApGkFjclWFtZRXJvIEWWI8NfIk//oNvICKRyjBD8SlLMEfNKpHJnJ40V2pK5K9Tjhk5MqGXtSw0lR3immtnr2s+liEcpD2cPgCJvrMNUTeQ0NSWpSfjcbg2lrm/OeeTAsRNBQvoV37xa/HBR8/AERcQJp2eQ2juHgjDY1IpTISpiS0oQjQT/iKars9zNYjYIJzDKz6j9vV0/1trtyyJdPfFbjz8T/7X8eMffT8evPIGmrYWx0f78U/+8X8Q7/30vXj8WKGPiV5p5lios4l0c8ShlkoPQSLMxZHzcDVbbyEYNU1P0P4mTqQ5j6BX4zik5JTLTJCAppDr0W4ZdMS/g3a0edw2Z3R2mnDKaDXvjs7OYw3z0+DX7gtMU/46rQbCcCme4Vb0V5xZQ7loUMd5DV6pzWRi6Ub8XmAS6564xvE5dG/wzcAQ6iBHXdR89ksB7vI7lyP8XjUu+jZHTEZj3EZ8VARLteksI+jedb6ntBMYLcDsl1pQWJQQc4ycakm50qUjHq3mCnSBxYbwd6mmowN8aOjUtjny4tpkCv7K3ZfvPGx1rijIVEfHte7EZeUq92M1U6mOFM/IMI08QrIv9dchBonSLCnplW7wz0GRn733dmZddah8fHmcWk/JOLseIW2seBBPn76XBGYk1wCHck6plCYoRMIrSH2Qi0ZXy3hfKWUUOZfPySe9Ud67hDiH7gDP80Ure5aAlEhwf1i/O7zkMjeG/NXWmvxqF+fnGmYXEX4KfE0RN+X6zh/8W/xNqEYCoso0f2GuXMgNftLfyVULOdMXpY+bML1EJJHOAPAYqtMyKPOHDbqVqLoBuxxDhcl9zt0PHdu8fes2hFvNWVjZTT4EhHXzgD8ohnbwTh2N+eHTFzHCipi6ZCnlG6BTCFpf9vtS08pCHE6AcbhfayPcYFaFoVqxtMmhPg7KUCBnG/mOnZK51hWE+goCroNJ+va77yL527H90lr8yTe/iSk9jDNwYSbT2noPc3QpRvicRvermO2Wq29mf8SZow4VtFFJJuAiGlrmM+lEzWzyQabY1ozXzhIudRSGfZDp/a0bpeBTsLl1SA+BU2+YYdRC4x3H9vqtOB9O4mj/EEuhEpu3+jBTE2FRmND1mXMiAxyS/jXwrtOoGdp3ud8Bfw4rYom+0P3AAkJQOIgyGJ4l7vrL/ahCS1dYm70Ogs/+0FejzFPoUVR1u2hH8F8DVwswbdk1AXcE63QBbarwqMKktWbxa6kCIYr1g1nthuPuQTXUQuQZ+SUVEbAaoPUr9z9362EGELC9XUkgzQeQeAKTVpAOahi3RtjbfQ6g9CdxnOmce4qaJTMDWZqS50ieJmrfdXY0ZxYWhykRz89P48mTn8XOzqPYP3wRx26MjRmoVnWgu4wFY7ZgurrGjwylGSrzOgtibgrLbGmuymyazsl0xbRewa80EGWwQ42ixC4ph2WvnwxGeQ/N3syIbbnv6dhsZlDxKcEKHKVkf6kb3/r930XggLii9FLS+Wcqn20yF3gCUxvUU1tKRNvb20mEDpm00JxaBkcQvtFgJaa2hAxhmQoB30GPY77pby3G7du30jJQYEnpJRkCKuAdTbn0HWUuhKmWiJL4bIT5DgMqPOyTUU8tE5kxRwKqRvjrwHeGqWzwhfbxqTAqPiOkC6OmyWo5tEtTd0EthMB++vR5/PSdD+O9R08QLL14cP/lWFtejXd/9k786q/+tfjen/0gs6ecy3w9OYXBTcyBDuivFCzTprWRh0JI66RslJYuxKIujNYYDJUBsy5tqMUYJqnA2Prbukm6YU5+qMlkwFOt74qHbgZ+sHuY+JbgjSifG0hDMG2j2Z3ltbBQ8Opc1licoFGXU7ApOCYwIOoJnLoCiiuUcH2Kj3uKpq/20Jj48wuNWF/ZyKwxx3zNCnRNL4gfzd2Kqyq8IW1gErvqyf1XbkMX1/Hmay/H1tpKPH/2POFqVNsBrRlSQGvIlVYmwE48jYbH8ZUvvQmP7OUOCLqfzYpxHAw/+AL0ozQm0V1qROX2/QcPa5igMiywyijlBVJpZRnNSqdm+A9DrjXpQK2OSbn5EhICE2OhrB2lxHLMdGFxEO+9/y6mLxJndkrnMK/v3MZ0PsJvfJrjmd3OMtTfiNWVTRoVSDbT+0pUVxPE9La5GWumSgdtvUTZ7smajHbDlI7NyaCamJopGbnW7ERiaPrMmV2/mi/ph0ulXsuhAY7ib8pEhTFkYCEjcH1Wwv7hd7+TprJSsrxzlVqySztzFwUYWXYyqihhah4u44O4+z5SMLWZSR/Dk0MQA1FbiATsPz4VejJr+kwQh5rULT4zWHPDqLbJT4WBVkZqfb97cttYwAUujNaFyQUrq8u5g3wZi71hbqS9bRri96nN3ZnCxIgiFNA4ecrohXk1WwWZQk94Pn+2Q98qWCyz+NE778Sjj57Gr//6r6ONnsWXv/xWfOFzn4vf+YNvoWUvo9uqQVjufr+EWWtYqQgbGp/9NE5A14BTN4X2hDKdlAAok5ZkzFa9R7urcXY6hDGui+kNfg8PDhAYaxlgOx8PsQD3MXENTDUzVoF6y2wx/Xnznh0XPcOfHR47jYhKtZSqGtcoBfpjgEnZIhaNVrtDgvh5sXNEfQa/iglvIo1DP2PM2k4TWkQzD08cY0bow+yauRPvn1PSJRYDtH6BgKguolFrVxmkevYCHrD/nC7cb3LH1sY6+FqKIW6SQdulbjOOdvbTb3ev6W6rl+a/630rhFSUSLKk+8qtO28+rNLxUx5s4w+o+QxeuH6vaWNmcOQwA2zv6hcfv/go9o93Yn93F4JCWgH4wckQJH6cpoXEpTmjrb/vxkho3enFACl0FQ9e+mIsL92lwy7oRXl0QmSKydTcqW2Nfqp59W/RaHyXMR2jnNEWkZ0aNwm2BCOcKOD7ufQp1/3+SUCKezKo09l81skEGZzi2Qx6aWLzvLvDO+juWKnrNJsE8N0//gNMUpCeWSwyERoQ3HaQ/rLTBYyajEj5ZSoYpq4rVWK+p+kDsGWIY4cO+O1z6R/LwbwnQctgWh8DtIT+4J07d1NoybjW5zMZxJr/prz8zTvWJ/xMSlcLOE/YDDgzouy7S4mWnfgdglmIITgRx/qPUCb3YNLsSTm1KJT8lu1QSAPNvMCzz5+/8HEIHnyjecaTWXzjm/99PPr443j28ftxd3sj/uQHP8D87aeQPBpgrSHM4KHEs4cwd9ShLAlDSQuawDIK9WE9GOgRnFXobo4TTU5NzR5+q9HxFXxvn3OWmP2SF92e4/T4CLrqxJ2768DbYZMurl8VuBxlJtfCNdq2eY2Pu5Tt0aetoCDUuDKvWVQJc6wrQXtwMAAfCBO+0xLaaCCS+kxZlMERZh0URqWCCT3VVcKyaffQnAhvyOUSXLhKiorKdZ4PB6MYToExpnIuGEe5a+su4SqzjzIiryWGTYap7VDlYnzxC1+IjfV7sYQVaN+pJPZQAO55lNbWK28+eLhYdyB8ioQcA4CVODmZpVlVqRsMAUiYGIEpYLJ85aoZS/WN2N64H5t3Xo2NtdV4/yffBSlH8dUvfRkALMatzQ0Ye88teeMSM9tQ/iKmo/NE19Y3s5EOrHSWl5AujjU6VNROwlUzZDCrfsU17jc62PpoWk6HalzQbG7WGlRRQ7rCQglWaRZzOqyUJ5obAFdTi5chJyWXQS2Hp9QomrQGrxzHdeipidnj0iEbaM7v/P4301RWeKltRZ7mn3nbZprJSKo9Eb+AKepyKbdvPYhrfDMJTEK/vBzHycFhYRKIVKBDd9yHEFIraglcQigQNPi5fe9uVGiX0VzL9z0Z2ywnjyJANNhhUuChBeVa0zkUBFEaCe2vbvAMMLdsCOgSarS9oBe4NqMNPOAapLfaT2yobXgFZvDT0wkQErVGpMEnbmZvZZhM7aQdruzx4sVxfOeH79FPtJNjohCW7VYQKrQdZ0//nvenk6JxFQ4rMJFDjNdopUtoxumVizApD2BOYm2JP6y3lbVeHJ4cRLtbz3FRRx6u0/9GYI2dGH8KQ7pmVTWev3ieSRK37m5hip5jxXViDX+7v1liCWb80Z1MQhnLtOJRpQCmJuDJWMD1RTVOjwZYmviuJmKgBcWhq1nU2xexTHt06aQxac6NyFo9F3AT1/ANVoJzrZfx9ZvLnWj3luAbNCVwcZJLvYsrQ5kOTekrX2OBJu54x8g1KieG52fx6PGTeA4P7V89j5e2NuP4OVZAtBC8S/DUJCo/9ytfeqg2AscgRZNBLesc0xKSlxFHaidMC1gJ6bcd915+DaCuYIIgATCFD589pSOL+BzHmNWn8fTxB6lJlHhOQ9rYuhUvvf4mHTRihimCBhJ5LRjWdC5n3TSampICVsqRlIye8V2/UjvKzxvitX0e+sN+V0uazJHamGvpDyP1/O4ys2W4YFK0N1pVq8JnUutOjAaW+2pxI4j612v9pfjj3/td2NIxyVKfpramsqaZ5GkwC0WUzCdT2qxbt27LlQiZMiQCGHNblmRSnpXxylBSeU/NqFl4gtYUkfdffoDw4V24WM3qM7xV3ve32jG5DELntxrXsVNNSVlwAyQbhNEvtK3iwZUk9D+nmLIO6Tgmy+XEgYLBNqWpPD8VMDfvenyEaWxdjpEiw1Ib2waDOlNwNMZHlKGuEFYpBoCDfVLLtjoGesyYwuoF1uLESRPSheP5Chf9W0Pll2grQA+DXCFMEe4IgjOUhXtTZXvRRG43qUXU7zvJ5Rpz2CSOEhPR3ZJ5dDVKZlqJ6p6L70sXWxCPrkiprynmTP65TME9Hl/GyfEAy2lAP3V52rG1vUoZ0sowNreXER5qO10v2t7FTK7T7/PdWFqmDTUtvXas9tdTQSRd0GgDuZ7Gc4B6XNNOV5MZoXkvgf8Md0JalLZmCK2FGeoOAba+toVS6cP0tGsPIchzdeA1OR9iAY+isv3q+kN33haJaqL5GKkIQKDT8Ms4w8RaW78FUBZzaOh4sB+Hx49jMniGmWzQ6jxOMavf+sJXQAy+5bURuUsceVcLxHQAyZOLHr7pGg2sQfhIqMkZ92bx6IOf4cfW48NHP0szyylaAriMwcK+EKa+q58u9ylD2sFy0mE0oUMY+slFk34afFIitiDiDFyZFeUn2sbPT0+kGD60vnJq7KYa2dlP7fj2730Ds8ygXWE4hYSmrgTt0plOfzP3OoNWEisC6O6de8AN00+Nx7P6nZnyCHwlm7kPnqtgFDJPRjlF48q4L93Hx6XdC/hOai6ZVmEm/0r8MnJhNL/DTFgpjqNmNhLvO/RirMCyoSYe8kHbqF84yWG+ttFPBLJBucxTzvIK01qm7ZQpNfU1Xz/84EOeKzGAkrdtm4UFOIAoU3NQnT6iS9nkggi8lz6g6Xo3wkDLwUCOyf0pcKGrXnc5WjUEzWUlcSseFmrnCD4sPJTASn8V2gnafnYTjMSkxOQ0wDZAMWhWCkuDdCfHx2jo1XyPDoInzOVhGbMdQIs57kqbXNjNaYPOD3bihlbQweFJCj8ns29urkATjmS4p9Qwbt2GbrG8HJ7RZWs6WwtcC4eLyTCFYZ1rL/bPYCo1OdZfxyi+fGDeAvxk/6GTTOIArg7r2K6LkTaN7iFaFDjNphXg00jrdGPjDu2fxv7BcVpSdWjZ/GnzlSt3Pnf3ocEoCUKT0GwSzSdTzxybVRq6yvsAaWSU2fzNra1eXNDhGabQaIR2XtqK1c07mCtrmZfZW1mNrbUltJtT08ZIH6Old2MFE/Ts9DB2nr8HoQ0wwd6jrnN8isc0cD/GIGVtdZN2QICYGGoZzZnM+dUchuAcn5QhPQVgbsWB5kwtzD81WGH2chq0ml9Lv++GcWR8f6s3fM/rec8AhgwBPP7kD74JIeoj875MmsQNS0DoDhllMoa/k3El1qu4d+8+Zhk+SGofGe4yDnafJ5OUNvqsAkpCVzOVINYQwefw2P37928YV6bzfdqXDGNpMsON5r3xu/zucqpG2c2lNkHDrVGNFbjYnk6JW566uNzkfApB9ChNoYG1MDNCrhsg7osgmH/nV7ogWgePHj3mmoxOm65Gsb29AgMaNQa3M9pDXbbSBINiFhdYUGC+r4C0xloFuNBHXsh+q+3azW6s9bbTyjgZ7EVnCbjxDGgD9zB5tZMCIYUD2rKy2IepXKu5GnuYkoA/4aC1uLyyQi3UCa6qCOrcVY/WqAjcc6jecJkaBZXMhO7F4nPShbRRb1WAnfkL3QxEJa44nJVzbOYbzOQwo8+PhkatKYPTBfoNDL7YPYoJMB0gRPXlRzCXU/90QXVzMt5hzIBPFZF+unPfsfsT7ioYhQi8DmOOsF4P0wI4wx1YwY/XBVGYHlF2DeFXuf1g+WF3Yw3nHSmIkL8GaN1+Hz/Lbf6uMJMvcP7dnRugcD8juCD8AmKZ4AsstrDlt+5wo4HUehEHR8VsHpuf24HBKdQk8pODnXjy8Q9id/fHMRkf0QgBLIBAEpqh1V5N82t3//149uxnEABmMFr5AuI4R5sMMXHNEdWHMS/W1K8pHdescCZRYRwztbQWIMskSM0tmI5OzxnYbK/5uK6flmWfzrNMNDr+i9JvC5h89zt/iD1s2p2MI9PqU/ouWKdMV3BEr6bpCHZoczW2793D/6Nj/M6pgtR7dFxcA/ssgZv6tkBb5pMwJK/ToQKzGg/uv0Z/YLwFrAkNcsoS7vPlRmURA1fz+a1GYl2JIrPIKH8FE8s9bRZyhRIDQDKjZjJd4bPVRpO2LA9GQwgUYUQfPOG8Eszij/IV4GqzJ08+Ao4XaHL8MfoxPR/Fa/dvRw9aOUHjOJyXBRpwUrrYbt7ThM2tKFsdSrT5aEZwKQwcTnH+awcm7C+tUnYl9vZe0N0a8CyugkLAhIur2QlMAjzRRm6Q1XAbFodVzo9jlEOIBtJMScX8hDZrMLvj9TbhyswmPlsIfftpzr1rUgmXMfSUi9/ROBWMY/dOwNDWsQ9Z9gVCeoqfC33TvRiduqIJuBMH1+2YHGJaL7bi+ZEzjDCGlThoZ8eoFyoqCd25y4wPtbCOmtDIGea4q8CZ8ilNad5rodr2q/p5tJc6aSzVO+AHPJgjf3R0AHOjsCAeXOWofP7nPvew3lpMk8K1gNzj9vzklLqx0gHuwc5uyfyAUJVcpnppok7OD5FgVZz8SewduSTHGRp1O1aQnr3OMr7rO0imQUqwXsfBc8d9TyAGkImZdnyynyaGhLi2uoUvM4klNPZsNkog7u09j0NMzCMEwPLKGhp4OTNITMUz71dz22EYJaGHEjyZA4SoGRzW8HdOHVRb82zR1HMTupjOaSZz+oyfHUxkl9LUVP7Tb/27nI8ru8j0nprGTkCQSX1H5pL4ZVTbsI2PaxtgqVw/WGI6PtwF4LRHRuWOGkKhpQ/kaVLCmYP2lHn//iup6Qqh+z9vUHZqV6/6yZmmKu3y/1x+NAkGi2V9k/41aQ5k5HtwksMaZr1NIGKz4hYxccsGZoVpk3FtC89qUej32leDhSA2TWXr1SXRp5YWXNN4nbr2EeALMBuXeATGx7fPNlOmn/rXuiOWbX222CCjfTobjWIVLdnpOiHlDG1lZB6KBTYqBzOczDTKyfcoADO6DHa52XMFOnL8XNO5CU0sIOgcv1aLW6eJNQV2wIzy7M8MC0kpyE9g5GIJWADQ4iU07ILr7mhh/MIIPQ0Gv/rPBtXw3+mfE9+HA0cjTMQYIXjOg2KSBo5GmPfAtAGe1ajS0BjzXn9cTWpmlgJEpaAWR6TTV0znUYkvCXfp0cZqUmtpaso7JOqiAgoAp3faPnFQ+Qf/47/38OOnSFQAcHaKhDFAgDp2GMX1fnK1Rr47AcEOuBO9QYdOZxVAaOu3c5a+mxmdHJylRDg9fRSVmcGZiIP9J/giz1PK6Bu6d5ATxWezc95RAJjq18hkBUcH9nYf0UikLIDPJUsQL200tuaRA+T6vXNzzr1lBYSAcV2jwWCQZrNpdAab8jrE4WkAy1TLyXia7zg1yuvmQs8/vW7St5+ry/349u9/A+Yr0ULbrpmqMDDCrCaX4NXmKTFpkIi4c+8lVVkGpzIKDpPvvvgYuBTJmlQjA1Kep4yrQBwAQ03s+/cNTjmjRqKF8G4Yd36klpYp+KcJaZ60C3lLGE39SeqxnVajwD0BJlVMTsgiLYrx6JjzFMLQn5oH80qwzk/7LpHaRoWeVsyHH35EvQ5vOdOIO2hDrbFTiG5tbQVYauUYzNQ0NCzDoQbmMClHQaKFYD+dhDJ3VQwmbmxsQsgO18G4AzUgDMO7TmY3fwAIJc41ODoGorBAlA1mqY1PwRftd2zaheTM9FOQ5cQE4JLDi1yxO+iu7IvRYDPV9FcV4OIyc4ypU3+fLyiIHm9IY+LXXGZNaxifkkb4pFprFJGBxyZ1ZnIPQuWM9l4C85bjw/TPda6EQgdGdVaWdOb1TJBBKGqNuWhfojMFJn2nc84qE/O99lLmdOtu9LplaqQCUeVZefm1uw/3D8s6Oiv9ZYCktAFYNMytHiQAszYchjFSp8ZR410vuESJO4W3sfNd0nKA9NTvcVMoHP0pHYKJzbq6uhzTWBMTGiDZPXT0K4xw9qgPTYY0uboexc7OhwDVIAHmKfWejnbTtL1zR2LGvrtCQ4OF1DUAWCPTTqkJnC1k4ENNWjRnyYH2c36//O6m1s7vfDoE5Pd8r8U1gGz+dB+AfucP/y02iHmsEB0Al2Fyy0YdEQAz18JKQNMyXT3j9u17iRR9XBMFzM8+wHoAJxBb6kywRPu1fyEUzV63ITHzzPcePHiFT7VOYVwJKD99EbwkM/ud1x3INzK+u4+vxyUFods0iidXS5TxDLi5WHwu7A7DXCMMK5hp+ohqAIk555xKicDTPios5hlVBlVceODW9q1MeN/EhVhF0y6vbeKPrsJgJtKsZxTUMVUF7LILEiwtYUlt8LubjdUKsU8KgCX8bJN2xL/tc1rpBMY1G6+/3AXmC/QLIkcZdCHy7Hf1PJZX1VTTWKy5Z1EdkxVmrWIeL0yj1W1TjSZwDXfKqX0mAhnFNt8ZYYf2NhiksHNISppWwKlRZVDrMKlG5s2VPoy2488e4w7imFIONV+N81k37HLbkxY8UdEdAH699Q0YGfcSZafP73Ca/XIbUDdwk36MXTjObtDKU6vNbD/bKex9tlVzHrDPu1shMEBwjBGMNBmlYiCLJkMvC69/5a3retMxO/wAXgT3+DHVeP7sCeBGs4KZBZDt/ECUEcRhpLCF849GoQNqRm1vR54dTBYpEvbZAHWOtrwCmOamdvFhz0cL+LtrMOoEAA5jMkVD2ykapRR2UN5UNedaXl/hw10CfJ5b33olvvSl/2F2qMwksfmanTfajgIyGMJvqTGjvPzykAjTtAB59JdPkOX1ZIJyzo/UZPw2kHR/ayP+Dw//V66yC9LQhtxT65pWN8EEEniZlcTnJIWJdFmNv/4bf4MvtgzG4GoFn+qH3/1DygTZyYi0LQmkMKEErY/4dOc4kxZ+/df/RuZ7qwE9bJ99c6iswEjNABEisE6Oze2NePKRVsp1Cp71rds5dohsiApwnlxJ9L3YPTzFrHNGzZPod42aL1FmCXBpohUhYYxAS8I01xKlNq2vMLHt5QlhmAEmn+d7gs+e4u/zI/skHL2mlAUf2X6+OyykxtFk1hQ2seH4BP+/A4ONTzIJ6OIcZbDQimPowBU+V/t9lMIw6t0phC9D9LACb2OmQkNXp+D2BK3lEjplbNXsLqBOP0SK2r/QYVyAj2nZte+qpqvQSGsOtk+fVwGtVjxGicW1qZH4shMzmPBhmzNcIGBK2w71ZStGdztxPRtGh2uXzWoMcInqCDmXfkKSxFd/4Rfiz3/yfWgWekW4Sq0Ky/MLZ+AhrDH1lRfuCawmlo6kp82llYS1cBJuEzhWWpDe/HOCv1q3cufB/Yc66TMKdLL3FQC161Z4gRScwlyXRlUprIZ2dRaK8a0x91xes4Wf4I5lvESFRoGRIBMQcryfJogIrmL2qNE1iaXHOqbb2eiIhrlW0lWaAMmQEJ++hxlTLoNptG4WwzgenMTHj59jLqwngTo269iz9dtBTR47K+FJNJqNRvH0QZWc3i/5yNW/cCYTyJACAqb89Hs1ltHEf/RvfzeaVbWps1PKgLtE7oC5wEtTC+BeSM0SNQRz+86d1CouG6tAqS1cxf7Ok6LhktiLsPDPQyYxqpnDQbz38stq3GLC6Rd6pHWR/bMSWQRNSHvTx0ZaG4GUdRSArW43iVNzexE4Xi9KoE3wdhlrmHOZUIA/pBAsqaWaiaX9Chb9NCeH6NLYo8xQ4zSAp+th+qHLwrgkrO6JyQUDNJRDO4eHR/jbB/npNpz7+wext7/LNc89LKqdnHvqki37B3sI+iMq1cSlnSgAd0a8hFkuYSQ1ltCaHJ9mAr/xFF2l2QWaFcvLCPrp6T6flxm9deWK0djJ8ApzHtEtSXoA0hQ0xTpEjqVP6RKuLr1jgDPjCfY9UxWvY2vrDm85L/ggZ7vNLs7i5Qfb0UG5rSxruo4QEmcwLuYwNNiB5Sfwx4Br+p9aMcJwDLzgGt6XPrEU0KC6Zz5gzvyL/X0su3Y0EKbiX5fAVUTM9HI1TPlQ7S7tydD2Q3proFyddgnjvvTwHCYaDA7Tj00HG6S6b4uD3Qg9gEbFdLTV6eVwQ2oPANfGjFG9G4AZDc0nDRCoRHV7TMqiIWbqGKFst7Yh+jb3jygXCKJdNfPMBDGJe7m/geAwudyFuSYwhz4IRBYg1TZBZPdufz63zrA97kxg+p7DQR4yXjIHSMqgSjKHHYYQkFoZfLlh1GTy1ByfXvvLjNtp1OOPf/+b4baLJqF4yIiuIQy3JrHPz9zmUwYE0K++9loKoVxfC4BDbrH3Auvl5rft4mn5JAlEZlHaDiAo3RAZN9ehLg/kfdukD1a0me3EvOO7DKLPqEllNo/j2L0lc5VdSvUqGvRPvGlanuHb++z5+JR2QNgQhhpHqW5cwECRARGZ0z4poI5dN2ul5JOjZqLd7SVONcU7TgfU1YAeXK3TOaSa6bliZ38po8mraxsIil4GFQ1kLS+vltxztEan14pKYwpuz6EfhAOC/XzkkjorAflk/xbx19zHdwZj18D3Apq4UkXzScwIVF0wl1UysUYF4PQ4z7LVqIpCvIg5AGlO8aIunjqG+tJSbGbGVo1rrjoyGCB8Dg55+iqWui1MfVcXRZueHEQTOjubDtMkz+EpYNdSa9s+eMG9iXJ40HYYh6Fus/W0LqQHx6j1szWVc5UNrFTxXYFnpgZ8YfQ0my9E/AL4dL6veL4ZtqTOeRxC07xy6/69h+PBfvSXOjS2k76W/mfP1d0rV7G6uRobq5s5RcoJ1S43CmbTzncFwlzYaop0dpYMUl5bXE3pvEIbZmoX/JeSvVa7iN6yqY9LyeAmctdrXZivz1m2nchc3MB5X3DBMLVFm3Y4/tbAxNtO4tVsN5/V4JQawA5JcCcnBl40OwwmlFxkxy7lEoMu+ZtPTzXK/Pv8VHu7KIDf3dv227/3u/grCBG0WuY5U49H8Y9k6KKtXFdZTrPt9166zxOaysVURGzE/ounCWwZLhmSo/iUn2HcTMCo5nK4muS2QR9VgVAiskaBNbcph9PyH334UXzh82/Fs6dP0xIxwLa55cojrhls7iuwmsqgaNzpVayvLNPHMnm8RCeNN5SIr6MKRtTtp7CUoU8RUgoCg18r+LcSrELTHRLnC/zJYHKSlo3R3Fzsj+uW69Q8I+tOFtdC0J/FbYzF+iwOschyUXeIvnINgQAD85hhV5ikCFSnsxlsaXQkckcDzCs219nhk/MUqCaUnEGbbrqVGWLAW6VgUoXxD8166cE8AM16F2HrQoP6qNf61EuUq6mMRldRSfvu+i/szV12MoSBtWazj1mN70w7BrRzqb8a45NhNGSHGgwGflu9DlIBgQJqt7G8DDDm9i1G1rDciwWIgkHApt8Nf3g02i0UUysDbTOsAIOMDsvp95t04uG7MrATMhRIlbXttYcDpEzN6CkNX1tfj9PhKdJ8LwnVgIozFfSnDHgIlzNU+bUSEhNphFQ2qboPUZje5pzEKUxchSFNmMgpfFc06AqzlkaYi7yIgdFur6G9XQJHILXojIgxa8RUNlddXM+c2/WNeyBhOVZX7kav3YdGymJpLqJm5+SEzJKCECVGgxo9hJAawB3bzIV2+CkJDqnd5dlcRA1AGZZ3VQaJzOVflJAGpxQsZu788R9+k/5j8ug3K0VBiAyhppK5BKKATakuM6Fxt7ZvJ6JlWc3bqylSfBfG5fk0dxX5INEzjV6IHh7JqPICxP/aa28mcZTo9Y1ZnEIg8ZcSXGb32u1bW2maOWXMojXNNmBck0iaEHTFvO+6ZmQrBZKacOJuhRCE23Y4dKI2sN8y7x447i3D3Jh3Bpf6aMq9vf1k4PXN9WIJ0J50PRQi/pIY1RwwqQGhBjhxzWIXOpc4wShdxnpqYn7PBrgE+5kuOB4PUns0am0EDGVQnsxqNyVn1xl2EXcDPItYx5nwIv1Ap6bj6p5pPhopzwX1DT4heGsNaQJNLmASbgaPgNbM7DHBfkV/cXswv029dD0n14YONLhpt9KNSwzrg7uKxVTavUbrjvgNrDRfjw6h+QuYHcGA2x2z2nVs3tmkHnzs0Vlafo7FOvKgotHqSL8eGkIfJ/MaD5AmuCFaE1bGF3LeOm3KVVO1iNDgKgldOxlXWIuHytLGxkO3r3d+YA/zRfvZWRsiRSJ1apXS1zQ6s0b0Xy8Bkv5GDryDGn07tc6ARp+OTujEaoymB5gTlzm8MsYEMdJnZ6+vkMggSWmUWskSaLSEkwyx4H0QCUEYAKjXO9HHjNa/dUaGbdo/xP/A1NA0sUMu7eFAvWvxOt3ro8cfJPGZLH6Atjs/O0LAHMfusxe0hzae6oMd8H0UQ7S0wYEJ5soIf83tIg1IOI77J3/4e7SnMKcaTahILOZMqyUFtmdyVWqeamzfupuRdtMeeSEqIG//+ceU42PoihtzSoGoZKbzIOoqFwOYM65peaI4fWIZnYIkas/5oU53xpYE4W50bQSO5lvTACOSW216MS0zsDLSiuXhHNn9g2e5daPuwwZm8NnNWskKshymoD8KrwZ9WUUYt01RhHkMEJ0AQxeqg5owL2FK2uOqoDZL4rJ11ZzOoBCja1WEnH+VWRwcfYxw2ksaOz8HzqMD2qhiwHKhfTl2Sl+kA1epcGrOyQE+MNq10tHCUHBqoTiMolthbeIBODguQ/1CRUlm5pF8C/3zhM9dcsfxX7Qp/dEMxZGGHhczW88cfFcctf7BYARNFQFlJ1y6xvEnLT5p5ATakWiHp+PoUW+VNrXWerG83s/hyHMsl2KNlWixfdQi1MKzb/4Wpm5B45BrunXUU5QkLgoSxcX/tFZyJpBwBcDZd7477GiwsHLrwesP3drf3ceMliIcxQsa9iT9TKVMBy1okrRBqVMQvVhfjMYSWquP+bqJz9tzwsAq5phL0pj8MKNiKsnpbxABGvPsDFl3pZ/XhICc8a9vqvQ0WdsTKZ5a0YAJGhAtUa1gbpmSJinYQc0S/hzc1mwzsijRz4d+lJbOzxyeHsbaMgQGcZq84SZPR0fHPLcEw6Oh0eyLdPLM3FZXMkjcIpmlwBQildjeWI8/+r3fAXCaVCUKnP6mj8LMUquAnDOVgkjC+dwbny+ARgNbnHvs7r2QcfWd9b+0QHiU9+yLD0l8hXGrMO7nqF/tI0NQAP+s+1qNzfs5Xix9ct9gHjdj7+CA8oA19xwXl3FNsJhAhCeYc113oXOsHIt0fLQf0yHajmcmowHFO8xlMApmQoi5btgV2uw73/lWfPzRB9DBYbijwDDTW4cp6A52X8T777+Ti5WPEYRjyjs62I0Rzz16953Ey8nxXhwfP4uT4Q5adgem3aX/akYXTDihfqO3aFEEmcNvXnc5Gk3nCxkPBjXJocs9Z4vmfrg3sIZCoVEEoMTPp1xqOZNzXJi8z/MwpGmjmqlGxw14aYm4GbUCro5w1HUamLMATnTzckEH2u44qex8gtIanPEb1+wUge70PesSP/3+elRgNoqNcyxM9666vb0e+zu7sYBAUOE4y6es8YVVgPto23JrF9uo8IfmpGWZWi3tmTkFuH/SoDhSANnOZFqe19KzbZV7L919+OjpEzRaSfdqwFiahSZGN2CuM5DvivGuGKBZp9RyrZ71211MWU1cfJBWRAfiUBK6T6sMMLlcjJWl9ZhiYriI1/r6bXziZQiKjlxMYKaS1G/Dc50oALdYw2zCHzN6LfN2MJkNbuVke7RFk3v5iUmsRq7dME4GWNRkfNJ4COgAIjyKVUzDM3yiPbSMm0adgiQnNktoHYTFMQQ4Rpi4ZrTaveW4ImXbLscPXSzOpVkluExxo195gvgSlZaBlKIOR6lhGnHv3gMIhXtIRSUpfgQ+bknAUGraXpnYT//J72rvM/wmNe1rr+nj8i7I8bAOD4d/NKV29nczj1uMnmHh2O9nL56j49z8a5CaK3OfcWEOnz5HYA3jzkuvImy7CJGT+NGffBstgXkIURw8fRyHe3sIludxuLMTJzvPY3CwF7v8diEEgzcmtRsELEvTIjlpg6aqE9eXYCrzxdUeNWCkpt57/CRnH80uR2icE0y+C/p4Bt4waxW0xib0USnHUQh9Y9d24msyryaubpsmdA9X6sMPP8L9Kn6isFZgpeTK8VeBY/aUw4vCSxjTTBnR0WD8XlMfFWhqPfST5FFAm2Z3CRIhBtB4wBhrUuHr9jMGzM5QVheXugCUprDHGlS7G8jD64w6ZZu9dTIZ45p0YnSMdUoZpnK+/NqrKSBkRJGsPSKeHe2wAeJVk3m+IIOxI4OHKjCb57OaxU7in4Fj3RPPNJU5K8tLzYer23cAPlr36BDoIX1vIm6uF+XUvkUAdYHUWKDRNQjaLSdWlvoZTFBKlW30L5IBD3cPkdpGC828GgBEzYQBz414Zgyw9MTwkSVgtSnEoHTxt36Ku5ld4bOowWZTGdLFyt0Z3h3eHAI6z5C8M0CUjuVd6Um9vAjQMHWR9sPjg0wO2HnxLsLjOJ4/fh8xjGk8mcSBmxR//HH0MIfPrmDSJfw63zUED9JFfAsB8e3f/51oN4qES6EwPyQeaUYq8StY0JsDj7F163b+1tbQ/DHZYffZRwgDTDUQkC5BmpL5YjKxvv9ohFRV477+ufQbM9eaP81l+f/F3ovY3d3J1DyXMC0a1zYtZFroIs9Ox+M4wpxtIQT135cQjpVWL1o9NC4m2NSJHGhch1Iq4PDCnFmYzhRWXYCmhESZufs+v6uagghHZ/io4Qz0mObnOtiOGjhH1qVa1YSW45Kv52hdp9GZzeSWkFcVcI4jeDGTaWkzMLJPlu/qim6ydWFQSHPxpl6ZcHqugHUlC6PXDUx6NB4CwX4vXmvaIhyw6AxSOjRjHMOVPnIqKO1pYK1pJYoj7+W+WNxze1hN3uPDaTjzpoqAMPJuWfr9Rv+Fq8NE7TaC/6wEJtWQg+NRuhOaqq5dZQa28iI1Ll86TsPD/1XQ1VtV/G9N5av0cc1is29O3pF5/e6maO6lpaCVYR0WNUilgJM8FBa+Z5sytgJ+xIUKoNLqNh4u8KK+ktLQdYbS3+13sP9PYmUd85MX3FhqZXWFBmlyYcIiiVzLx2lZNjDX9p1cxfGLo1wwK8c2UzJKAEgIOt5fctlJA1VgDwk9wv/NjcLciBkmrtUweVtGmd1ErASWNJ+r1OeavWZGqZkz24bTdZazg0igBAblOgTi1KyT0504OH6RkkwA9VfWc4B+b++j6GIV9NxmguffePnzmW/dX18DUCUaqsnda9fjT//gG2nqapLREbvC/8lvWW9JveQH3cmEAiyUN9/6YlQbamdzpfVTLmP3yXswhs8XsztPGZOTpvDpFiRjJHQl7rzyUiw0UT9yK7XJRKdnAxBejc3NDfyo01hdX43ByT5m8GE8evxxTsLIzCSeNfAi6TpuPaE/l4utWN+8BdwWcQ32Y3IxDozpQLSGK1oqsIyI0tjYvHs7rsCV21mOwena6joCxdTUq1jq9dGy52man6ONlzZa0V6XcHGbGq6236AuTMPejPv20WDKRTR7MD5ekUEiYxsVE25oYMYK8DPdwvISejHoYz05JZD2LJwj3EaW48OY0TALMhzaUbiUudwuWm7gqSx6Rxe05lAki9cwQa49NUy6yMkoWF5aCrbD5P/RSSMODk4wx8cxQvgsqp1nC8D0PI6PxjS4keuuOenEXSLd91dLzzRW92J2jbYOFpIzmRQmZ1gL1YoRbs38BdzIHrDRMpkAn0bWm2PRCEBFsqunVLhuZmAuhohgdULP1sZm9Hvr6aq6AP0lQkWaVABo8eaEFnhnYfP2xrUpYO6IpwmjSeSKCsAV/xBJgWTVvLiGMLXjW0tdJOsQ/2maq9R98atfjB20wawyjX6nHy+evEiTJDDnHOedXboImJkpGnOYlXSGtgLEJZh2E4JY5bsrUyC/IB4TODRXlGpq35zzCvCdPudUO6VNMg9/mhn6Zq4iqV/kEjvOurmmzWfDQywCc5aHuReQgkTz2uBU87oWq73NqGIeP0f4VDDJ7r38BTrZpq0gnnru31qL/+v/8X+LD+PqBxIaAPOQKwS9nHtzqKH11W2zTO8SMunPi+TrcwjQxQLU3NoV/lEMMJiXIW2a4eTQSsdhBnwemT7H/JSyXB9iFqdmz3bwHoyqSe2sKU1shVaFdkDqaI9ZLjd7eObK+LfjpQf4zTy/8+GP8E8/So0wq0ac7R+kuaY5Z4yg3emltjHIYj25wyBEQmfSTHOiusMVCtx2Hxw1DCItILzLnr7D0QFMM47DfdoUWGo0deNOi+dPkq5q1R7a2In3RpPpHww7wZVywTaJ3xGI+bI9lye4BuMrFEc/jk3WgQ5qCFNIA+1pzngRDI6PuseOpq3ELQ40i+uUpc+rxjRLquu2H46GAHfzoy/GvRiaAQc09ZMdh80DOl+AH3KrUS+BIwWDGk9xZ2KSLqF1Ly826ScMbVAXCxOZGAu0R/roriLMEN6u1V2sJl0AdyhAbAILVYHL31YhBGW0roMBwjJv15lSO8AfC6TaSk1c6Mt8iFYcYlVVqrXGQ3co0Bx07q0SWynndLnTU3cwp1R+v/rKq0iiUzQt1jQAqTddasZtIpQKTsyjBP0XkOw8SPd2mYzG4dYZ1wKCe+ORkcNWLC/fwa+8l9HitZXtTIdU4rY6RZs6dGMgQAmjT5vLn9DwHA8DCBqbSmA77VaIniaCDJFSgAhttAfD4l8hWYEVwgeAN+s5pOW+LO4KsLm2mWOXSm03q1pZvxWbq7QFXyUXrsO8+vPv/CHA15SXsBQ6akmJQylIOyFmAVo2o8IEQkBdTiGGMdJyjG+DSblgdhhtpvu0DJcDwrhAgssgTqY2T9kgk1JdgXeFf7SoCUg7TyjLNZInJttfcHKNguN6Mkorx0XdbZvrIOX0RcpLwUGnJTyX7nEyiFLdRPiTgydY+U5jRHjhJszOzhTeeeZqFGgxCUei0ulcWl6K9Q0EwN5+NPjdzoAiDA/Om5iC9So4BbaVGiIJgZe7zPGyawovVB0itC1SP0IFWtH1MTrrvNiMIqOVqwsNBA54R2B77RIfUQGNkuWg3V19TIkbs3mlS7vQXMBfJsicY5UEHOaECcf1TcFVcDrEo/mpy6Cp7aQT5+RezSqpUc9ot0EgNSKWbrpgwvMS+CuIc0om7XEXDpf4VUkYJMrpj7RP4Wjg1pNOxDnd1BUwEGa0fxGT1plBGkLp1tA2hUCKbSUaH+ZOt6Bz/XCFka6fEl3T2qCfSs99l+7dvUNZJT9B+nOvLLR186GpV+bgFgK1cgkTH0iPHYaSaJ2pkba3nRA7dSR+HQ3cb6XvUaNAkzfUAu6lOkMTIq+RwEiQKZoDQOOaY37djeWlW3FwBHPNTuMIn2vv4EW4wr2BKIs2wcDDT1ML1Tr5aVv4SxsfpnY1/qODg3Av2SvMrma9jZ/ncM8OTzmJ37WDio/i9g5J3Dr6CACHO5wlsr15F8JoRm95BWnquJ5ki+mDGfrh2z/CToAYqM86NbvcqUB/VUFixFPpPgUp+taLuAGUGnh/aPg6dInwojw39oZmYSbECu02cCUzTxEYGJBx4Xf6N6O/sGKu5aTvuPrSHe4vxPHz/bimjWcIwXOEzkSzkjo17ZXW4srtKVJ7Qiy8IrUgiJ3FtQJsl1PI7D3/EOGJKwOhuWZUgz7JhKodTTjzcxUkMq+RXrWDkWYQFYuUNUHQHZ6iPUHSeIoZ6trAynUYTI0HaPFL4SSYuNOT4eQ+lED6+rSZ+y4dY5RWPLiUqn7seFx8XEcHxOsCwik35QaWFxWsKSpxjL/ScG0oBDICJFNzoUUns+ewWeJNjQ0codtmq58mvUlE9abBRSfCnEOjl1gEpwAN183VQsC55UF5yARhAM0jbCRBg26WaXAylRsXzVnQVVTAv/7K67mHkLJj5LQ6BIj3HU6twLiAOXMCzHBzqR5pS6WjhZVUlgIbIYSJD8pzUYEWgmo4cEg2sEgNyrZziFbazSAcz+UWJPiyD2k1TFj8MbdbmIL0iskTmi8VAASgMYxy/MuUNYGsljPz4wymWISQXSa0CfO5hckMc2kZ89Qw1DJ+8cnwBMA1MN9egmj6sX+4j3BAel8ibSHu1Y0NiBpmrGPL3zRMra1EsoM66E4tHKPBJgAQ+RsngxMIHvh3ummGDU+f4q88puP6OotxDlHweD7j0jlGixUAVwC2wm8XhRtNx7E/OYWQpvHgwecBCtKVdiXzHT2L549+BmGgMbEomhDAilb8+SmaeoRbAEA1WWToCpqLMo1iViq9mKGNuu7/qkDs9qOHC+HG3x2+G7l2sfkany1+N126hfvddh9mcUvQJQTfEu9voWERVmjTNpqvhiuztLbOe2hRhEdrCTwgfPSNit9PfzAFu/SzCW4WJJJFBOXKRq6Q4eoO73zvz6KO9qliUVwhvM553gXbnTY5gjEXTIABLi7fI4xbTWhicJw70hkETKGDdmjAHFKQbk0V8/cKIGMD8emi82gPhIQR4noLsxXfEmWGsEJYLLg8C9YA/uLVuAZ/0HZozHFcFzg399lZaJe0qYY5P0YYOKxyjfY2tmIc5EK/EXzl8Ai4NKZxCUHri6J3MjFEN8S5yEjP1OCLM3cgoG/ASW3pcr/162a0oJM1tDi9yryDRts+8fKU3mAZlmSJYlE4dKN5r9Du9o3JNHOzrg7W1imWpRFpF2o3hmMspgP/HJ0McjjOaDHsmQLSrLTcHZC67UOXfplzn9YuuEGVA1roj74vZo6/ewvt8x6wgUcV9HQhKksr/Yf1jrN21HZGDikc4qSNaXJ0NZ0RKXK6PprmgmOEV+fXqekWBaS7kymlIGKlgmbEDOSYbuj8TMdzozYLtwk0VWxz8w7mQD8zc9xAzPQys3fcM8fV5HOYgLMO4ehT2OAcw0SqubSOc1yXIWaXBRERLQhpeLoXx4fPY3J2jCQ/QkJiUi44FGGIXdNECT1Jk9CMHE1ns2IWaqZpXsfm9p000w23Ox2xjTb50Q//PN+pafrw/jIS2gH5SwCvtlZr6Y9NIQyFjkNiTZiws6yGc8sRGRlk0BcFkEkZBiKgYpBmhFTLQkTYPkW8z9FPzhz+uPG71Pi5qgb/FECD09My9omwdDhIoZcHn+3EI1qGfriqh8JCv/d8Okq/v7ukH69mcuwcxodwDLDUHT1AsGmC6lPpcyU9AF/xn5PTpQGtHp6X6DI6fKP11di2RZNcc3ZOB7lm98hoL/wAU19eGKBBC481G+kzbRX+tqdEtykTCCxAT4MR2h7f0VTHYxggc5UXkcxX4Amz1xx3rbIU9jPayZuO71MIOFHzAUvKV8NNocHuEr5xczEmYyO6jpJgzq86FAlTmqkEjBVwrnCSc25RZOuby9RFSxGCreulhO2jD969WQjRMelzhBNmevIGyga6dy1kGdl9kUvqqlH5Gx+WNtk+54druZqIo5Vke3NJYvouHSwjHISJluRgYOReeoH5s3+0p9VpPWz2QApazUr0K92b1Sylo10Y4FxjDRNK6IAg70swmflEJ3J3OzDaXXaB6ws0B4Dl2RpE24IRBW4uyQEyeRXJzeMgrkYHKlxzmU39uQ8+eC+ZdG/3RSaCiOlcooYOuhmVg/8uzHXqypJIobMzh4Pcp2WYwzt1h59OdpH6mCQAQST4p6Zw3G0+iD0eTjKi3Kh1aBNIBDCaI8+e7aXf6IJjo9FpuKD2Rx8/Kn2G2UwdXED6T64RJF0kLt8vAWS3vx4N/Mhae5lraGx8lvRlJXaktsE4rRivKxXV6Mm0eXLNU4bl97XXMKO9JoG4HYougshyKEZzXZgns0IIzjbJlQ35LcKrDUxtYOZ3oMp3k/Mx1yFEAyrmvjZalIdTdw0hX2FFTBFM+sPiRiYQt9anD+/hBAbDwOYlu3tcDdhp4s2oU1kyQ0DoYvheMt8VfiJttH362/A+zxrNtfvcn+LEuNbwwRmCBI0PblzpwfqcUeRuh4gASAqB2cKaadMuCNURhErVuluZAeaeR+doOgWUjG3ArIrF4NCQrh1Em0JON04XIs3UivCkPPphWmwbhbWINq8BN9vaR/tyC+ZtorhMf3RIi3ajSZ2uenyIlXd1nrGYJtZEbjWDxs98efrrjKPcvAz4OJaviW0arlaG47E5+w2t7/rgCnIFagaswJnuqsFIZ+GldSirIiSvsUbM5MtlfrQu+XN++MLWna3r7jqNgmCVoObx9jqLELDpW5f4gy2AANSVghBRDhsBhCmYmBr95JoRSTfHdvK5q1voWLcwodwq3+l8mULWxpy+HGGOQNz4gF/43JfiYO8FBBtpZtuR7Vvu0n0EovQlV2P73usAp3TRiQX16iynhokos5DcBKwKsAzn7Tx7h4JOMqFf/9u9WSiI92YIohKccDJ95bIet9a20hLQt+xuvoTpex737r+GZG6kNjdSWFu8iD/7k2+heXUZZB6Zz0F4TswetYN+o7mkaq6MTEql9E5G129ZX99Cw2NKOtkbxJagB0xDl9RkHjJj+t75ZjHzd3f3MhFidbUP80HAWBSng/0MpukHGkhRCJmAMTg5pb4KmqOPgBtgctZwE4ZJ3MK+2VpDCyJ0IKJnzx9zP6JDexvg9Wxa0vPUCEYsXfBMi8P2mQue6zjBHAdP9+LO3XvJtA5PaPl0nH6J9bMDzJ1H6yR6CWp6bZILWpW+Sridrv4o5uD0FDgi6Be68eF7TzBfnZ6niY2JrmACZuag6xNeVlxUABL1s1mCVWdDs+y2gGMndzq4mA4wH5/D8GUs/2JqtNfpjDIUwoeSMy6BNSd8LqARfc/MGUfiVKpo1gsUBJBvNspC6ZfQp3nOjuma8edIShWt7Cqn9appoiV1dGl1PXbA0cUZ4hFg6cIJN7qcpu32xhrmupPlucDpkKRWnnTk0qzq1WRe2mdg0yVzFHwKYdMce/DIhbnrMPoZgkLz2mMDl1IX0p0iFjZu9a8bTteiQxKjhZs1U684r3OWqZCustjp9HLluhamVk6JQhLIuBMkstLS+Z7myTpBWKlXgfBPn2ECuA1F4ypuv3qHsiu5u4GSagUkOZ/R8c9+bxUtZ6SzGcdITgfdL6m7u3Yr53QqlSSEbh1fD6lKt6kTBMXNAmBoWZf4MFi1gCa+MpC2CBMhOTsIDcckzYwaGTUEwV9+4wsp7Z/u7cX2nZd5f4rJXrY6McqptDM17ac//QkEXMOsRyDBpJpQFTTo8NB5qWgMXAo1lb6ekUBX0xAB58PTFDCZNcPRoH+OxRkhXwZRrozhNiryrv1S2jsBXN/I8b69gx3KW0kClNh1D9x/2M2wzvlU+zbpu9lnjombVWXeteaYO5s7XqjfdFVxJZE2Un8V4nHoZR8Gdp8eN66COIGRM7NaraXUIAd7p5lAb7DLvrhyw8H+Pv7+MN58+bX0HU0/vOQ9tXoF4aggevzsg1jZWMcSwMWB2Mwjdu1hZ4+ZrKFQMKCl0HeI7/GHzyBGzT9xuQj+3QHhPLZvL6eW05S+xCowbdYNssyLB80wWAd6Umi6hYqZZIfQKWbxyAQJ0A+uaUG0saYOTqAOwyiU65zxa2MjCNdc3AEXaaXfSUmpJeZIynR4wT2YCpy45rFjwKtoWbW1gU2nk9aaV3F2EnG4RzmY7LpPjou7wKKfDmfZxwbvOMIi0yqRjYmYwnkFb1R7WlUIFZCvddSlv8YmMOLDfa164FR4af3qG+8jrBXoBgI73WJFOmKzcPf+ffS1UT2jxSopIYCEqCARgYYT20dpuiIt1DBU6LO5LjLmsrvGKTEFms9Vmkj/FcwYiLeChJq5PASVNpbxJWBA/WLHibdWNwGA2pUGO5hO59qYcUeTUWqVKUTv+rNqV7OkNCUErFq/VnG5E/dW7ecmYpo2+mXOKa7THrgqLl02B1OwC7KdQ+r+LPoGs0ktPvfSqwnMQ+pYavXT1NO00nJwSpoJ4iJMgGj+uqqE7ZDRFGwnRycgZxb/7hv/GsQA9KsiQDQf1e6LSPm0FCRWNAlilt/6LmqWSkYlHc7Klf3UtrRZSSvTuru/msqhNn+bcaRb5EZVBwg9fUzNyYszCA446TO5856Mq0/qaoBWWXZJdDEC3ZIyWePyAq1HWeLB5A0ZtF5bCvdyyumZwFBtrvaRWgzEvPfOe8C0Gq+9/LkUpiOEyNXCKAaTffo5i+XeJiw85hTsiNQxxKkPTB9su5l3mQQBg+jTNfH9P/7oRQxPRrGytgbeh3HvgettT5NpK+DsGsY0E68KLWkpTCk3x3irTbTtCv6pmvKC51AOCJWcqQQcWghF10hzS8sh/vRSz72qsBBQFBdOeqHvwpLHIcka7TMQVMZ+V3R5oG+1pJNljoFPFUaz7cX3N999P3aen/BOC84wW0sXEhcMy6TedmhIuF1DG1gt4N+grqMgo5Hj2ggfLMFcfQO4nuD6SedXsxEsi4WGDz3lua2trWRoF4owCIdkgk40qWlDQ3fE6Yb0o7G09NBghRIwp0lB9C20x+ERBMTDnT6NQNSadaTpZRaKoXrNNyWDq9pJjGa7OOTj/iw7+3uYyk18PxhAzYiYdq9QnW8zW1zZfam7TFkuQL1EZzGx8IWtz9UEXIdWH8Mlc8yCaqJBWjB/Bl7SlzCZfgxgXOsZYhvj73Iu4bdoHplLfA0BaLKZwJ2JDT20NZ12RcIWfp9pebBWNNP0vYaZkOIgx2F2F992Y2SFlal1veW1DLR1KcM+OzS2vtKJt3/652hoCIwyFHYizlQ/Bd4Ffo9l6m87RVCf3nzeJm3KNELqcrdxkz00j10n2VVITA0FlPzWxdCfUau5TpTT0Dr46Jh89EHe0sdtImz0sRTtZqfJAA49mBqXwQ3goRmn5pugrbUINLnVXo5BLvc3i2mIpjiE6YWfz2gtaFG5/lKdZ3PJIWDRagG7SyytK9peu44R/ircAgGjIeEIl8/J/GPoaIHnXVVFISbuHRN1xlBvpR6bt1eAK1aIkz44TUtUy6bPiFBSaKhddKSd2aMwsI9Z1uVZCsLcyPpcJQPDITmcRI+ZEU3M4Osq1xGYxhmuLqvACiUBnoSFQntw7ER1fXNX0kBbuhKFlADOodbEv1aL+fUGmxSax4fCEPpLS0GFRfNAhPncjlenoJ1OcF+OYXjdpyt+l6CT/r10djYeAO+SUKH1VUGY5VpkqHqFm4h1NEVh4MiONFFcQwQ+sHcOAbI+Kkub3YcGGQx4qB0s0OicgZE2muzyehTHg2Mk0CBT0iZDCqeSMf6BAawcj9MGR9O0uvjDEGe3340ekvUQYNW51qpgFqIt+32QDxMbaGhxXwKs1wEyADfUf412666vYY4jiWhFD/N8EeDro5lZNR0buaZupFUVU0+Ja0aS5hINAXCwIvVfQACalQNMHCOZrh6oOerw1QSNsNxFyzaasbQC8eCXO++SLmNSj0EMpjZEoQ9sypoa8Pz8hD6ewLD7cbT7PL71b/5NfPD2T2iL43JlKESpLcNKtAoaGcuxS4MTbgTtNiu5KRdCMKPEalv9Yk5dFKPXRipdfN7V+XOxOZBl5FzTurawEi+e7vPdxQc0J2fZdgfjc8c+mNWV/U02cZe61HLUIWE51KAWdxZY0fyYZzCHm5mbqpoTSmizGli/WSaUUNygysCIK5PEoquR6LJM4mToAmomeRhfuMQaMvVUH1Ff06ERhVUdASgjQi7Umem0CFB6DmAgaGhJ7V5mhZnXiyCFabAHIGIYFNg64cDlZUZuwHWNKZsCDVSblRad2H0xiNPjk1hZWY6zgQuQ489La7aFvlmvbpxLIZ2PjmM4GgAXGLtJo64QamjXNNkp9Jh7Zps5UaIJLnMKKXTl/d3dgxzWuZzp3thGDvCYaZtAxfxlh4EMmCqEl7EEM6aCJSlP+Y5Kw8CSga5M8KGezJuA2V0KWQVTBaauQpP5yOB4Ecbttt1w3OWNpUVzy0GFZW6+tnmttD0+PsrggERrxE1mlBHW1lYB8iLSZgijaWoalMGEacyUgwAUUwDCM71R08F7mg+91mYcnRwkETnbYjR0Xd4eDcQ84R2XP5UoTZpwBT3bMEPL0HbMMSQqjFi7xPwcOz+yElPuSfQZscR0SF8M3znXBxaOMhDS/AINKBDURqbwnY2uYnltGXPSqG3EwZNJfO7BywCn4XBdtJHCQ/10tIqlKMTc01dt6KSG/uotTF21RiF6zdzjF7sINkxYKElfZHphQAZgS2zQZR2GlzklMhGGB5RwlWjNcvJUavuMqZwmcJhKKgz39t3S8jIaC2Vyu0xtXy6x9JdX3eYUfABflYtmJtTHM6ZIaiA4/m0urIn3aBoaIBM4O8aVGGZoGhnG6XK5dA1EvbV9K308tfby0mocugAdfRkgHM0X12dcRutsbdzGnNN60uzD7KUP+CMxuNxDqD9Pd2YBf3p74166L1MsIldy0HzVYtvbf4LZ6yQC24cGWmxAY1hcCOVLhI5M5MLuPWiweSVRA6sq/axAbwhABeKFZjCM3amtR6e+FN/51rdic7OXNHMO3Dc212nfRbof+seZCMFpttzoVKvF2TW6fwgbtPLO4QEW4orR0RRguztH8ZUv/QIwMslfoVeL999/Pw4OdiUNFAVCIIowSrMffCXT6mbwN6POCkx4fVb8eocCXZDA6LdZhAZYHStvLeM+0H9zPWbhdEmnWJpnbk6C/v00au1qzvEFy9SF5QcvaJmanZbW6Fd+7avXB4fOGHFYpITSld76DIb9M4qJT2rep8t/mAZm1sjQZVed9gQBLEAAmncGRYzKGihq4ovk9iWYy2AYgPIBCRvB7fdXEACYzZifOeEYn8SOOjRxBYNK4nJjHebtIpHNl56CfAM1MrgJ/ALBiK5Ty5x+OIa4B5i4Ov7pS6NlXbEDGUeZl1gBnTShB0fX8TI+K1QActEqmCUlF1Q/GQmshukCGMpw1cV63bnD+K0Qj6cMaPqffql/+qkKYZlaMxP8AjfHFyUy0EzZakd9KQ81mhrBYIQ5qwA+NaaEYDkGl9LUpY+WrfazDDqBEF2J7VuYthDiEMGqVpVJBmfHSZwThE0dJmwv9dJP6q+u4JL04kff/wGWBoykVQBoXXHENbtWtrfTlLPd5ifbRINwahp9Z6cPXiBoTWZpanbCIUaSl8CpGXT1KuY2RpaZUiZPONca5BWhC2wzUNZx9g34x+0xP8AdIBV6ZVgRMx7m6OEu+VvYKszc5c+VR8cztBwM0YS4Zlh5NTS/y/AYkd5Y3oqPHn1IG1AaS404hq6kWYWl5raBVGlRzZgph9CbhJ8RNrQxiixmPKeWb9KGyZmzmyaxvrqV+zflUq4wi3D5/ve/l/xBI+VY3tciWYyl1aVk3BHuzTl9HUK/dfrUpjxjHQAh6eAc2hTOECOCyGzDRrRRFGdHwKwJH+CCJnOCgGYFpTkbI5ivcA0NPrrq6XwRCwXfQsKpsv361kNVdy5+RSMqSAQH99Ugrnrhp/d06I08GqGrYMpV+e4Y2sr6umkqSGm3t2iXyCsAc5xSDaPfYu5qFUKZm1TOWzXhwx0UjPL1ltDKNDKXKcFXWMS3Q8CiTZFQiCXNMxMJpQrH6tTALgnbdKE5iNuMLoWLonAHX8QUP3g6lhAQrkO1vrGRZpKaBHaFaQEimtK1siQS1aR777jEjr6mETyj45c0wmGDXCc3BRrvgTf+gUQohGsGLsy/zUR/+6y/i/BwRRBZNSfAQ/BXXLdN1q+wMz86r3HPDY8XzJJSKEEcjUY7GSXzthEenXYXmFM+RDPBAjEJ3nmgucolDOpmUPpVbuthWt8ZTGRkXi218+wFkh240T4Fo2tIZRK/DEzZukYSu9/VMkZ/jX6nr4nW1ORzuEghIsEgRoH1SWYROUXumjqdOG7qnvWYGtmALqRzfTYz7JyYr9afcU/m1w3J9FWZgPpcZaTdcdgNAkabz3C/wEgGihSF9su4yLmT4/FLQRPlaoq7wJ3DadAcMJdJvGd6o4sdaK0oRBR+Kh0QBm1gReCbdzo834SGMWedkdRBQK+v3YJJlhIeuUYyiqnT6Ud/aR3zdxOTvJtmeQf379atWwg38En76QjthWbBqavJ8DPpYxFFlgEwYQq8fLbNuyonN5/rYNE43OdmAVtb6+ACJncGFs8ZmJJXDFIZRVZRJJ5wZxQilVe/+spDJZWJ2HNtNU/JKmv8SLwGoOgkZl9ulARi6qhyAdXDFFrQkea+EUBPmVAzsgNDasbYUXNp1UCmrhl8cvezKgDUNs1pfjCMAZ4ZTGq2k+PBJt7nGN54mG1z52+HlBxCMvAxNhMHuBmuz4R/CM51nB2Oygn3fMplmhc5t1QJy5/zRptLrRhiwuofGwhwplOG6NEMC83CdO4K5/CQZnjmSnNm8AvA+TuXreUvI8N814QVERKo+NQimIwcWjjFIqA2LBAtAwnWtXZdnVCfVA3tGLALw3tq8bizhGtCpeamD477+V7D31gquSQQWtRdG8ZoWrV4ujIwmOa5HTCgomtjMK6OxG50YU761esvJ1OVTa/Et3m8znE+Am7mcM+wAhyGKQRnQNBEGwNpjQawqAJ3h6qA3enRAaKobN8ym53xDAyiYoIOknCBp0FCxzud0mfMwaGRDGhSj3nTlwpJ+udOkLndBmWbtWTSj8JQf98VPJpo3F7PoS2TOKxLGE9ph6Y3+MGOuXBreL61l6VTNTBUl9YO9AUeeQzmdVuPUdIPfIHlh9WDz3964ubmjk4Mua+vP43Dw2OsSYNjBss0qU1QqqdCkEfOsPLOgZXJEw2EUV3aoDpF0LWgQBE5zq8/rOAzp9vA6QUVnxyeaEilK+kbDffcog26g/aGB6OB1Wjd0kkOs1GGlnDl5S89eCgnS+Gqf2WHAaMM33NVSSyr55APhMG/QrR0IpkbQsuwOIWlREFbmyGy1Mde53cSHu8a+BBoIss6jGQLbJEqlYGfmLjcJiWn0259MIDDM/rRLjY+g8gybZBO2bZsD0jsYg5q97vgl5sMG9k2ymfwp8ozOUsEcz5XSaTzmpgzoDtJMxQAK3C4Pr06jwZml30UWEa6JfwLGMV1g50xZRaWA/IuvpYT+5GMpr25hpWpawkbYOe8WbWVzKkJm7m6EKdJIPbZbCqFnFPGDGh4SmDiwjIUjn4XdmlGLUI0dLoPbgBdErSL2DnV7OzyDB/evGDgiNS2TF9WA3yy/WavnULHCKkaqbeEb0f5tu9g/yCOOHOHCRimRJ1dOqiO6bgOwYExtSDW09l0AKGOgTdtBJdtrJsZ1oJuj6siGiU991n7mAu3IUxol6SoMHDq5iWMpj9+DUOaKVat9Skb/GEVuA9s2b7F4BECAzxVFlAEtLkO49aq7RgOzuKui+IhvNS20px40LIRdumaYKlpKissl8yhpwUqJcflc3wdAa+VdHKE7zl2qKnO+zC+jAX9prDUVQH/9s1svUusPgNm+rTuOTSB9qVxV3zJCQmOmNBXeUeB18NlKWslX+PSOPd3GF1oMxN3FLDAYm21T726VBcpDCYT4QLYwJk845BfBn9pk8vfyPxaP5W7b9x6qBRIbQSgctIvZk8ZX20W6U2nRaqiJBdNRyPKgJqJmiGG6pNxITwJLrWSko5PGVDEGxkSGB5cSu2dUhXCUmikJKJcTTTNAn3eQsj4EisrCcxLB9R5zuCAZq5aPge3KVtt4UJkDvqbFCBgTFwfc99ZNGpgj93dFymg0g+CQM/RiKv4ghKjudH21fpNAtCvEGCmgxoV1Rc2qKP5IwDNx/W+fcyQv6Yu3+272l5CkUkVFh7pdsjYvKPGcVxcrWAcwbHkssu+feilwNSFMQYgLKBlJDrl6xfSb2fxSDSgMQWheMgEEoBjVlZmlvEnbB2jHQxPM7hkO13FUCEjvnK4jGsG5fTd7JPj5Y6TO5zhThMGAF10PaPc0Ke50Q4JVrjv3NEGfqf53PBJ9nVo7MJkFNo2nQiPJgTpcNpytvlqwamgBuwU3Ojr1CjAEvznioy0WdEs7bk2VJk1Rj/QqK61bXxjudfNXAFNatMdnZxQhBQuHXh0KK2MDTtKom9Y/N8ZtCGecplTrQNHNPh0WSDp23qyfhWO9GdLeCe3xeR9LUcn43iaqpjWkjQsrG4sMQgymUt3KesFbg6PtTXTsUIM7KXPSz0uUmH2lEFOc/oVZCpEzWtdzOy1NEP5tkVa0/Kr3Hl162Hu8coFESnROrFZwvKlkuAvQ4IUgGIytpkn+kaeSo8csKejtjnNAirmIRBTNK6HZakBTaQwU4km8FuzqTREgObEcSqR0dOOt4FJ7JQvszUc3+WT8tQi+ogSmUMxOT8U/1eGlRBdYsXxUgXS6eCkBER4t7RJCanwMBKs3yCBKzTQgDCJmnXRCKSdpraJv/nMWSsyDURm9FLT1eEoEa2vmStaUPblVJN4CNG6UPdFOHXM+jLAIcPZb95RM7grgnA5c3zWd5WonDKUPqabhhvU0b++BPmuU2xE+RIi04/z3dm5OeIwCn22TFeq1P9cREupARSQ4tOhjRbwzwysCyPMF9SLGT9ySVHapnwR1DIB7XXIQlzIsI5rCi9N1RGM6QiBprYMb0wgQ6Tg/ASGHAGnl19/E/fjMrqd9fQT25z69o5jVhvjNAs1aU248Li8nHDftanAIWXk2CYe9cIMi6/i6hLQIzgXj74BpNCUQ1gSzco7LTSpEWQj2dLIxTX3gL3aMV0ZhEQG+xBaChHNdYNjLp6eG08LU9ovnapwpC/pFKQCQyrkmqa11oMRe5MqLkwZ5ZZJSCq2XNWRMmRuVzMx9qDmVEhK91qm4li6dhE53Ytc0obKTQ/ugENjRSpChbG4lO4TL/xWYeSSttBT5d7r2w+VCBKsjKuW0P9sNmEKgJoLaCMVM9IMlgzeWIihctqQyJfANQNlz9RmnPpEmXB9IxRkDBsjc5e6ioZKhuWiAkAtaCfmkkXCkZlzCAjgOLzhWLImkel4DYBhUoTA0Bw1cJWrMyjtZSza4coQvX4vATccDWnwdWomCVqg58oaANRIrtt+GtyxfhNFNJUXYFSj3s5WWoDwnGbn0jQKDxM1ZN5kUHwQkS2c9ZsFeo92OOnbungsBYpI0z/1OXcQ0ARN5pIUIXTNLGEymR1yDauiaqAG2Gsy6p7gD04XIJAGcG9TNjhx2qTQdfxPbSjhWJ6TPBSuEmbxad2xj7pxI0yo16pKt0FBChyyFQpO2qo1MF+J03HkN99448ZKgnC7zdh12Ep88/70+gyJfQXDUg+yzgBuvbmU/plxCd2d9NHpswzaaPKcziVOoHRAt7Ncqk3NI0yNumszmLjvNjRqINgvgzOOx0val7g2jgk7L3xKuWZaIcYQSuf0G5qVUWcqFN00o9wyiQkvNSwQNb5Df8LbkmVYNb7CGrJVWYgzH5L2+CzraE9gUNwm/F/kBNDhsG/g0Kl4Mqnujea7QtYklik0ZZzg9PQk4z8Sg4rFifYK7LR6Un4t0nbcFPro4vQZWKNe65ZvHM2RRlxgsfLKF196mMgSIbwg41TwQfQdMmCELyJhp8Sje2lq8N1KvGYwRsY1oJHIR8I5bMOjWaFr5KR5C6UqFGyAjKom1L/ShC1joAgF3hd5mcjPqT8h0zpEoNTUEnBV/BKZxLdAynErgwUGwAR/DfNYGJhOlytSYvrnGrV02EF+3xeBdt5xXndayNxfynAIxQXb3VYx93mFaIyAm8igv0gF2UYj5UWKAxEg7rCT0lw0jvB/p2gwI775HQ3hfjWZbwyj6xo4yK5gUVvKOEr5HFYTNul7yYTX+EgIJ/Cc4474xjUIdKGKFdSpxhCNYs6wkWL9Wgl6YnCMcl072HHqdqNHm4rPJSGY8KCAFVa6Oq6emYQJEMWdCfpu25mmGm9KJOLM913oe2tzA8GIpsavrtKWhowijhY0H50vjQuB9Yloi83NuxSL2Q5sS2BQQYxgdMURtL1rcy/1NpMWFMrpn0JT0qHrWOn+ZAwAWLgChnQgnTp0pvZWADp+jR6C/68zS2+IQHRRdHd+t1vjc7TrFCbBGNDsNanoHOskJw0g1GRY6d3+K4zlQukpNS9wEibSmlaF+v9yUYEofUukClIZEPpXcfDp0jqO21qILuPZ0Um0cLdcekhfWbfJIChqG0bmGa67hKwQk4c0n08Hp7wOTHkmh2cRMvrk1qnQEQber9z/yt2HeFG8DIqRGgIrrvwNc/A7/Ta+q+EEZpq+EjFEU4JPMqNABokwqESX460WSOczqdtPGlZMz2KSp9+hmQTiMxCTWipvZyOTmHX+4RaZxOlZiG2eUQLZTgENo1N2kcUyUBsN55BVCa75qUABBWlWNztLAM+Fv7uYMc6YUUOZQKEZje9h5Vdmq7iUTgWTq01dEl0ztY9mjEGluuO6Rmmb7pfToxl+R7tCDH52sRQ61KWfSO94B2KivVoCZgQBCDoI3BBe+t8Gbez69HJEF0fRXQLeLWGKGY0Jqo93gVm8CKNUu1g6MOo5Ur+Y9phkwo/+Ly116TN4KpRGGWaFKXS1jCAw4ObkhisE08IMJnBtY+CvdtK/Sw2OsNZPFWfVugEl0wFtnYvWHfO/m1cdU8eE98tMoBxNgDmvEPiZ4cR3CayOtl3CT1dAyxAmr7gPskK3UVvm3jaEOshZY7VKK81HVxLpNro0XwqgtkVoig4YeJOqqsBCioS0gRXWYEuGxgrB+a4Gwlt1jyAY8+FG3m69whPQazXOYR53yjB24YoWulgK0hw5sQ/gRqZIYcL3dFsc7oIfAEf2TeVlNlxmoyE0PAAruADu/HZygUynFQXRxWwMHdbMrCoau48mrsukCFHdj2RcYJN+MnVm1pcWMvTqxBgIJ1fQSN7hnllmMlfl/ue3H6rGy+qLvAECtfvVqmoETS2d/ImJAWgNbXl9vAuuSTQSpIwlZlJfykiGrmEKGUzTR20rg8sgqVmFI/VkQIpXlLiaTjnEANFpx5d7SEIarkCxd5rlhvdzF3HaZiAho2xcn/sOSkSJVI3iqgGaXUppsJHS2OigwPfMOgT+XFAAPF0AtaBL8Eh8uW0EBHB9AePwoCsr2Bdf8tkMmklUYs++qHlhShneZT8VAFcKBZj/AkQugEQnPWhpZLwAODh81YQh2z2FSj2Z1S5Da5heZ5xGqU/SIlAgOQSkuWvwRr97vtaX98SFklm4mCzvtqVTmE8cStDCRWaV8Cv4hR0ZC6tAE9shQYUoPUyC1Ax2NUJpw+wnE2tyeAUYa42pjSV88SksxbPJMnNtUQKU4AdciZuTk5Kn63i5ud8KRoNH47GLMuDitOrgbhgXJ9CazyCszql3kb4YUHNyioIyNz6/GoLXUz5dqkeBUdwoce5OCYCFNl1lhFzrzVwAfceED5rUaX7Sr5aR8KDbaGij1GWLEi2lHC2ZGIdw9MEAl3QBDeAWTBGw3tMvzQ26oBWtNJfTcfMuhZUCTJepBZykaV2qGQxr+Qo8lx0Wzw6DmZji8JMjJTk1kTbqXug/nyHc9GvV7vJQLon7n/4X/w1KBJJUk35yQIEcEoAvpkb0KgUlsygZ8rdPIqH4pRLOA0D7tkz3l4/5I/OjEFjx7ea/0wxAuhhkkj+M3qEAsvNLSCDNcxqRUWCnErqm04XJCyBPA14tJMKUwLJaLikjZVFuatSsJ4XWp8dn2qr3mveBicSdh69/pl+Wl23mgovI2yaJIPO9uScs08znGZ/nkdIGri1e2spylFptk3pZk6mYaWXslve8pQUDEuf48XoSHwxokXncfCY8aacXPu0R37Isn4eZ8CvVkOZe/6v/8v8ev/1b/5y+OsRWAnV0O4XnpUkwaDS3UIlL/FQXHgAfl0bfXdXDkhUCyD3bPqujbZSPwMLmmJN+ifWyUEOYKFgtk7ZIOzbc6X/zQ6GnosiILJdtvb6mGVOa8loTGhEKW9vo6fNqTANRxU2hj3lPZTGNkSYpb96APesUp05CKHAtjG2b1K5lLW8fkwaF4c2R1qcFzO+V7/amXC+/PZI20nq1gs8+yyfC4wZNqTY8aF3++ovHDZ5tOEehGy/kz1IH1xb+T//5f8UzEL7iPe/ePMGR7/JTKSPg8lpesoEioFzzSPPXZ28aW+595gGu5535fY4kNBqapu9NQ21YMg3XpCITEiR1E/XbairaAmWn9hlBELl0DAyihlF85XCD5QiAzwBr3mEPPxU28+Oz94RDpshRXl5LrHOfcn3O5ns5w/N8kcj8TG0v0/Ep0V2b0QNByWTSfkESBPkZxv3ske39/3N8AhO+W0oOXcAxWf/NOT/cy8fDd7iR35UcEprMaaRZQTAYHsZ//f/6f8Q/+61/ymMyrsLbtl3F/sFuPHr0XrzyYIMC1RKVePD6l3Nl/9ND5wo7yf4yTo/3igVwNIg33vrl2N8/xuQVN4MMsDi/t7+9ja/eR7hSMm1Sw3jomMyPOfw91dJCw10q7HFaOLS3DCcKBxm8PC9MbPJMS4pT5Ig3v7uS5ifKhCOZ1k8Y1GGdrJ3PHJ7jl6mPaTX9pWPR8eWEeqFxj6QDrQ7+n7c74c0h4/p1/nt+SKfz4y/eK2VaRjnKc/OWfHr9Lx6Vv/cP/8nDIs1twGcLpFEATM731fnrCTw7On/25v78kK+sy1OAC/P5KZH/hd/8J0npTylNk0k4FRRF/HEVqndLC6eLNfHXpEszukSWktGOmX5nelxG4BIotEnEWwenR+lbOedty3Ymwfq9POhH9lFEp/YqRzIuddw85kN5yhD503L5bZ98V3JQOGS65E07bbtnMvtfOl2z2lL0L7OOhIX/SvtSuGVNHHx3LD3v2w/qs2f+hi7LwTvzPmWBlKfp7zCIpqVBo5/97MfxxS9+EYtBbUsraKe42NhYjdFgP959+3ux9+ID4B6xsb6Wvv2j974fx0cfxuDkUTx+9CNcj+M43H0cJ8MjBNUwfvqz78bp8GkcHT6J/d1HUWuZNz3JgJnEi4ijQYUpP3vM26oLVcQ5/2M1edXvziDL927wJsXoj5tTPF/KR4Hmcj055pt+trCx77yJhhZHQnt+yNiWkwIgzelPmWh+ZvKPz95cL3BWUM+1voJenEOb0gxt9Ch8klWXGj+tlsN6SqmfraucBd9z6Pj9Lx9eq/z9f/RbD+cFfFLQJ79vKqbzmoR5nU+lotORsmESq43kwTwFln9Zzs37NycXs7O5fAs/7aw+bJqX/E79yA2HTUrHYUrMJZ15I8fOa7V+o7xp3vAMH+VZmYVyBIkEWg7axv+fPdWMPqvZnwIrGZqeUUY5eIfLanoPA20idO5P+1xqdSu+OYqw4KB9BvPsuxolxyK5lZMKkOiqm9yyk0c9swTbLCClIo7s0ydt4cg2+ulX3ADbktfLM8IzD8rxLKX7tZSXJqi/6bMRUsswEGOg5Z13fhpfePOLmZghTLLtlnDtEkEfxQ++/+9xSU7w4Y5ypUHxdXz8IcQ6jL2dD3I4w+SFXTS0q30emX6JUDUAtLrqRuZoWppjMND9oEwwUUD4J+PeNDHbOj9pRt4Xk+n25LARbeJZmp5wdwivuGzX+MIwLZ9JD8LEewlP3Tv7I76BUV60Qq75m4pcc8w/IZZM/kl7yml9orngkBtZPBe9htDIuAocnDAWrzysJWZjvfdJv3jP17P6/x+Hz3x6lO/i4bOnbZl/eibj5pfPPAyv8JlGLNfx4bLW4mvk6csgf944Ln7acU6Jxz+/z08/vCOBmOWT2tJL/OezatZywcrKc46LmjrmQlv6Mkm4MG2upyt8eMGnXQzbXFceoGyu2pBss6brTbt8+jPlz8/CvDc/OdJa5IeBuiQS/oqAEFvlscK4XL+55+ufhUU+B/LyGYmKd80s0yJQP2cZ/G9/bhrFJ1c509rI717jH+3LptkP+w/sMrJ/82oSxrwMjk+u8b342+W7BOyp4PK3CSQ//OH34ktvfQVGbPKcxMcTwNoA1ul4FM9f7MTh0X40W5VwXSmzxr77w+/E8Oww4wunp1fxAvN4em3QDBP1WsJpxPGgDLfcvftqvPza53J3BlO/rk3eBYz6t3bhE6BzfNIHFQIwKLi+yP2Sjk+OYqnnjpEulYuvzmNgIMx/To1445+mBJTDpWb7yUnB8n3WlCe38xGOhI31igcL4J+3PBOf/MnYqQV94QbXtg1yzKOMsvhuuZda+xOr4YZfbOcNzvId23ZT9/y7n+Usmjut1Tzn18s5P2gfpVHvIgCrUolb6+unOrroKIEGRk4A56VMMJBhPfltB4wqF4lTWkWzbwBkkz/9PT9k2DRlqCP9PzWInb55f94JV3zUTyoLY8usF+nXugzJBI0tfPRL8nmgmJOLLT9LEUiflunhd+tJjXlTZzls4WcPfvOaQPMoz3F6jb7aZ/trG+efFO6Dn5StyWYetDvimfM+oc8ObM14LE1ZyvH0+/z0+Gzb5mfudED9alrHonPYSqrJMsAO7VGLz8spBJfNzSO/ex1qnV/P3zJHfi+mXmonmZdijVZ3ltZjodqP19/8+egtb8VwdB47ezvRWVmP4+E0Pnq8h4lai8OTsxjNRrHUp5zrQYwnu+BnL/ZPPog//8nvweT4yGm81LgP/KzTtszB/5cP4JkaFM3liMT7j96PH/70B/H02aN478O34wcIGxc8MOJrESZoGJdw6RdNfqcJOpSiJefxWZj6mf4v5rTCNM1r6D6DiPxO65FSAUGeZt4BkXRv5mcO83Balpaj7372BGvWasPK581ZlHwRnOXwSdtU2lXa+Fla/PTdOS34fU7Ti1UerkFUaT4kExZuNyhQhRIwoszH5pSh+eR3AT/F3ADDU4llW0vnS8fnJw8WiUiZxZKA2GRewaQWUgPzWZIBNMWtD1LyWX0WEG+CtUw7RuImMfOpSUd3k3EVsso3UJYUPDdZiyYR/BKoJnLp/PwU6ZnwAUBNfohwRpFh/MLoArb4VzeS2z5SjpKxfJZTTTpnriSO1K5Fc+eYoC2ljRkV53CIS2IpCBEmllvgKtSKzymBF0Kaf+bJdwnM0wbxVDKsp8dn+1fK5BR5+bZ95X+aIVxamFMN7tUBtluoNKWBRfoxOo2/9Zt/E826EEcn5/Hm5z+fywe9+ur9WFrdiKX1u1HtLGESb0TtqhGX41n0l5yXPY51Pl1EfefZTuw415uyq1eY1RemYgJP6hVvEgwg5JT+QDa/TTYwk4hHuIYvTpuOMcW/9e+/Gd/70R/Fj9/+bnzvh3+KYHTCAhYWxCF0M6tpOg0T8hWcJYniU6L/hE6FBjCZXwc5SbvSdJ43QuX/w9V/R9meXfed2K5ct3LdyuHl3P1e5wa6GzkSEHOSBGpoj2RrrLUsL9t/zPJao7B62R6Nli2Lsjgj0QokJYoJYA5gQCBBoAF0o/Prl2PlnOtWDv589u9VE6P7+nZV3fv7nd85++zw3fvss49v/4ZTkQX6oaXHfarTmu7vZJzFOXe+c5mRn85/IQuP5pZ3tsV1tfzu8aa24YkXbshwO2MhrF5RzE0atuybfZQPCl6wWR6RaFOerDY9zwV4zyQVkiYjooVzX+mjn/k7nytw+XZAdOj7X06E7yOCJFF4+fOvGaj4ey8t5iONBwOrXf1Jf7LtjPDxgO3dPSZIguzniWrrFdeS1XJORNInBcCBO34f6bKM/kYmjqRQYaWY/My3ZhgWbnctu+iTAs2HRy8lK6dDRir6b7czm+n7+v/9L8mdyuq/esNRGcHUt61VnfgTBZAMYT/pm5kzRQ94f58SOKKX76PPXE/Xwvs2IKJFOXpb+vPo96NrvOf7X0Vbvv3dcfoLtD+wegY/d9eisj4T42M34u03vhklrm1tqI0ShO1ta449N3GItNYPo6W6I0DSKMwSlnUpevu749mnn46B3l7GHNFU3xjNpZb46Ec+wbzsYnG3UxkgZozVQ1bMynPeilcxlzKsWXnVcePG1WKtEpI/fvmx6CiXgexLsc5DN3ZW497IjXjz7ddifX0VSF4V83NTMT5+Px6OPkhFKdznIe+/nLOi/UL5vT9HPpifCtjRxhTXbM0p2N0G/m+5vs13TNoBTbqLzKi9f9u3ozZs8+hdnNTPXENjd6NZ4tbNLrkqUrKAgamkhUoQyvu7Y5Zni2g5jch//O1cFfN19HaZzHto+6e+8IWX7Xy+FTzv41X4UQirf2Rj+T8EN38Uf/nlo799SRg1Xfp9PMmpSX8QiUxfj79Ncshrsyf8RxtaLpnNxnMdk4EIYVLIEVrrKqnhtrnXrBsH/WgKckCmj6k0bCcbpU2jswagJKdDy65ysf+8Jv1XB6N553O/z1vVAPQ0u/f+W2Vm234vQYvfffF18Te/qCzsVsJp0/34O605/xQW20gf1ntoWAbz3nQ5aMD+5QOL3ubfPttn5oP89NH33w+r/L74/Kj/xXVHFibvt0m+8ypp4OaGq1ffjKeeuJQJC9PTY8DQ1+Lm9TdjaupuTM/OxonjJ2Kgv5Nrl6OyNBvtTR6sth4LS2sxcOw0vi3ziRVdXp7n8+XwXF8rRmwApUsNbdHV3R8VLMTa0mIs4Kvqv5rdZV63vEUns3/2tXBN9mMNX1p/+vadW1lMzbK9szPTue/V3Uu7BxXg+HosLa5EX99Q3LrxXoyNP4yxsVEU+3qcO3eRpqErPHQ0Tyo9ld2RQjv66efpWvBW0Pws72FcRwrQjEDnVPIljfnvyGU6Qmr+fvQuBNaYTBGXMXHCpKVGBNbddpkTwXXyeTZGw86T17rNTzokWeDNZKfsL/zEM83ll30MDtf81N/+mZfzoe93SIuVdxYT7m+awvxIwT76TK3Afflx8XlxYFRBrOIGzbsCkr8qxflDedG/dYAp0DIb9yHiCGrqGyyuVhgtiAYUVhuIyLt5ZiH0KhX+CV3ot88r+otgMbpCwzKeFBiVgtQvxqalhyLZV/2uFOCidV7+7tj8vRjPEeMXdCmIafv+laVB+U2hLOihEEJk95oW4uhf+ZM7C0bJ7+mTv/HTDRk5lkeEKn4+elbeU3BOQmG+cz7krxT+7BNjlxH4TlrkfPh7flf0u1A8jyLp0oHf37n6vWhuro2bt96Lm7ffy7Vdc5DNYBs4MRyTUwgMQrJ/YHG+vTh39izMtReLy6uxsFyJ+iarNGJ1F5aAxbOxUtmIenPBN3eAzV1ZHXNmBoFva4vrV/FTJ8ajq6sbu4vlqHvExPTNN78ypQdx796tKKEgJsfH48692zn/YxOTKIvFtKZeV19rZZBStLd0xrVr7+S4zDqynQsXLmStLP3kv15BKOiaz3Iek17Qh3/SNdfg4S9THxNic9H7Vpu39yVtH/XVt0gqEYy/w8eJnnxzX1pE5sFnuxJiSmrm4/NPE6EYyD+ZOMI9tmMXnUODtPbLaXKONX++iwv8u+hUzU/9HZeD/ExBsFPFDbQAmvEmPvVvXrSf3xdXw5R5IS8+TLecho9eDi4FhJdBBoVQq2nnPYRqYXExlpaXcp/o7Nwsg3G7ldZYoaEv3G97RWTX9tR+srydgNhC4oQWRZ+PFEbxdyFE6Yc++iz9gqQEE+qk0KjClcLtNY/+cTF/JYUetUMbjz7KiZBzvN7n8FN46isF18/9v5OMsObz/MQJ5vfi76IfXldY5Ef99gHFQBmjY+OT/P2vx/XXL+n/13/nbzwzrQzv/1UfH71VL5Asn12DH+/ullu338pyLNLy+s3rWTjN+s5Ts3MxMTUWQ8MnYnRsJOYWJoCjs1lUb3JmIurq2xDatmiziHxrWzx4OBdVdfW5O8gN7e4nViHKE20IV0d7Rx5NYyJG3+AwfbQ6iRsdFK5iG5upkrfv3IxFl5bW1+LEyeNZDH9yYgqfdxu3yY0abictxcmTZ6Kr3E8/6mN+dipaW5rgJUsWeSh6KZp5vu6ewnOEOo5ej2Yk/6/AFFF2focGR/6mGVnSSV71P78vFGFxbd6fc8x93/eZ/+TWpLlzngoAevNQjY+b9FUMVjYRlivBTmvRB9sr+qec+UWiEPxrFVo+TV6hj15b8xM/8zMvp2go1F6ct3tZ0VChofy6gK4KtN9n0IZGEhrzzgSIR76rL38avTNYMD8/n5HgtfX1JHYNby2tRym4b9VDfPv7B3MQRjSzpCZtCB2EBilofsnLtT0HcGRVJKC9k+YKuX9LQF9+5aDzcCv8eM9E8iv7nUQoRpjXvv/KPx99nkKOEKhd+dNJSuGwLz7HSZMOXH0kmE5aCodCKWM4a3mFAuvfBZTydSRU+TvfJ3P4IBGAP/hc1WN/C61c9Nv2HXM+h/aO2tGKiF78Kf2PaJTtGoQxoIff7eb3na01rNXr8fSzT8e9Bw9iljlaRKGKeHZlqLD+8kbWr7IUroULKmuWaalBqD19sTGsL2bZ3dNnH4uhEyedHPjnMDcyuE1zYno6Vtc2jdoxB8XGjJ6+wajF/3U8nsWTJYeYZ+fIzfT37lzPChdWnezv7+ceaEWfDDhlrropsiBtaeiOG/crq/iNMp84eTKOHz8JdJ7KvGgNh7z0/S/jC4UwPZov/pnfXIFPPSRtEQVgpUkuYC6K7wt6FzQ+ehtk9Lv/+iXdRZNOo/+znrbxmy3cPPufySI7Cq3z90hBMz++vr99K5zIJvzK2/nwgu/jq49++vMvW8NpfdXdJvUZnUuflIbdtrbnREOAwozzOY3w7PRBJaYPTSbhLTESdfLycwcs4dzq5LYy98GmMPK5PlZHFjSz6NlOnGDirf6QJUSyx45bCALk9HfGljKQAqfQqNEgPg/MIJASLjH4Vv9CBhJ8+1kFn8nQ9Jb1mHm2674Sw86amJ4w0xQ2o9QyLV85DNWYukA9mic2KAAS2bHxueukTs77wszLqfYt3BL2uKfSiXSdmU8S7tmnowi6scmsXUWbTl/Skuu812sMjFnBMfubbRaopZgPmIQ5OPpZvGQEBBxlY4PvQ0I0N2aF5xT93dxZw5rejzmEq7a2BUjMmNBRK4tj0dNRH821DVi+ZZpAgCseyoWw1TREfXNfrG5sxdLaarR3dMfDeyNx6dylOHPyNDD3Nn5uVcwszuGH7kDrutz329JSiqGB/hgaOpYBLStirC7NxHe//e1YBXV1dbfH3Ox4vPH6d2JldQEFv4zSWE+l4dZIeWpj00qWW7TPUIDrHi62uDwb25trIH9oAf0sYzs7txAPUERz+OgD/b0J011lOPpnkMxNMCb/C2PdH3zt3bfjxp130vc2QKtQzgHxDSapGJ3y73/RXCKt/DhZQK6DH3yCQgWPiSTyXr7TFXN6TBzKTSvOH/ziPNrv73+lkuW79K15yVZpqPgpO9N6fobgfip93G18GU8KyCM0fDBC4wTbfJr94j5eRpr5W77wmbxTc/FZWhKu9Xdffp7ayusc4KO/1RgSeXJyMjxsbHp6NjOjNta30MCWaikS7uFHSZH/0kGnfbplj7JBWspOueVQq5jROneUbFVy/6qCv72zEd/81l/Evfs348bNazEy8oDnTkDE7azY5z1GnT1qP4/mPNyORRhPZqtCrLLWEgJUjMgxc22+7Z8dLAihv+LfKUS8VWrS4Sgokj9tRTqpcKSLdHpELwW/oCHqBg3Nt6lA1ivLmQ/sXk0LzUkUhVYLJcQVSUjP9KtyLEUb6WPx9qeKzPVNGdIdLD764ci9ePfqG9HXewyLsx8njh+LrcpSPPvk6Rju7QCe8kyUmufdNiC01kB2690EDC2zyROrWLXu3p64dOlSNNZbLQMLCORdW1kIT2DQtztzbDgWZsZR/grhKm24QQHFUfGA6hoEqx3luY3rNAuU3IwbN96AdtuxASKwyJ4nH+xYrQOLn2NmPEaf6+qhw6E7jDQOoLTmhuyPBdQXFxbjDP74hXPnMgBVWDSFB7rCR+9dey/fFh5wV1NlS4trOd9G+r8b4/jXwvThYWF94XY4X0U7TlkxXylkfOT8FnytoSmEWlrLf4UR1FUDLu8WnFsU3ivmyvu07EftywMpP3zvD1+O2dJJPl6JVJBr/sE//D+/bCkOD14SRnmmjUyZWj87qnZ3FbLQHLSC4Pouvi+0h/Lz6Cc99F0MpGDqhAP886U1EDIkROLt3kY3eJ85cyZLilpjSesB+/HObhaD4F7fByoOfissMb+jyRRotxGCstHMS/GX3/h6+tEzs9Nx89Z14Br+9NJ8WOLEQudaQdd+y+UOrpnC36rPoMjrb7way6vzaOx7uenbyvY+2/a/XwDd86vwWYvJIgMpeArMkbDAkBI9l6aYOFGGTOxSgBZbbZ9pe0f/0pJi8WyHsdXyFklA4KyRZUVAs4aspmCZmaWFubCImM8TsaTQK+lJo0c0y/8X/+xrwTJ+CmJC67/9zuuxuDQdP/OFvxvd3YNx/sypaPVYy0Pan3oQA0PHgYzNWLBFrofpD2uwhhtZAE1F4kn2LRagg/59WDYLqm0g+LOT9+PYUDdw2WMzeCCfV1bm+GUTgV7MkweWFjxhYivL7Ug74xstTcX5RyMTt3KepJ1LeCKF3b0NLPA2wlAbbcBYtzRakUWhlkZumRPuGkNheHHs+HGua6N/1u6ySKA+q50RO+3G3Xt38hnLnjJYLudKx83bN3JzxdLSIm1URbmr8M0NdNlHhcq3SjHpzXOkbQqe8/bop1VJRXXSm8v5qTFjjlSYyE3hohWywCVqgbzv+9tIueEBxec+j3l+dA3/5W01z3/owy9by3Vza49OYqWUbqCZxFTgCo2hQBZP0tpa5UIB/K9f+cBkyKJrR4LtzyNtlVHeZPKa1IYy1dLiUhwbPk7rdNqBeT3XSqRHt2VvddO0+KaF2I4KQs5R00uf8ckHuVSgsD54cD8WlhYYVyWGhvuYwGog2BLwri217sLCTC4zCO8W5mfj9q0bscKkLS8jFNBBxHFs+BSDoD+8jXKnxacPvotZYWyFPLw/Pv8vgf3FKfIax+q5REkf/vZS6aI/mpPlP8adTdkAb69RAXjquRUzFHbLzB4q9NzX6iHajZarLbS52Ug5JRBJjW8fbdE+ZxTaZ9CozxAi6kuOjd6Nk6cvpMLexpqvLk5FRzP09RkoGtXnLEJmDehUktzv2qbrtZbHKXei2HjOGpZucX4GeDmG+wM8bm/KSheea7Q8NZ8QVAu8CH1bWsvR2dadSyNGfo8SUjzFwYO27j68FauraxkvUcGrnPJ3d+kx7x3tnuxoLS/X54ta145PvlOJmb75+ONXoqXUnP3zvCJ5RdpYM8sSRTdvvJdQe3p6kjk+FtMzMyjwCdosiiZ6KsPQ4PHo7e2nf8W+clGOtEvhpc853/znK+f16MWD7I48n8jLP5gjkYg3ZE6B17sawudHqwBHVvv9F98lb3h78QE86ccoUQxpzed//HMvlx5VwhMqJqySmNxkGZQUXLSqjCVfpHVIzuL/PPDoffSys76+vxOFpigeL9NJcCdDprp3734mVQhLfI5NpXA/6iT/z+v91bdaK0fCwLMuVrVFxtZjc3c1vv3tb8bU9BRf7kdn2ahnKdbWloGTB7GyNoPlsHwq0PewqOW0jnWusUYwjOXBTR2dbfzucZV7WO7tnPTWZo/2NLDiGA+BjXVZXDvX6SC6y2epZuhcUgH6+LOOfrpZPpWTtICOKfD0Xfoq8Ekrx/XoX778wfXICn2rpY9rRRExnmMxb619C9ZWrd/S3MJk0mgylT8hIC97YHqqr6Sdj89nFYn7KmbLzly/+W5u9vaUg8W5eSDmXExPSb/qmJlbBj4exFplKyoIij6zRe/2trey0kgevVpqjYYaKzDiEy5M8RlzdbAbnR1l6L0dO/u1sTS7FtvAPKs5dJb7UTy1CHZ3tLW3I1zWSW4Pq1y6BKRLchuFYq0o012d76PUR1rOzeyWcXW/7QqW24CUheG1tNaO7ix3o+SEulOMaQ8Udx4/tZX+MU+0hSjFxNQ4/dkEms/nnDZjlR8+fMiz3abnwWpFWdqT+Ozd3QMxvwjiwE0xqGSMxsqgzoXoKdN/k1GluFJRzL1uUup7mDlTMzEuy7gPPrc4+V40hmJkvAW/O+nFT2VJ2cn5p32flUqX720nn+J8/8t////CiB5C6EX8uep45qkXgB0m8degzdAeCK9WkSaKzgmR/cnN7wsu/2xahsyoJp+9L6j887/83V7y8is1pQdKvfP2O3Hs2Im4cL7Q/Ln1izYycwlmyVRMn2HamYJihDdVD0y1Ohd3716N+bnpWFxdwTddS207OzuJj7QKcYUtWIkdT2KXKEzwIyEoCt/VoL0tGoYg5T5ZCAbjuc65v8c1h6W4cuUD8fTTzzPl20lAoVoJTJ6QF2GEl2ITS+hkuZy1xe8KlfFVX+4oMrMp4ZV/8z/FCxbM33OipJ7S9ej1iFwZWcUxYhz4Ylg4IZjCKZ21vqYGZkXBbLiw4Gp4mcrlhxqYSt/bJBaRir6j1T18wMr6HFZmhHlfpd1mBLIqGnMP8Vqm9zUgSNsGJ+nXytp6IjGnxKUXd/lsVlBsCF5TU1usA6GtC3XgQXANIgD6UVUfu9WNUQcPWdGjGdfDM3fHRyfjsceeiLNnzjIOYCxCQgdAkwepSH7nD/5LCoJnBetv2tYmENog4tb2QTQ3dskOOb/ojmgzgKQSRaH29A6icPdioO9YPHnluejtGWCerSFWFGprbi0lInvw8C7obCQe3r8PzB/kO8/nsTRtcYxJT3d/vPDBj9PnjlhcWY7bN25mhNuNDh6x2t/bF4NDPcmXOYfQWhqnlcWtSMMn56MMsv/M0yvf+Ua2/alPfYr+7KGgQIcbmzE8dCzbVpCNoBdFAXjJDskzcAdt5KkS0MEyPj6n5tKTJ14eHbmFM34r1pfmohdtqTWscOESkMGc4cY6T+VDe1TpQwBRaFMYpbYxpzllMzUPWuLR30ldXwzq6FdfyUOPXjKRxzh2lruiva0zGRCDkIzsKmD23Zt5q4VA+sor3+7in0zEwwdXsdjvAsvmM9tmZW0t6j3uRGtzYD2frSj3WDjNh26h5Y1qe/RlYaGMeDfUAdlSQbnkYaUGnuMQmEirx3ts4qnTJ7ivKFKXKaI1jypdQBvdhm2LwAHBzLlWYIzG22+FMt0EBQih2uV3s42MyDtYvkk6qEeLl5/5bP4PHSxb46YPaxbnCYD06+h4U9P9poB6+sD6Ze6gmZubjcO97fxunb9XYbpl3IU1fq+sz/JzOZlgYmwsNqUVQtPb1U/bIIt2j96wRnIJy9ocbeUBmOoE3/fx7gUeD2IdO6KrozvaW6wX1c7vZX5vi64yviBQtwUhrq9TmHt4d0S5DVhc7kFg22i/M+dvbX0rBgaORU9XF+MplCXUSWXsmb3Xbl7N31V4xkEypoDr0tHRUljhpIEVROWL4n59VIGYSsuTArsQrL6e4VQKqkWNzRJ+9ujoPVylziwR68mGS8vzKNtC0VY2PNDb0jlbiQDkQANUxhTGxh7EzZvvYJlv4/u2xqULZ1Lp7O5pDECi8EE+hy6ZaOHcjY+Pxh186Y3NFXhiNx5O3I2JmRGU515MTI/Fe9ffidv3bjDO3Th98iS3IOAb67ht0zEzPc649sIa4ZbQqeC/W67Ig9imZ+egFtL33/z9HzhUa+9sr0UHDv3lS1difWMvJmdXMO1V8fRTL0VX50B2LI/I0KJCPSvFqw8MvuQeUTqrT6ylTZ/AUXzf6/2/M3sJQUmrGrE4MxfzaLHHLj6elpBvvQhiMiVcUKQm/q8t+O7+ely/9RYDfBATk/dgvPpYXd+JVaxAf/8xmKkFQaxklLT/eBlmYhqwJgZUPKLCSvk+wECcPsz6uktFPsdJtih8caiY1SI8kuLxx5+KDzzzUa5tLPJNHwVNDPnDX1m3eRMCe4+BnyPVk+vKSJsWIV8MIWVSGr1Pn2K8Wpkkon/xnf8WgXPNjK0NS2Vw0wi3QS4VgzulHmAxWtsUOI8G8RiRzVRabtkzWUElVPiCKiNdixYEgTHBrIWSgWndTQOz6cfSUBw+CoQ1YvFst9XECVCGFTKXUeQtWGLbFlL6KupO7SU6kJ55LhD3uXZpwXCFNY8ZgXfWVtdRMstx4sSpXKpBzfNM0Q9kAh2NTTyIL/7uL2WyRWNDA/Oyls/J+sOghQP40Qqc1kSzlpT00g3Z3N6EyVuSlO6e6kS5nD55MbpRSj6/A2HVhXKZSSHv7e2Ku/dvYQnXoZnHkrag+HG3cBkMJPb1D0VTYxt/e9pAxDwuhKV4z587l8r68mOXor/nDM/SZ96jG/An/XBGd/Yrcf/+HQR3JAOfnodlMNRD100HtUSuQd48Pxg6DYIORB/O3czMdMYQdA88XXJocDh6+wZzWcwAbka/NzZiePBY1Hzi40+97BLQRoVOV+/H+tockMiC3stYok38EQYAw1sYHSqkM629Es76SovyiAmdMP8+EtwjYXv/xd8KYy4v8RZSqHWnJ6djYGjYVvMygyf6U2ovfQR9SVlfgd/aWYUpNrG012Ji4iGKAygP1LKKIxRKxi3pW4LruJWb3JGBj4Uw+p19K05erxTQSCuK1RW2OHEpd7zUvlmxEKGzoFgn1qO3ezD2t2BImNi1QIMZMrEBD+sqaW19uQkifyp+DMnKkAZi/On0PnoELwhajIz/pFl+mLRzTJZzVVB9Q9W8WhrbgNaosxOLBlNqIdrbsXBlLGAKcrF+7sn1ftbZ2cnvXXlPE76mfqVLYS0WKkcwPRzNcrZWGekod+ZctHsSnUKTdb7M9W3geitXtiJU+IHp49E3fnpdM9a2mbYM7Ply3V6Bb29rzbNm9dOllX5qmf6kVYP2mVcs0zN+4xG3br2dXKCfq8Oh4nErnX6tzJ68BZ3lH6PJrjJoWc2qU1kIrzs62nKjgMLjebcnTx6nHwgnbsHo2MMYGbmf8Nv7eXTyoP5jM6jBvnhKoXTRH52ZHWW+iwPIL5w/hxCt8XyUO2hxYpy2Rm9Hd087fHqYx3HOLIzGW++8FougV7gVg7KIUltFAaL0LcZHv7NiC8opT7BH5vS9PYlD91BlopLb3FxFkCdiemoyplE6ZoZtrGNMhcwoyZr/0z/82Zdv3LjLg6uAVbMI8CJa9BC/sx+N1Rk7SPjkxDj+AhDaQ7IQcjF6FY69Qoh45ltukrkUzu9/KbwyYkY6/Tv/JavmW2YdG5+EuKeyhSqg5xFDSFQ1oHApuZXX9VvvxnvvvY2WXctBNzcZTCiWaXxZ0f4A7by9XYkOlI7rdPPzwAsmvFAoThTwims87c3ouYERYWlW0MNimHK3IQG510Oo9Fut8jg8dPzRJNMIb0eSx1HwnamCLponMkFw/dyXfktez2B9vpY1R5KDV5HxA+aUbIlCHtHP/6tlDUa5u8TgYX6Xz0a50a6C4WcGwLJtvpMOWkGF1pd/e80+4/I4EX0og15qdtcTXZLL/oMYFHa1Pb1OuuhCGKDL6v9pwV3SKgqLO9WmMdpPfWq3XboGL5zNQ+KgsQn2rQh51pfeNkq8F+swvgk5VsVwlKIchVDFugh0vQGSErKvrLrSsZvP1WgUJyIWCEILlvWaNSaWTk3yIuYoWdGXSE43pwm/utXC4vy+DDS+cet65g9kpyFiIiTQgsHRg31LyBqx38/jVioISb4RIC2/CMWYjGhlB96aX5iIyam7wNfpmF8cRVAn4/bta/EQOL6A0ObaK301uq6S0NwZ9JTOwmXnoUT/+DSf4/w5Z5557H3WaZbXXNO3CqS5BVZXNTKuy1Pz5NMnXn7vvRuZczowOBRd3X0w+kosr2+iWSJmJiajHc0+vTATN+/cTunfdr8kzGBBcdnX9TWjxfpiUk2gqNa3Tq6aSQb1exlYIhvUkXAS2qwc4dOxY8eL7xUANM+hO0EYYPHS6ccTZMLWgTvuBnHNzYJiBrn0T2Xs9jasSUsjzKhtOgwr2osOLA5uUXQZKgtqC6Xpk8sVyaf0NSPAwJiO9lYsTj+3HyasUch7u8tM+CpM7FlKBhEckgqrGsHecXjJVNjJfF4mqKBNi/Eybv5pdZKgXJtBNunE7wWMPEgBdexqdpneCXNrmaczZDYP8MFR2S8n1HHL8E54nkYAA3JrwiqjsKaO+pn9z2BJ3gczoVBUSCVPiaAfHhDmXDoXWicDUF5b9JHPFW4E3SNXjUgLSVQUvhRS56VYSxbwYClgbBW4jOl1fMx4ahAA0A1jWF5ZAd4Dv/F7DT7yKJ7j/O5mVHtmbpxrYexD+49iRP95LlALPnWug/ognqCVt30Vhn6g7Zh0Ix9Y4E6B161ZhG8np8YTti6vLiYkdrknlSv0sUys9+5mkXaF+FEEubUpBRgbDo15oooKlKCBc/hVKH5XIKpqPXpmO+bwTdVmnqncUK8CpFHGV2QCMgf5Rk4OVDGOm3Ek4wCvmWcVpn57XW0jdBWtiEo6GHtjrCyspHKUJ4zqy1M1Q8dKL3cPDDIx7XxQB0G6IL4L/0t0RKiKRuYB1TDxJhBxESFbxCddXFiKU6fPZkecvFwjlKYI5VFASe0g5FWLpcVzMFzkdZnFozWi5zMzM3Hu/HmIuMXEAtFhgMCiFxbSAcn8TlegrZtw+u9CDBmnEYSJAALP+ns7M+IpA/T19aTQKhwjk5NFlX8YfRVt6xhc6tnbVbiEeZ4CrmUUjooijA5vJfFNNJDoCrBaNiWWl/V3zfLa26/JiLLRXYzToz4qiLQETaydawUPia7PJuTz9PlCsRn9xU2YmUz6lCyyzucWSJNR83fayCog3O+4FKQUENpx6WR6ejqF0+9nZ2fTuhZCxXX027evPAIThpTpM7BDu0cZcvbZpa09xmGbJpWk6vV+GM9T5NwL61JUHl9CHywmnhael235POQ8hdXMJac/z0uSKbEcm1po5kJEMY/f3gqU9USJzEPmXqlWpyXf24rZhcl4MILwerpInac3OHYtVxFEsr/FioNKUV7L0SZ9DXQaD7COtAXKhc0buHlGd7XSBhI9Q2ijAtqC17xT6C49PV60GTfARB7dgkQaiU5cRzb/uiWXzYS1nspvEEyEltCDV4X+bVSMAfEHdNveNEaC0qUtBVNxlb8USpeofE5G1KFLCwbQw97bcMeOD5+CL0rwZTtGyjlB+FXU8FgJWuxmH6DNsdPNLzeUOuLM6YvR1jqApqqKk6fOx9NPfyguXnqebjVFS0d/HDt+Bof/QkYijw8N4uB3R1e5KwUnS9swIP20PMWASXS5RYjjBv3cZaRfggLIfYfJHAwDYpotc//enTh7+jjwaBlGnmLiHka5pzMnSKibBb8faSj9g/euvxs/+RN/Ky5dfCIev/xcnDt3OY4NnY0Txx9HgE/H5ceeSeZ/7Xv4GsurMXzsfMyibCYnp7L2795WFb8vxNzsQu7rFMIprPo80xP4+FhOYZ8BjXX3l25U8hQChbu+oQlrv8jfrbF3uJPn3+rX5zlJkpTf9ckNFlmYXRimZRR+FmfEgEz0ydHYi4vTcUf4tr7AxC9FbWN1TCDIBgAVxsXFRRioSMK33awR7T+bU0FCaIMyMrDX6gt7MoL0TyHEwmk5Fegj/7uIGxRZYN4n5yuEyytrsQytDO74vSfFyexmkJkCKG208vq7Ql/vT/dE4URYRQ6o2MJt4ZmF/8jPtIi6P0X8Y252DlTTDmO6g0c04NigSUN13IMP7o+OMGfWzKZpfGA6kSsNtfy+uoI7gxAYYDzcExY3R2N1EzQCDTDmIkLM+K1iArNbzK4WpSgStGh5bV1TbKF/zbpjaPxkrNVuammKC/D8pz/xmXji8lOJ/k4On4yL587Dl5fhzzFos5KCl2ce0d4GbtY6biSyzXP0zy3ygGsFWsh8cgvQhwcDON9VscK1a+vesx0ra9yHvG8wltXFDa5riMHBU/HklWfj3JmLcWLoZJw6dS4uX3o8nnz8cnS61nz/HmMpkJC6ouYHPvXEy5tre3QA6+XieCu+LPjEaNsmlmmTB4m35+fmGWwxMafxR13LclJy7uUI/qc28u/8E+5SUzrZuXleiOBnMNCRtjagIKwbGxnFfxyMO0DxPFlvewPt1xijD+7nmqkTvIEAeVLeKlr1/v37QFR817lVLM1i7gSZnJjJNULX5EZGRuLGjdvx7rvX8cM6Y3RkJmamgD1YyMPdmlhd2kY0gV3AsZnp2Txjx0CN65HVVQ3x8OEEYzuMzcoeRG+CDvp6LQhjE0LmoUwt+Pz9CCvWdwNmwWJpDUZHRzMeMEubswj9wvw8fRqNWZRRZ1trTE1NQHNdgYOMGL/+xusxDYTTBzLApZIan5gA8gORdDGgVQs+moKfB0zD4D5HKzs9N0Mfd9HU7UlnPzM6LIRUEYlCEsICz1QCrQj4hhlYyX4qVqwUljgRTVpNrUYFph1+hHxWMwVVt6YEzL9//0GcPnU6lYVC22zyB/NRQG4tpwHAEowt42pZjEqjWLBinkklRPa+yampjGfoi3qdyCPXYRnf9WvvIryjtAFTb5ibDe/B8O0wbrmryJhyzJ6yp7Wqwe/VJ5T5XNLS0lXW4VnmjUkxbAW/WoGimbHhSnX0RGVNJWPCUUQZw+O9WkaLvJe7unPHkvEALaorBPL/e1ffQ8iLQKoug+OcRenbj60tz2/CaoPgPJ5WpZvxAZhDi12c+4MrRl93GVONS1jct4OAu6dXUfBg9kZobExgGUQ7OzWNkKNIgeorK0vx7jtvgmCMGeCeNtREqz7/P/wHnzqcm9+K7sHH4zOf/iEYtSGzdVxQduLVrgpTI4Tt6elKZ3thYSEuXX4chlzKYE4GDSBFToTbZnzBYAqqcE/GMHEC2wxtlXD9LQW3mrbX4u03X88N0N/97iuZyWNgpxkYLJPq+xmt7Onqi1Ygxbe++yq378RLL304F9q14jv6GhBHJaAf2thUF1/84q/FyOi9KOEnuNEbvYEmpm9cX1vdCJ/txenTJ2EarMDcbJSa6tF6g7EALDS6bPTU08i9UY1c7mrLtDiDYcPHToBQHoOhemIJwupLtfDOzfGMzT6nMMCUTly53B6vvmp1xI3cmH7hwsW4P3I/7t69nRYSswIUrUdji1ga49lnPhCDA8Nx++bteP6ZZ3h+vWCGtgs/1tfY+ATX78QQfVZYzf7p7XNNtlj7FDqXEEz709beBoTVhAnzPZUQOAmtElozEVpeqykate3u7s7x64+WO8v87lLEZiauGImu4CPK9MJL709LTD9EFwZX/K4QJt2OKiwQVshntrYkT11FCD744ovRAI0U/KOIrplco6MP4y+/8W14AjjId/YzqjymFJQG/80wJnf+VLBcHR3leAbabG+5OcBkDYwElh0GRICMa4gs+Ak/ilJqcXfQZ7iBnh+ksuFTeMFaUQqLm///my/8DH3Upcju5/w5tq9+7Wv5WXHIemSADXZO5Wfbxb51n4VyrRGSq1wUfKAzwq/yEKlmgI5+yqeiOsePNUJuimNPXoQuA30D0ci18qvw3/Nzf/PXfyVmJ0dQ3oextmKZXJ77t//OC4d7uzDt8GPxA5/9ESS/GbhshFVTj+8DvvcYRgXCRHCtp3DPbBBhQq7VMSAlUQF2maSBa7UAMoQBEC212itrWTFggxVOlkTTvzK629Jcyuid9sCyMw7M1DyXKPQNG/B31E7bsRsT46PRU0aQW7RM9fRvM5djVBxqb5cazFEWildBtB00XPaFSXSrmb67AS0jmUKPSmUlJ0kCWlsoz5FFg1uYS4gusd3LOz8/DUTGV4WqLc2dXK+lAWfAkLOT0ymwJ44dS4iWWTBMnIypYCpkWtbcXMCzXPum8fxdi32w5xk4Bp3oB7S6cf1Wwu+/8dkfSJSTy29cn+u0cODk7HSm+Ql9y1jd5bXVWMOfK7d1pl+Yp64z+SoVf6nD6gmn27D8CdlhQI9tXMOyqktNXjErzLVYYaBRKq1ckSGnBdxI5tLHVYdYF0xr7e6qEYTJ1MHB/v5U7CMoEa3H4GAfrshqLCPIPT192ddvvfJKfPjDH0m/25fzoiU2CmyMoq4O/096wAGuDetu6VMaMBLCz87MxXe+8924cuUp2h+ITY0KsF5UpuV0Q8TOFkKD8KjlaqoKNKGbo2K0jTyjhyfUgQr0Z1dW1+L173wvPvTSC9C0CLhlzgJ0aWB8a4wpg01aXZSVm2yK7D3cEHjef/rPprlaxE6FIUpSmcjJxj30t/WjTaeUT+UhZcrkG2n79ttv4aKejH6svvyuonBzhArri7/x66ARrC48KD0MWlZ99sefP2wudcVZ/MSPf/Sz2ek8EwbB2oOJiga4GK07hcZzn6QCKhyTUHnQMASS2Q14yKxqNF9OisKQkV9m24mHTfM7oZVrd2oPB7+y6Iny+I3cX2NAzMAQtBF2AHgYgAvZCAka2Mygx8D/nW0muYsMVC7FcontOYabN2+lZtPfqM3zUYV4MD7M47gK04VG5T4Zx7+NrOaEQXA/T4Kbskd7uhY7O5vJQDJ/Jl+IMKCBCmcT4l+8eCmOHz9eXE97Ki/bNNLrpgeFeB3hzQoL+rnQRysk86c15fs1rrXNxfkFGHArfuKHfxSLUyiYHeYglSLW7dbtu7E0NxdPXn4i6e4+X88Ldk6OaH7krhRKVMY3yguKQbAdvv2QiVzf1NJ6ILbXSA8xlJY2l5rop1ZYRnPXVQn/3qUaLYaHO8/iApgooF/tGqdBovZ25pI+LCwsR3u5nIK6ythefe31+OxnPsM4igQPX8Xc1GYGWPqNMjzj9es8Bwiaedav43Ks8pHu3Oz8bGbuqdhcKqGlfLsuzzB5OT++iwi/R2xCHsYNEtDq8Qy3LZr/vLI0H5/40EfeR03FcZ0gJ9p9CBJQ8eYB5/rdGjSj1zw7hQzlriuTm0BQeAn/5Sme75KTytilS1dYivVpXXcVsbNhf2rDmlqXH38sejs78/m6VHUeEIdi+Z3f+Z14/Xuv0G5xVKfosuqlzz192N01hPY6EZ/77I/SeH3s0wHUPgPidhjCzpnK6Pmnm1s7qYn8WwZ/RHvgA74fD/IEcCdbxpFpFHQHkUEIXhmUgGAbm6sMi3YcoIOHgfzAyKdD87scKO24tKGvJhRyzfXByN04c+pstDW18QwDEkZwC00pE+TeVXOQtQjMZVUVVhaFcGgyRjJJfWrGPFEB4ilQMrya3usclDAv98XSHyexCV/OfZVT+B9W68gdVNLGtnndu3cv+vr6Em6nwvL7QtkzLg/KhgFxOw6YWPvpm1kBDRi8klm2oR2WDeaWqdYRpvWV5fiRz38eoepKipgII70U9Pv378UaUN7gxZKF2hRuYLIQ1kCKCm8DSDmDG+BYOrRmCKpb3hQiq5IoCN97603QQ3OcOn0aYdjLahID/QNAtMj6UKbaLSwsplArMGUEsqW9jI+9kPMyNz0BybaYM2HjYfSgAGp5ngrc3VcdtCGsZZCxtrYetVg018O7ecaRonX8zruBwLWNNRCDCQp7oLni/GCPGd3bNoBW7E1236z0sz8yYxEpV1EFAoyihZeMxBrUQ22lIkg+Y/5WUbJ5FCnC5QqDJ/DdfzARC7Pj8eEXXsjnViHIBo9cQrRiAl1MXtL3NdXR/h6mS8g4EUr9WZ/tNOLAJgqleYyQc1tkkyWao88GPRVMjYpjKWGsnL+pmcm4dOF89OGOeki2Ct0jWz0L+P/zL38urr33dtQ2eli5iTCtUTVwofPw3NlL8fxzH4qPAmEa6tFs23RGDQZjauqV8GRuBE4tmgEOempnJL7+kme2KBRGkxU6CaUVcrHf3+vQmIVkGkhoSCZ2AB5t4jUHNYIjNZhiawRSwniJEFdoza20s7i2iJA8iJPHT0cnEBEVlvm8ls702vcnlJf9yeMx/cl39lftZkqgh3Lpc6fi4+0YXZLwWq9LwaKv9l0C1/O9Gwn019T6WheHs8WkeM97772XGUpaXC2ca6/Sxna0cCogX5btcTD+7Ru9XVgX/qWA09+7oAXXH0+eOB4f/9iHYnO9Eq1tTTE1MZqlStXOy7NWVlwFmg/nWnJzZ1uWsu2mD26TlIHdkyrz9PTgiy8sRDNWbmJyAgY6jPHxsTh9/myO7fTpU/jb9+IYMN9UQhXvO++9RVvlGBgYjPXV1XQ/bty4EefOHkd57/H5UHzve2/ERz78Yrz5+mvx/Ec/FZMTkzAsPtxGJbq7OjJQ120mF/RZoE9zoIim5raczx3oY7qmaYD6xhZUGBgYQAFjBTc8dlIl5Hw6OXAGitU5zLVu2jP1rxB8A3DFen7OGXQsIvpu0SuST3Ku+Nz7RYZZfACra55AXW0pbt19mFUoP/Dss1nZxBe3xa6rJPCzxsxUXfsjXW0reYv2ZIJCPmxflLWev/uZPq2HnmfyCkzmjirvUUkd8aKbOG7cvoWfvRZnz5/G4nbQJNfznXBc3vnN3/jNmBmfyLxwOebsuVNR03Os/LLmu793IM6cOQvG9zBnLaDhJqGPVncfQhRrVmJ1OV3IaCeOhEKIJWxtAMcL6+y8gQtT39Ivg0i2RZcRfjQSbeYA+WckzkimRBZiZrsIY0HwgohajXyjBZcWljJSKHQTovhciZEQwjZgCtPiDM9za06i0NuG/N4PhcTvTwIKI5/DDxnZ621DRvDt9OhXOlbvVzBdxNeXzG199Nd7/F64f3S/4/Xl575T8BEytFJ+bt/gi7SOuaTkM6DFA6z3D3z2M/GRD70U45PjaTnasHSmgnZ0tCPUC/HY+fM8FxVKW/1YeS2TwSjp1tPbzT3VCElTfi4juxzT1GrCCYqk1BC1zJNw1mSVFSyZSRHmcrthwBS/FujrWuxxhHlsbCyVoRFs0yN7jKijZCzK1spnx4+fSH5op2+WfOnGN9Z60kGEcBMrfwLUchAWT19FMZirbImknp7uFIpOBNcgmFBzb2s7FY3LPpoA2zWA5zjlS41HYSScL3lMARDRGZk2meSv6X308jvnzHmSf001zAqTeY3WvjYmxidBS8N5v7B7Dz5VcIzBeJ+w1p/+mnyG26V8qBhddhPc0jrtweMqYCCygqmBMkWUznNPwXuOKSPx8hINmldgQK8XemjUig0q9lGX5SBuXHuHPm1Gi5lW9M1os4qMCSjFJAwyNzOPH+XSEMyVWF3WUqtJiGJtU+KIs+vprAQwjUufS02bVsY7eDDinPmhDDcrN7gGKVi2aFlRNNrobiFkWrBM3mcS/Rsq0UG3saFx+NtPXMvDVAKBiihzKgQIY5BLYqoNjyZMGOJkO3Bvs8/53aO2ZQphb54yb8CMBlQsCpwvx+1nR5OfEEfFxMvvVDJHv8tMr732WkJlr5dBkin4/v37nTSu9W/9ShNKPMxKOCWsxP2JAwWfSbJq/4sffDZ6ezvj+o2rGbQzqCFjr6ysZl63ltPDsEdGR3JLmLtKdvG/97Y3gK6Tsbw4nxvbrarm7xvrq3ntBkKxuLqM4DYi7AMIayu0b8r9s2YyuVqgxZUm+zvbsYZysnaT/VRZmKersG6iYNbxf1uw7lv+DuPJqDO4ESbsm6mmi6R/V8e8HkJ3Vx+WVhFmxiuklx7mMRsFb21pjv6+3igjwHdu3ox5ntld7kxXxtxeS/YYFDVYJeJRoatg0xVijr1Oxexylu06B6lwmUNpn9fy08/8Tr2ZvjNWW1SocNUpXLy4nf8xH7h8u4+iwwr30b1FdtV2fm6bxXKacLwwDgbGrOLoEporNLoJ8rR72zNgyCt5kbePEv1olVUDxnH86ReuYXugepEVt4WL0hhbm/NRowvGfFd3tDfHmbMnwtIus8Av/QWFsBA+NZk+YaGxFJRkRto+6oDfq9F96XsVyz8MjoHpAwuj1fLuplHIDPD4M3cIca1tbQONnBQJn4ODIEYBfaZBIh35YqJQJjC9Q04LKiH5ubnlflEnw5PKC63nUf/WKfJE9S2Jz7iM5G7TJzQOfVeT+qgikJAbFfjeCfFZ9kMF4N/2Q0bNHUBMwCpQ0AworYY0mZiYSAHK3GKUj+PwHu93wn0d+f1G67UUtdZesgP0T1o0oAhXl+biymMX4mMf+mDcv3Mr/R195SK63pjP1o/u6+vPvNlM6IeWxgIM8M1NTWZBvJ3N9Zg2zW96OmYR5MX5WQSf56Klh3ExzBN2vX5i3LNu2yFN4b+786YRS4vzglU8nWv3zt3JkyfTina0tifU7MSyupOsn37kCXzCVegxgKW06ohLPz2PfNhRILkK0s+yHe5p6+hMN0dr7IrDJr64ZWwsbP/MU0+ifGbiLvDR+IQK/RD/1fRZ510/PU+IT/gpfsMqKzxpPC2CB83zs/0iX5zP/N59rEb0nRf5VovmHEgT+VY0VwiOyqBIWjEQVZy0obDuvD+fioCPO4r9GJwyqci5b23CNQBoHSK8lhwyXiSqchO+fGa7Wnp5waW5XLmQ32VgXvrjBkR3eLtjy5iHWwu3eFcd7kQj1q+tEVq45W1jfbnYU1nngrzQQjtZaKhMEwMC6NAndObt31plrshBCAGELgqYyy++zQtWmowQ1xtlzuUD/Q+huJBU4S0stvDHSclKEXTA/NEKk2qwxicqcHq+3qc22zNApkDbVwjRihVQCxssUUDMJrLtjJ5i52k5NaFWQQ2nxTOpxOQJiafAqWR8Oam2IZELxSTSYAy8JbpvrUm2zTOczB/6oR/KYI8vhT/rInGf3/v25TMcW2N9sd6bbgLtA+CgF34diuGlF18AURzG7ZvX4vFL5+n3XjRw+yECe/SsRQMZWDaZ3mi2WVyWfFlbWUJ4DpLRiw0FCAtWWYZ355C50vbNpSrnwQV+BdF0znmsaQsW16oPsqR1jLdQSkP46yZp6Ataf2vT3Ur0Y2psBB/5IRZ2LFYsD0RbVqTQKkofaSovKKDuTnLDhktMCq9WW0Fww0PSGj5xLgwKCRc3Ub6d+OsqtGvvvhsN0KkZC+54Xa1wKVHaa9GS2eEBaeNykMjNZagUEHmQn77kqz0E1r/d4yrM1EEyKi7/GDF3E4yrDkc8KDLyILGjyqPSSXfBwJgmMaEszyi26QnBMVgwrMtaafxoxqwzjY01o9Ofpn/ucafL6cO6RFdci2w8cgVyowZKOrmRfh7SL5XqNop3H8VajwLKFRe3UlkxYpEJMLollpewhvWFAcIKiWqjviUSfUFo6RDXbaMN1cqJ3+msJV7VYhJF38G3mSYKQwFZhai1RaoejTt5vvxbP9m1UAfi2rDEga1pDzjLT+MUhv6dOPsitNTiHFluCajvqZD4ewokffRLr/e5OQbuVLE40WpZiS8BfR8J6dGyw5EgH33mW+2rVZVxvEaB8nOv8Rm+ZBLv83lebzsyQxPPymttBxfDk+eEUf34pboXZlyZl7luITOrUCLUrc3NtF0TQ8PDWLLeTLRwh82x48eif6AnAzwK5Or6CvCzPQvvDQ0OxeDQcD7bFMPhoQEYsCrP+ekst8bSAlA6hHVu8pjDJ12CD0AOfdayqo0urGdNo8sXe2GdZF0TFcWDe7cThldWFqKnqyOXCXUi9rB0JjIYsdb3d4xmGVm5Q59QVOBU29ba2koGvhqBkipslabKV4trEEwaDg0N5T2zoIZmhYZ2j5I+imBQseznT+dPegt/k3d4+3fxLgTYIu3e67uYU5W8ih1jgkLQqrkaYcVJ+d3ax2bPuYlBQ6LgH82la6m26cFw+tjMNm05/56wUJcCq0yIlFQGUCflRn7MSDf99p2WWsGVBo/GkpbYbDzkZN/lUo0OfVhd32SOrfpSRN2r3RvZUqpnIqf5cjYZPg6LEpoqtJTSRy87nnCVTpg8z+30CWKqwZAdO+IasFA419W0FAhOHoKtYKBhhCweJyLs8xR2NwNovR3UUfDJHSsKsMEnB2PoXn+6CCoUsNz8U31YIeuOkAj5pHv4bR2qMyYDP7hk1cjCvy2EsAbGUkGICAz1C12YAMbkbqFdNKZC6Dj9eTRZvv3dz+ynk6+icfJ8aYH9Xrr4mT+NQmoFcm8x41ZoXT92WcWg3QaWxcnpRCCeOH8ujvUPRhmfb3CoDyjbAJRtiuW5aQa1HTevvRNLs1PAL4RzcQGmAO0A5zq7e+LB6DgWtRy1Dc2gpv5YwPKtY51MA52dXkjfkimKhY3lTJ+buHsnVmamEZbNmJmfjDl+7wT2mqmmn31A3/ZxW/aBxCUU5m5lM0bu340to78wvxOtknG73NzURBwCBTexoiv40k0IvLxEA7EKCmiCzq7XmoKq67KE/75rPef7N0BUS2HpWesaL6M4lhdns0+93QMpLMZH+vu6o6W1FF//xtcQzjqsfmdGn3Nlg/nSKOxCC5VPLgehyJ0S54v/v8+HRy6a1yhoqdQZnznoye9cXwv8rEdRyXuZpAGP+lPL56mA7h5TqBQwLZ5t1jWoAFw3VlkYUOJ72nMpR5Qp3Q3iyYvmkbfBMy0oIBV8He0ldkVenE9ZpsBmmhksP7xYkzwtTDfbrSEL6qUxxarXfPpzz73cCwM0N5o10xqPXboCYTxdTctqZwrBlRnVZkeM7OcOpCASHXRA/J2+hN97j//skX9xWUZZuU+rWeQ9I5S0qZA6GK9XeL1DYVIYcjuU1+uLpiapwUIspGZL/4eG7YN1fR2wkVsflwEWhFotnX2nUQVYSO1bofG5Ds+x2LYKwkwirzW6l0nw3CMy8F8xliLyrCLQqrhGp/W1/9LApY1MGeRad9GkG0AbxXKGfTCqqGXQ7a7J+r+uo66AFCx36rqrCuuoT/34iiYJnDx9hna3Y2DoGDC3ApwsM+kHWUi+3NWT1tcTCKZnZqPXKozb+zE8fCx3RZ2/cAGFsxMnj51A2GawdCgsxuEBXI7IYblp/A5+pb7+MSy7lTfmZ2ZiCevai69tortF7E+cPZ0MbfZOb09fnvHj2q260+wpod4kz7Dcb3dnVyyurkc/fe6gvyKvduhjYfAy1tpSNU5pZ7kdemj56oHZu9EMgw9gcc0N6B0ciHPnLsTymvnrLdDOdVIgOVbHt5Ff+1z/KAvOOcwgJ4R2Dj1s6yiA5ecqUXnpSGk7eE9OWELhWbTdJBetdPIxhsm9vGkNuU747e/Ol311jtIfBg0J+TMwB6oxLdbr3RsualCwRaG+PHpFnk9XT16Ft+UXa0JbzEDjZHwJdMzL9NmauPrm2xlDaANC11bLvxiJn/37Hz/s6eqOxYUKxG+Ln/rp/1Y7yoQClWk4lyoURBoTAvlTgfKhClRhEYvoqm8HnD/5zO8TDvO7Pk1+zj9D6P7uS+0pVPHl9barAjCwkAz/6O1zFciqqgY0+AMgVWP6XfYvPWE0my/vl3mOnqdP7I1HEN1XtkUfZHS7QfP8uZsELjKp0LqPxuErA15Mmn/bR/3ZEvBMYXVyhedaXb83AcP+Z5qikwAjuRtFaGsQxqUDtaxCLY2uXbuWCRYt7W3x21/6YnzoxQ/EV7/61ahBs7bAAFajcK1SN8JtlIsLK3Hq7Kn4+tf+AujcD4PWxsAA8Blo68rA+MRkRp87eN4qP7uwjgr5ytJSvPfO2/Hck0/Ed771V3H5ictQbT86ewfi3p27udQDVWIa//nZZ56Jd956IwYHBrN/z3CPfvUAQjS+MBd9CGyeBsENayvrqciEq5MzU/Ek975341p87gc+F1/9ylfi8SefjbfeejOefOJKjI0+TKXgdkSDovbP6p76v0blz5+/EN959a04jZJyY8YT3HPrzi2g/zl62hDPf+A5BL4La11J6O42Q6P9Cn36u3TIpBkVNrYwBe2Id+QLhdd8Yo8DWYCOQmPTF+dm5mJkYhzafxD0gOJmHo091Neb9rqbCsClRYOwzrF+e7URKGcfgZWBGuAtFYj3CpPtj8hKHskXCMwjXfTBa2lHWL+8vJRpv6OTkzE6MhZPXHkCRUOfmfssygB/1nHff/6PvwDimY/WEgaKt65P1U//7AuHBjNWVneiu+t0fOFv/W+T6c2N9XNrMDl4B34kYEfC5SAKouhUA0m1Lo+E4+g7BfloW5q+jNra5RjbTAuOX+N1GZoHhgrd/c77fcvc71t2rqupLcX42FgGGcrlTgYOcfBVLCcjLFZRcVmOQQVTBBHUdq7rulZsXuwW8G80yghMV093Trxw3r2O1WhSg1dZX5PGzG/O8ec8uea2kQyr4PoyaV3GdSlFxaB/mYqBt4E1f5fJTiKA6T7QkGfkMPM5ed/57qtx7/4IwuwG/yLyqMAe0FcGTQs1mVx/3LVQmOerX/1aXLlyJbW71x5wn0XhhhCqd6++Ey3lrhjo7UvrYv8fPhwJ6xmbFNHT3pFBrMuPX4qxidG4+t7VaGztjKefeS5RwxtvvBEnT5xKxrz0GFYaOClNDSjdf3A/M6ncw2z+uL664/r6V7+egtzT35eWfo3n9NEXM65k0m2g6Qrw3jpgVuNs7SjHgwcjqdjkp9EHD+P4yZMpVCaODB47Hn/0R38cTz31ZNy8eYP5gg+Zm5de+kQmZXR1lePZZ5/JdMfr16+n4HLRo3lynovc36oDYxYGviwS2I7LIJQWZbilsBRnz1hVlPnhnsnx6bg/fj8+8uKHGDPKVUUO5Q1KFcuGhaVVqauk7dfpk4MxAh/KFzso4qLCi2hPY1CkZspXKhLZoUjeMKhb1C9/+umnU5nX1JsUMxV37z2Ip554AncD5Inga3wMYlpg/V//y3+Om7SGpQel1atSkIvP//Qzh6bXRXVTnD7xRHz4xU/EIBNgjxQaIaIvGTCTLHgdCaWvIyFzYEZH+SAnwcR5O5qL51zrW63s2qH+3gQQS8LubRtVLuB1nuBGO7bly3uOrLnPsT3c+dweZ4TRJRj9FomhgtiHsbXo2t5aoHMBlbXYRZ+Nlrt9zjYNuSs8DQiLGS0l+lnH90b+zGkttqcdZIExBc4NzQZeRA+p1WEE+2TQwNxlt/T5t9lH3mdAwQCUqZV7WIbu9pa48d67Ua8VgL8coztW6HL86Z9/LarrC0XmcoYC6inoLnW56dqx2qaRVJdB/P2dt9+IFTS2JwZYAiVr8IK/zZ4ChqTQl7TYwwMI3Uh0NCFo9H9hbh76QxM0exPCb+Cl2ECOEuA2o6MGmfT1tCBOv8Gzo8iswiENimWKokhbuUMFarrkPPcwDyh9ob/JJhmlxV+7cOFUrK1WYn1zJx6/8lTeJ7xUKXuP8QN/R+WmYvAUR/deq0DOgjC2dz0kroPnV8U777yby4fuVvIeupN9U6NOTU+k8Jy/cIl2iyVFBXYDpZybW/hbi+7adV1dUwqjyRf3Rx/Ehz+E4G4huNBCRa5y0U1pReHl8iOvkbFRENcCtN6hD6Az5sZoufy7tbkWqyCbB/j0gwMDiWI6jaqjSFQACrIrIiUU3hn6kJAePlVwRx+OxRUEt555RICQFU88RAHUHMT//HP/HEVtNBk0ULcfbR1tUfUjP/vi4eycm5sH0ATdwKLn48nHHgeqMX4szyHtKEAypYTw9xRSqMWvvAoonNbTD9QyDAIqFWtvMIj7DdVUU1NTCYnUYCa1m+LWB1RTw8s4LoY7IT60xrZoV2utNfWloBtyt2KGvwuVnXAtx9jUeHz6E5+IksErGNgyNPbjEKghXLXfqLIUdJ/lLo1qIQtw5t79O3Hr+tW4d+sW7UzRr2P4VZcSKvYPdAN/+9B2bbGxZjpboZhcp3MijlIe3SOslj19+jSQyHVcWBCfZGdvE0Hfjumx+/iNtdGMJtWPMpp8gKc5Njkb07MwAp9vMWHGEQ1cVdlP/nJdMP1/xiTdCwXYEHdvXkUIZ9OH295cj8721lR6bjL3FHStiQytD5ildGjLahQ72z63Okr4t+Y3HxpFpbNZ7jRZHD8Mi6A/y91FG4xPNGRMYYm5LOILwkijrYxfhY1C9W6FlhsKvuFvP5M/GhROhG+5shnPfuBDWFuezT8tofzgXJnwUVfdQvvFsk9ba3NcvHQ20yd39/EZeeaNmzfTyins3/jLv0IRrGtkMSrVucfZMr1+tyG64p8861Ekly8/Hh94/gPRD991gep0rVaWi+2BV9+9GjuHuyiJi7G2vBZX33kLeraAbC4jE62ZsmhxPIXzHm6aENv8eDdEXL1xO2YQ5PmFmUyAkb4ujflS4aqgTpw4EU88+XR0484orKbGdoOMnKN6/P6xsYl4cP9hvPDCi5kZpcWvOrBShgHN5fj5f/XPEOJNBr0X9c26Z3z/3/53nzqcmJ1GKxiq741PfeLz8dilSwwZsmYErmBMmV1YYvCnwPCFbYM0KFStbTFpMpXHQJh7+b3vvRZ379xmsHdzP6iT6OANzGwicFpa6/mW27viwvlL8eEPfzgX+mWknQqMU4UPEkcBMDQ+/THAoQKQgd0GJRG/+c1vojm340MvvYigN/IcJhkIkicKppdvkIt+Aqvd1efOnHv3RuI733ktbkJ460m1tJeislXBn4GhD/Vx3S64Hdbfbe9oiQ984KX45Cc+npHVPMsnrQPCyWBkwDsIrs+1Rq4KbA3LYvBJX+gApv+D3/kicAqrXw3QgfIKWWXbyvrzTPxSXHryMazjqdhAqE0kOaSvh9sH0QWjKSiOXw5VgPW/PT1+e3Eu2nI/Z2FtXcLLwArzxYc5VxlIAsqtVtajrWQx+EKYthhbFfOZy2/8k55eb4DHgJvWrkBcogOe629I4w4325NEHlgrOUBmPOAeg2We5ljU3CosuOQXDRjk2aGdLYT3qedewCVpo5XiJX8VmUyV2K82e86ATh0uQ2NcuXwBlLGBsLkevBkPRydBCp3xp1/5atbj9jQEeco15jFQz8LCfLoae7UmAW1ngEsXzXVlk1T+7//0n8ZjGKYV+NOKFJax8TQNg1tPPflUfPuVb/Gsjjh5bDgT+i1Lm/wHgy/iZqytbuB330G43wTdHMSTzz3PABWw7ZibnYyHd28jfPjFKG1pbU61tZpX17dwkfbip37yJ+Pv/d2/F0vzKBjmamdrP958+62MRZw/dwZWBTGhwKurXYPXmM3Ev/n5/zcKxODYYaxj2Ax01nz8E1de7u/vxUroKzbH0089m9pUdlQoFdwjCyuB03Lx0gqK61MKZUauLwE7rfz+u7/7h/GbX/qteOudd2IBOKdVdL3KPbCJ+2miyNeso+M7sbS0EtfRpH/59b+M27duZ67qqVMnaNEMEga9tsa1+CwyGT+X8Z/sRVOz9YZrs1D06RNAD9eLDRbwpQxoUkMeCqxioS3TBDfoyxe/9MX4wz/849xFY6qf+06NErq4jlgkQV1X1Acx/5ahx4PRkfja176WCf+iBSsvygyubarh9SMVLBVRrvHShqH7agWCMbz1xmsIo6F9M8pQJDCm9J2cnk1FOAjELmHVpY/IwJRQAG36Z5kEwPVaJscrBF9bXoyttWW0c5GKWlUDLMfKbLs7C/gs0ilhsfYRGgMd3m/usQKuy1LvGmq1Qg60ZUKcbYOPKmTH41y/v8UPWqoM8nPe2Rf+1sXwJwMtgjnMcZ4UweepPPgvgyzQwaXCjH+AdFyHrqkDEWH1CiShGyOywqJgiXWZrPlVYhyDA1YagW6ghZWVdZTDYbzx1ju0VQdkbOf6wpeXVxR8k1GszWRgMCPKWhT619pcpN/+2Z//WQbr3IJpHSszvx7iZ7cBwzP7DRfgxPHjWbRBgXW50bJFJr7Ie6++/np899XX4jhW1Ioiw8dOpZumO2E/j5aZ9KN1NfKsIPrXCDzWlXyT+zUiV648wezDI8yzRQzOnjubyjBdMDhJxJjlWo09fO+72Y7oxphHxkpfeOHcy8KiWixNS3OZTp8GNhdpWy6bpOWF8A7CCUs/RN6yAYiYdY3ouJ36s6/8efz6b3wxRkZGmcSGhCjCBRPvFSi1kKlhMokT1gyjykRe09HemdfPzc+j9b6NH/M2/uJQ9KJUnFj74oSaiZXb1mjFYIgCMz87F0N9Q8CSNvoKoVR19DF3V+S84T+jhW/cuhn/5Vd/Ld55773o7u3nmeUMy5uGaEV5n6MGNlKrsObSERPi/Zmwz/jvYlmvv3c9/STrWlXVQh/oYIRQJldwnSn1W+IRuqKr+O5bb0ix1P72TfSgQnKDB8SLYyeOM/7OtFoqgFycp/0WBNezi2q0gNBO5pfZFhH47cpaViapx5JWQ+866KtC091wPoo1xUNgI+gFprLqhDXC9L9VcipOg0drMIfKoaBvsTTXxPcptI8UQ6Iu7teCu/kfaS+UhsILnQ/om8rY9U8VmumFMrSEEGYrSPKEuc3nL17GL+wB3QAHm1p4WzoInpMw3OKxqRqFJsbj5vre7i6eZ7WUjXjj7bcNAUVHTxnFhLXln3wlzbRs5jlnsgft6KMWS0T0j745RqtlfOWrX0VIB+PEyRO4aV2F0oXs5XJ3umsudWUKJsMcnRqJtnJbGqoqlM5v/87vohzWki/dOz3EvIm+vHYRHlBRG0cw7mFgzSJ8mQoMPURi+vxvILzDg8fjmAFL5kcDY2qwudvS2ZWSfebJRA9Lsb7+vVcThRrfMPayD1KrvomFs26O1STc1TCFo+z5oqmomAAZWIF18L793V4aqCmVxNvFxPzif/ql+IM/+COYPaIPLelicQZB0BS5zkYnrBDg5AirTMBWyHIfLm0IdX1r4QZdMsCP/X/8s/8p3n7nXXyDXiwiGotB6VcZr1WhZ+IGPoX3y6huFteyK2jZTz5nEMkAb731Vvybf/Nvcr3uxPGTTGwtk1RRlJhciVSkSxaIQi8QaCVDMiCZaBdhkAla8SU9nuVf/Mufw1pO5zY7LbPX+TbCrcVTSLTK3quvr8VwQ30uNcAYBjv06cz88jkKqRbRnSTCfSOPKkeDbAJVcC19xiLyNglFIXD/swpRhjA4JO13UDzYyUymcD0wqyXsQXX64V5YE1TaWzu4ls+Yb8fb1tqOlil+z2Usrs14Bc+VLgqkfxqUEwfohpgY737RAxRwHXPTiEVz55AKTkWsMJm0oMvRg3B4j3cr/Pp1aVF0AbTIvnm+ZkL6uYyj4ejt6kFoe1ByKB58nF/DKHifgSczoXK1gV5ad9gCDL4sOiBqkP6wXjSgnBppr5F2uzs6EY62tKy/+qu/At+b8roRnmnkXm8tY1ZvREBEEKKbznJHzM3NRSeo7BZunyf36z/vgEJ7B/qYP5eNXCbVDWJs0KKg1V7Ki0pPbaRbgY1j/pyLiF/65V+M+yMjXA+vQK8lZM4bVXpG43cZj+04J26o3zdYCmK1BE6W/RkYKr+8hdYfHZ2m89XxyY9/mqfCuAopHc8oolLCS2EVNmthExrzQI/e/1f/33+FJXqQBdTMRU5zDxGsNJDrmFCw2EVULJ0IKxKGeRFtC8sVFj+TaCoLBUsmfvXV7+WzH3v8SkIRrZjrlLZlep+7Vuxvb9lSMm6bszRnsRTApbRTE9dv3Ypf/sVfThgnvLbvChNfwST6jFgTqUpfzYn1b+s82X8Xt7SoeZI8RBQpCCm9+fU33oznPvCBZDbrIMnUrR0IhQMwau3k06YRyjdffxUL7VKY7KnF3c1xOItmAQ0Bld007TYvJ1Ymd6LaOzuT+bV+Dkj/z1S9pdnp2NvC4ja4UwtBRthFM51API+Y9LlWZGxDIQtDZVL92W3Gl5Fe+lTHvUaenSP9QvtlzWwZ32U0514BToHmGckHfJ4CDCrxKBrnTxQEdeinFp1f+Mx51jq7t1bl7MeZOA9FT124wHdHefEq80jmV/GJeizJYx+HEYy21hIoaCV++Vd/HWu9C9I5C2lFQC3Mfwe0qMlyPS26d9wzMToW3ShTIXf6+4+Mjc9xHB0Ioi+3HX7rle/GD//gj8T4+ASCdZBLkZ4cIOJUYC3DqwJy7XhyaiZ+9/d+L86cPRPnzp2L85cuZNRYWdAoyUeOYQ3D4CkZ7riTv1XGDcyNBfP8XoRi3y2y/91Xvxs/8NnP52YOK8kM6UIwBo9gyRgCsnYAHR+gMLrL7dFhwkwV8gfFqvuHT+OHbsT4yBSDq0+sb5TXKosGQRx4ThxMd2R1EzZBMAul/eIv/seYmJxkEJ3wVV1qOLeduaZl8WaeHBb0knG0kFkHyhlDQx1tlnfJyGqBlgTNSvgwQm594/v+gaH44y//WXz5y38KvGqHmYHMalOZmLdbwdwIblTRrBXb0IKq2ayX5QL77//+H9J+M3CsJQXWcD/Y61EfrLSAX7K5kYEh11g95cBCAu5K8RxVLbm7klQMavldfhdqCnN+7uf+VTJbkRml0NG2TA+d9GV8JQKALuYb67dpUQoBgY78ro+rcCZ9/YdAZJK8gsA/lU9aTIWH3498TpXJAYpOOF/FJLvJQB2Yx7agVNXeWYKFZ7vRQEGU1n6vULl3VzokskCxqqi1klpihTB94XRlmnJTPhJJGyqOwj/d5faKFoqfLivluifPo4fZlszoXBkzMdfY8eTxk9KG8clTvmXoI8HSt3XM3qNC8nDt76H0ZhfmEnkZcLSonXWtK0DnbfxUD8teXlrBHyyynswsc6OEsQYhpojIyK4oQZTj2q7PrKytxh/98R+mr+56uHxjbkBvn+4Z44D/k1UZ65d+80u59bC7qzt3R4mY9GW3eNbG+lqsr66ElUjNilPZZQ4y4/T+nJZ9XDgpyNz6HPl9pbIcv/lbX0xa2yfTIM0MS5THZ24MsQ3zk+dmphjPCgp/g/E0RvXxwTPxw5//sWjrEua0JhMa0EHW4WuFFD8BprTImpPmEoKVAazU8Nu//0dx6+FYdHT3FVYIBvdgosXVJfwRBkRnZPTKOgIBhjcIIswz0qgQe70yJKbPpYrNTQjtGT4rTB2MiACY22vI/k/+5M/iO99+Lcq9g3zjxCsgaFC0bam+GX+O6WawCpAC5rJPQ0NV/Mf/+B/i4YMxlAqE1MLzLJdyNl2HRDMKz03QNwjgGtsh/dXKqmjcp7kFM/i70dJMU0NT7mLVPfKwBa26tLgYX/vaX6RWtYxJWhwEexc66otpQXNrGBO9v4mfidBlQgoTqJvhJClAWrh9BQl0IgaBpfN3BfRIYfoqflewsFb5e3IWLiBzUgVc5OcWvm8dHwvLteb70Ko8dCx6z1yI+p7BWKaP9Qb2aNs6vwtY/nsPR+Pazbtx+95Y3BuZiJt3H8TVG3fivRu34+r1W/H21Vuxsc244Ic16LTMfB00NEezVgI/1VTFpeW12ARRrKzigtAVd7PY60xLZEz+7s8yvrxC+tfjKYxBWvSqEhc1AkWx2Liunlrxyl99M2nW0dnKWIsysiqlTS0TY/N3lZ9IK5OAaNfN+S7FCNtt35WI3FXD/HdiUV1KNO7xpS/9VvqqughugDDzLQuywQcqWpekrl99J9YrReEE9+i6JOb+aN22HfhMlKgP7JZHUY+CmVBXwE1nDuVxB69yd975UAVjMYg//dqfxczCbAbAVHyJFpuA1xgh21CBqFTcpWUOdEtnCwQF0bqEMjDYn8LgDgctqW6nmFpiyFgFgxWQybcO/uuvfw9T/2r6GloDtakRNddrlxaXEVw0EI6+Gk8/IpcaEBz/6Xu4Ruw5Kh5itAsjqPG1gEIso6/OkBYZ1s3onycOGKlWiHLfJP1RaybjomREB/bNyVfbmaZmJo6b3FuwFkWEDyaGCO7aMDHd5xl8U561kP7uy7EmbOO9R2etsZVpmlpOxtnAeKu5RkXjks+X/+TLsWLCgD4dDGAJnEZ+qkCqmABkJ0wRDJja/vsuGMOtknSD/8mY9l9BNdorzVVOBXws5uF9BudzRUA6yExaTyGj1Q4VaGGZSkpLKdKwev9Xv/lqfBFF+/aNW9HUWUbIYQye4VxWUE4GqXYcE8+poNhcn65gtTaYGzcq8PBkNpecMrGgsyu3FC4w1w8ejOayldbT/tXzFg2BD9J3dGnQHTeZgogChdp5reM5mjN/L8boo1BmMLzBmL/6xrfgHxReyU0iMDtW04PoOjo7UtCM3hp00qq6LGV7eZh00k8hQcDhP+dCBaJhOiopK31NVX3n6rv5HbOevGGGnSjEa2377feuZ6laIbdqwbZs11cqG1625dzJsbk8KpMzliMX7P2/6VPOj7/DGwbD/uqVv8rote6h8+Y/x6BxO9qgn/Em6bm5G+srm1G9BYz90z/5o1zrq3gqGQ9XNxYJ9lowCQyj8hAfLtRaWlqKL/32b+dDdOxldItXq7mMkDkwXy7DGMLObXdqXSZLGEGf8bdQFHTUcfFpWN+Xj4Ba5vBCQidPo0rbWi3D5lqlX/h3/y6jz/pvMpJbnNyx4ppbMflqKJcXarDSf8IYCh9Q+roTxcOdbTfhNu1qQU0xo3v0Q2tYwFM1ZKGy+IWbtU55QDVt00ksrFaxSIeTmV955ZXUiFpw4XxqP9oX7iu4QqMaJ5TPXKaAeElzK12qGPKIjGw7KeetvApk4TP8mXPDWxbLoy1g7OJqbuPZ+pLOjwFBx+F5O6baiVj6T5yJ46cvgZhwGVo7MgBiEe6V5VUEaxXtfkh/qrHcWKg6rJ4+MxbBXUfV/K5Q62PKfwZw8ggRfdhNoWF1ZmHZj462VqxUa+4eKpJHSsDPntjGEJiRJiIy+UXGVchc9/enL3muKOKwj9/aBi334tatewilQaWO3KroljmNgUrXpS2jrJ5e555elb4BR5fLjN7r0+saCVNVjFLOVE3vs/KIc9HUXIoHD+8D5Rtz7rTQtqMbYuWR23fu5veNoAr5XARanF7onBQ86EtrmbyQ3n6hoLM8EvymInJi/Zlr+1zltUL09o62mDPjjHZFq64aiKgyQw65sQ13Rpm0I+33NuQt2viVX/9PceehJ4zNxwJ+xA6+XRH5qkm/pWAOAygQCimrL9XFn/7pn6WmdfnA8iRuyjbskFrFTpn64W8QJgNUCHg62hDwsMo0RDUWsuw1EMO2hQSpMJQwmT7vT/5G8MwVNWJbFzexGN/+9neLL2yfCWgVRhi143cZ3PccY/nWd15JjWmWDj0ATmu5jEgXa5FqP18KfLG53U0GWGQFGWk78sEdhz3SAvu7TFcYerOb3IXSGPce3C3aVsC44ABl4v1OtsosA2s8z/Q5l4x2jI7TjuM4us5+pRVCgJw8x5+C6gN5+btjS8vE79aOqkFx+bUbQnyGEC6LDQjroZl+vvqg3NIV5Xb3wCI0WNcDz7bhOvONDdrV4rPXNriX1vVD2pSBuNYjPZh45i4Q+ObMOmpm3t2Zo2tV7umhXwUTK1CO3+CeCkhlasDH/iejoiykYUEnUBFCYo63NHVMIocqoKjTYjkb/UZhcQNoa3D4WK7buk3QKiAGDxsaPZWwPYaGjudn0kZeE/UUfIeguB6IIPFRXq8we50w2mCr909NTWa2k3+L1lQmR8tID0dHMS4uh5nCa/ATF0/VKX/QZ/m2GF8RE1BpewSNPJGIyDllPC7bOX9a6ox684zkQe51HTddO5R7noTJP/cDe7qCv+/CZ/VN9dBup6jEgttZvYGgNne04CdK1D00DQyFEGphhSeG32GL7KQEnp6ciu+8+hrEMQ/UIxbWYcKNfFdbPElhozNp4l0fhSFlOxfqXS8WImtR/cwdQPK/2safMqNE0UE379i80qxbK+eJ97XGEODV176XWlRGvXbtavzKr/5yzOC853oyzzaZwgJnKguL1wl/LKdZwGohUAE9lZycALpdMLkTYVDNvvN8iOezDfpkUA1hpPmC0WivwYSNOunUkGmdBoK0hvZziwnaguBZS0rlxLOhRszNz8Xk1HT2UwspBFJRJYxEYRZ0LvpmvwyA2JejyKhvmSQrhyQjwBTAXdewtSQGwQzs2CcFyVcGjWA4/d42GL+CO+MuFPcKq0xUHJYpVXCkT54OSDtHBRF8iMKoC7OLJXGJS2HVTXrpQx9D8Iv1eHNw9elycmlXiC1yMeDoVj3nxT7KEzluXo73SCE57z7LDQmuTFgWVsXrifQiOyG9RQPcBpc7e7jXZnTPFHAVpHOjMKFPc65kKS1Wukl8voPy9gtdOxWQyn4fS+d4HZM8UNCaN+NsgJbHT53I7ZMnz5zNHGOTNzxGRX/Yc4YGB49l0lBfbz+0L9agW10ug+5GyFvov2cSt6KARA4t/F5CURqIc4+uOcla+aOlsH0TUfDzJaQJLDUonGqMT3VjTZR7Ufzl1qheyXNhd5iExqx+MDc/ldpUpxuyJEPDSqk1YL+4fuNGEqoNy5GCbhBBDVsNsWDsjEpCDDWsBJAJFRdPG/McGImugLlxOYks50FUiZnrn6mJinVQtZ/VChvpdInOq0U9k1VokYXNmCzLirpY/vWvfz3PpzFLy+WK+/eEN/hAaCqDDPrAqekgljBTyyCqyAOMnUAgndk49lm4qY+sMmvh+lZ8xXb8ZA88LsFArZ1tELAMAduis609fW2Py3gIpEptzdhrHkXIM/xP+1oCsFFmNLlkpeo6opPLREfWNtFOfocyg8ETMTzSzjK4r/xZ406lSgqKp+nJ5IZsjSUYVfWg8lWLs2FtGhpq4tLFM2GJVy2Q6+/eaxEDBSUtrMLGS5chl7D4oHiDsuwfn+kSmCig8Chw0lKBlOGKQ6f3mZP1zB8WCcCFqWBU4BZYSwVNO24+t23b0Ef1VQicyrPY7+q1rm06F+6a2ts5yHFapcVDyEx4caODZznJvypcUyILpYyClcKPBqWlF8H4PAOFKhVfBpGE0KIQ16qlu0oxpR7F6diPSrK6acLys1OT0zE7M5tF9DwkTYVt1UVz1T37ysi2CRKL84uxtb6ZbsjMxEzOj/2fnpqJlaXljP9Y6aKyts71OzlWl+rk+waUKKKEAYjk8Vyyo1tK5JrHAzGn1bu7a+GpcYdRiaWV0fjKV/4412RXVtdzPUlCy0A6xhL2rbfephEGCBPWIlDNwCeTEBrRJs0Ic3tHK35Oe3SijUv6Svs10VyPRkZAqmDwA4mGdm5E8yBZ/NcaBxAO6YnNJD7+BdrW9DdLde7pM6NE8pgO5kHMr+/xYGwk15GHBwajA2tz9tTJmJuZScJv4PMsrVXQVi34YAwe38pdKTt7+kSWIil8Il2B7a2DMDHfyLIJ4lm8i7FqLdyv65KHk+5SWZYy4YOtDSzqum+DHgYQ6Cf+S4V2LQifqg5mEk83tbrZv7ACugoawUMU0i4We5fvjST7vEMUXy2uRroVbpbGMgjyCgtb+FFHjCgUr6+GZgIc+tTWjC+JH7q6vJZWKetcM2YeCCOtwyDrMTU/hpC5bot/R8MG6xRe1x9zYzaCopevkqVL9EgnAGWiYqXfPtNc9EMESyUsgpqdm4o/+P3fgblWGAf8AaObkLGPIhifnolVmHMJ5nZ1wa2c0sg8cZNl1D0OR6iuglYZGdxzN1aelo9C6O7qgubbGUDTjdtkTl3+qqevpiauIgAri7MxPz0do6MjfL+GArXKZAn6GTlhHqG3O3x4MIiigPhCdL6CvwtfdHPL4JlI09FDBfixWDtvQEhnMldgxbJOKojdCohlNlYXZ6KyPBsz4yOxODuFlawggAihUBm+Ntd4H2nzQO5a+uSRoboiHeVuFFF7FpVv7SwjF1hP5EKFqxvqSksV86Gx0mh5yN2qqxtY5CpPQ2htibae/qh56ZNPvWxNXdemrKFTVVUfw/34DJh9GdZggpbK9Uc12lf/4mvQwCyfxmhS8LROj0y8m4mdUC2VDJdVLvjOA5gU/Yyi0qa7PAxva0lcUnHnhSF42dIJTUefgXqOkfeUmoEU+IVCMQVobWWJCSrFGYT1maefoL2G6KG/q2gvIZXP+9Yr36Et14dNurDEqQEqfNuEgPbFdVUsGc+SgYSM+tIt+BlmWsm9+h+CeKPh28Bf51U/2SCKSCKtBoxtYGcBDevfL3zwhbQyCmlqdn6vZsJf/dYrPF9LU5Pn/BgB9W9LqXgGTg8KqID6wDUYypcWoJm5KaLnhdD68veFiYlYhZllT5ehtHiGFWvrETfGaeaVNK/FohnwmIXJHc/05ATzUxfb66tcZ+S1MeYWluirATOFV1+bvvs8/+NXYb4BOStdtNKem79LbW0xs7KYCsagYg9CZskbBV043dRg7SjmXjSmdYZ/pP8OPHbuwmPwgc8qxuJLRKRwy7hnT59E0e3EJH19+513Yn5+FuNiqdiZPKNpcX4eCzUfEyOjKOtJvpuL6Ymx8AiTnCsVF0ansMjrad2E0iKFlbUVFNkmn7mkt83zULh8p4/8zDNPo1hRyCh0A2MmurzyrW/FLVCmz1zAzXEjwdTUaGxvbsQICGthbi4WsL7WCltdQoFhZBzSFqij2HKKEcIgpKFgfJ7moItX2fCk+iL2oZK9eNHti2cRWkldxIB0VzewsLfvX0c+XQZSsdfGpUtPaHF3E58LMeYhhutb3d09eWPha6H9YT4xuBkeEtqqe26fqwNO1HFJlkzd4waDHvq22xtAmyJCp7Uo8nOrY4tOmourQlCTGSmzcJjb0rJYFwS33tDulktIQDJgkBuzJfj8HMSZmmAilpMQy8sLCfV+5b/8l9zW9/W/+MssW6oy0IJYmvXunVu87+Tuj5GHo9zPpC8uhuffOJn656try1iFBdpbzNQ2l5Dsm4dgCccW0LRuZPc9wfOFSqPjEzE9Ow9jzcb46HisAHP03XphbDfYC68UUGlmoEukYsaWO27U7Po++reybD2MPT46llZSv0r/78HDB9k3Z/H7BdbX0d8Ghkzfy8g/4tvdUY4z+F0+N5cVEATT9hTE4uUZQWvR0dkJA6BwaMagS0b8eclAOd82TxtGu0VbHplSLD+pxLWq/O04YEhXDXxv7cGAO0C/yioN7YKwGvHR6qID66CgZ3IIDIVaigbaMnZBR1Ox+EAF2r+lk/WsxsdHUegIfi7roCSabI+fOOmtTTW4J40x0NMex4e7o78HlNeEgkbxKygWd5fmjpdRpjU3mcj61BaAt8iAlryjtRUft6hpJt2bmy3e54oIfeM+g0tuzzw5OBRNKHjTV0X/rU0N0U5bHbxb+cyjXRoQsHqGsiuM3UVJrHlWsZFrkYpBQ90EkavlXX3GFtTkOQebDLuIvVgF5SgRxbV3le0WvLKBFbeu1hb0Xcb1WUA5mQBUPfpgLEYePIwJ8PviwnJ0l/tgWH0jkCwT4DKIsMpooCUz1sDs89NomelZfrcsKFAILeKiv1UWDva2MsIJR6RvY2TQqPPGVgWB24IYQByExW1rzHZ0QUwHeIAQugd4eX41lhfXYh3tZVqaDO0aqqF6nfh17tXX1W9cXFwAbnRkAsHFS48BQYqc4TZgukLSjB9dKgEP6X8bvm7JFD8c/IykalmZ0BLwpBELLUxTKJy2anNDIR5mOmqYwConDst9eGA0mnsb25gQUUaBPJSlPChNHwrF1cRnQkuhuIdyK8Ae4F3sXy2gkPBf2KkVVHkK0PXz5OFzZ89E1oNCwIwrIC/51vzlT95meKnY5H3hpEt0Rkbtj9ZeV8czbFWSxgw6cE0uX76CMFpMAOWhG4Ocat0NGDrPCZnFGPTDt8zv9Sp179FqWIzOQmj2M+eZPun7VlXtISBAPZjMJb66WiwvzOa8edSIfqZHWeYh11gNnXNGyzP5mT4QfMZnJk6YVug4tdLee/L48bh4/mScPXMsTpzoj94e5rfeZbVI5dCugsBlO35sOGG1QbOML4jk4APnVaWUiIfnHWAczOpz6dHYgYpWX1vU57g1NiZUFIe71cCjHVm47vjxIQSsnG+j2qdPn4ihwX4MRhcoz0Aewgof5c4g+p9r6/zdxfXlMhC3jfG01OMVVoMmcQ2Qdos3GC12MpSXleX1uHnjZq4tp+JWmfL5qruTUOod7VaIQVmbFO4cQd84dfIChETagWsu85gKmLPLy0EXWSnAZqxad3dndJU788DmFrSVGs1DmI2W2Vktj533xAO1ippdAorT0+rQXj1aqLMVa1FuiMYaU+WKgs9NCForGL+1RDt8cJTrbIBDrYpKygguJEa2mpk0CGM6nJZdTuZlgKKzsz3K7c3R3gLjpqasixb9coRXZcFj6Gc1E19Co9ZHK5Dc/lqtD3Lyk2fgU+cyFwR06amGscical/3R7ppPcv28LkL97oOpvp5IoSBKclnsMc1awM5Pf09uQljGE3uif4GRYaOD2eyuYJiyqCbMFKQfZafMkEKj6+0uA5Rq6kAc63BMBPVDXp52Jkip9DrF7nt0MCSaObWrZugl1WEsEBQ+rA8xMcyv7pJMrjPoWEekktJfKdPKhIzCq0V3ADm1eK/1SOAjSgFa2q5DCUf6cpooRluzrVWowKi2npCibQAAP/0SURBVDB+QD8MRrqaoLJSuakw0urxu5vqTbc0sOaBX+a02zlzuuc9ewi0NGeQZ2Ut7oOgbt+7F9dv34oHIBYVl4jJdtucc/gxd07Rd10Dq1iWQCFaNMfpXletaAMdFdIbFfdz9+XmWjxzbJKOaI/OZeGDFVDQOuPcMk5C32YW52NuZSHWcQ1cPqvDOLic2tLeEl09XSn4RrRdOxGp+FNXMQsMegD3hislxjaKpCH71oLCvoARuvTYY/B1K3xUybE0w0uNIIOFmYW4d/tOVHuok9UPOso9TBUWpRafiAv0E4oInaVK1ZSY6019ArQ+E7QjHNaCwNgKVO555YtCtIuTu00Xk4g9vWW0ZGdukne3hyUqu8ptcfGsYfbOuPzYibhy5RTX1wKBWvGv26Knsy26XKZSCUBgYbc/tZL6gqpktz7V1eMH4+AXvrRa1o0KKAY0vAqkGcFvR7GoBNq417+1BgpoQ+Y3M7F8pjV243Yz1rzkEk81gooAV7uumFbE9ErGhMbsbG+Mvm6gVlNV+nYmf2euNPflGqWS4EQxKTKeStDIoHGCJaDc2Ph4jI6NAb+nc4lkdAyfiT4boFDB4rWmFXMcWmij+M7FkSU0uUKhzlQ4lE1Tm0dYYO1RNEdZTeXu3vT31f5mB8n8ng3kko+Iww0cVnaAiEkDLZL+oVFtX8Y7VNQu0VklRKWgAtbauBbqEaDuUFJ7NJda6Kv3WUK0PQOV+1hQ3Z0GmK4JhWXudCP8UAMjI6lhPrpKQQWhooDNUmg7OzpTEaV1ZI5VTKK6yqYZRCp+lCtzbtHAg4N6+K9Q4puZb5A6KJVltor+UbHKB2ZCyZ9ukVS5Kii5OYBnCU0VXhW/fG/w06wmFfY2wjuHgFoIbwyfe2J2Llbwnde5bhmlOI3vuwzaXN2sINgKNeiJPiWKwpJXNrcyB34TGVpHWLe2XEJlhvdqQSBusXTdujrnukA5hcvg2N3SB2WikcHsbWzFztoGiqg+N4RUC+E6OrqAqGsxNjoJc3uuaeEduVtHAmQZVX4KKw7QCtUwuPO0K36HGC7tSEAzaHIS+LG1v8V3EK6hCR+kPderWpvrsW5oudpCyBW+ubnF3GrnMZmmNTYBBTx6sKatKerVNPx0va2jrYx1L2M529GgJQa9wSwhWIDbBiZlaLgvPH1c46gFkFn20foHhvdlJBhnh0EfVMNswFxL2mhRAgJWHZgJ0xC1tFvH+OsbXG/rQXEAg7oGENTe3PZo6mQz1rm1jI91sjdayh2xVbUTJ08MRX8H8BlBUuBcjtIClxqbEcYkCfd6IjuTgiU2et0ARBdimclTJWQ2Yg3B9mGo9C+NLuJr6jt3ANXUxol6nAjQRxOM1t87mBZOJKAydKNHDQok18Hpg8EXNf72xmoMD3THsYE+FGIHbqibw6Ev6GP3YCOjxUbTU2B4XhUugUFK2JyfVdGMVapGSdeDTuxnA4p9eWY2OuGHU+XuaOVvI+0KnhUizKbyxIaOlu4oQ09TROvgj0YYo5FrahlnlSWFIL/CpVLcx/9ra/fwchSJFptxWa7msBZY3iw0dSlOmOih6YwRxdDW0c27F9RtiqfZXSpz0CL6cpfn1ODWHDCOzR3Gl5+bYggagt7yqysG2zz/gP4VQoui5ObVJZdoFC6hbymNQkdLOQY7B6OvDTheU0Ym3L/eFX09w9Cdn30D0QPqK7n7jLHt8Kx12vCnKxm724y32kBhc45hP6CvR3ZWuYe6Cv5qyZWIPJcIAV7ADbQIALgGV3g/GhhTd2N71O7UxMUzFxFcLKeWsUafhMkptRROvBpA7aMWT0aAoM0wn+uVzTCkC8oKWjPM7EHCLWjaUmNTDlKBd09pQ73Fn93lIeaHQemEE1JFhyX2LL7s7PxuTE17aHYlNnYg/CHarg4L1shAEKYqEEAVbZiGV9uob2NeKoINk8HB6ic0MRoNq+KSjkEnNUb+Q+Md1iCoMN4hE2iViH3gtUSrop/VNSa0mziOBac/1TzPXKgDCObCe4mxmerm0ZCG+BtMNKAPfYPHaK8uyl19KCEECtpcunAmBvr78MEt+wkygSuFXEggf7tOt5Rre0YMrTc03D+I39wU66trQHnHo0TqLwqS0ScIUqGAgawIKjoYhsDK8labm16Zie34alpk4whGR/X316HD0vJS/m2lTlgm1hG0xbHx2FxYiTqUyRqQ0wPVNE+6IalweAuFTScW3rumqP8rtNvessI+PhhW2+U2kcIW7S8vzKF44Bs628i9FjJvaIEhtVgodvkIYsEHWEiuMaEgE214loJrgk3mMTP8Vu4TmchrpgaWUDod/N0qjOSzauhaosvGLMqgCV2qehrphi/bSg3Rhk+Lqxm10pC5t9+iSf7Mtxq0weAdY0KdZ53iQ4TVsYsuDEZ5mWigRjQB3YTzbuQvM65WoHBryXV3XECURKma50GsBvinyeNK4K26fVwtBLUOPoZjoxWe6qhvpc910VlqjXYUdZn5HuzEvUOWBvGdVYRb8G3OJ+6W6b4Ca3MezP/X1xcpeDa1sYX5hamoOXel/+Vc5EZjN8OkZ8+eA6r2ZUNCUs1+rt8xck3/1XeuSoG0AGaI1DDSWjpvvVotTUYahSpMloEAeMI5ygnSLzDP1bVQI3keILyLFapicFtoJwALb7U8xGVSsjQK1+WyDcInNDOn2cihUPfi+Qv89Bkyx0FeZ1KAfb753nspyEI/poG+wJwwvDMj/PBoDLW7sNYlDK0ZYoP7upORUC0YyBfG3S18O8bqOEWS+otrSytxwAThNsMIKDghFlZ92DKqCku9EBOFx+eHvEfu3KWtiOXVJbR0b/rBC6ANAyPuKukbHgI71BSqyL7BcDKe+0dTETLeYlmGedC/mhiL6enxjBXAc/QfhuH3YvufMLBYbtJ3dG6MGbQ3W0m/yBaSnvq1la114HuF/jaiwPbj/Pmz6dcZCDGyaQZTFVBUEXe7p5BX5SHsNzoM+fM8oXaUvwnzSqBr7pY5FQmIqlLZICxaNi3h6bMXmQGsGf3KmAV/HeKOWPCuBl5Mq0sbM5OT0cB8eciV0du+3i5cKYWoNXq7OqMNN6Ed9NcHfB/s7Y7ezvbo4rsefvb39PCzkzHj7yIgHfz0oLJuDEKZtrxOJGfarnuGPdjbA7f1QU2McNlQvp2fn4pdYHB3exOCXs+z+dmCkkBRqFQ8z3aoByFEsE8O9uaz+nCfTlkIMb/rihNDg/zsiX5cxRPGNxDW4f7u6MGNNK6ysrQYp8+ciWMnTmb8QbdHN06jtDg/HWMjd1CAmyhrXJX+HlAAMvP0J4YPT548EasrWq3d+PCHPhmPnb+SmSpCNLOjTAu01lJ/b2/8we/9PtwMU6mlmGgtjmtwWl7LnpjW6KJ2+sjABJXBBvCkHj8y91KK/ZlQ/VWDGBUm2AivO1vWVtYS6ra6KA2neKCyDJO7XIDP7tF1X+fk1BTWejZ+9Ed/OP2XB/fvxxp+yMXLT2VJGpn1K1/+clRWLTMK09K+0NzEbTWX59OY4SJDGaDQsMn9+pMqLP+WcbKeEgonS4lARk+2dx23Ea3rmqGJ89jrvMaqGNVo0pc+8RkEEQkVsqqUaLN6oxJf/aM/TKu7guAaoDHwYAUJrenI6ER87Ad/MErlXlwMlIoRT+Edvw8fH86MMv2tZmCbCfgqkzl85BvvvimQiqZ6BB5BN2XP3T1pOaGt8QEjnXkmzj6wOelgcGkjUYHCvbGxFHcezEQVSEKX5+zFc/HgwQPgGVTASuSWRCyrzzl78lh09JXT52zDyqmVd/D3FD6L7G3sbUUt83jIM2tg+hKTWIg81hyBXcBHwxeJT//gjyWE1Bi4rGTwDECJ0gX+4p9b+7gJRfXem2/Gl3/nt6KZfrp7RgNibnH6grw9uV9YraLWMurrOof+rqLLpcF9rS4KhjZcyz/Y8pmF5bK/ByC62ZWN+Bs//BPx+JNPpkERMtumpXS//mdfjru33gVV4d6gteUnZIvvNEyqHDPT6qOt3BqLi0tplKS3RitXF2QhNLb12EQp9i83QKBIVXTzq9sxNjUTP/WF/w38+6T+KHNdLC818oy/+uqXcWNHY3LShKOmaDE3+xguUlN3zcttaKjlxRWkeh9GbmbCi/xka/YatjcUndFWoN/Nq+/ENnDwcAstDQGcUPenmj1kNovfbSFwOzDrIcxxwD17fO/6q2t8m+vAOvD7Hg79Bu1ubK5GZQWGXpiFCdby7M81tMwW7ezA5LUw6driXKzMu9A9GUtzc/hRKwjBQjzxxFNMQHHQ9cF2JeG7k2ce7vV33oyp+3foyzJtrsWeG52X52MLa217q3Mz/A6cROCX+H1+mrZnJmNmHDgJzFwHAm7zc2d9hTHRZ+DJhmuEQMV9rNTK0hz02OLaRUwwUBHtu4SlOn7qdDK7pVZModR61AAZHz64B8TdS8K7YdqsHTWoO6pUZMMnTsHTzakgcpkF3nR5wEqGqeSYEUBI0nVlcTGmxh7kclyxS8n5Bv4bXOI+hVuoKwowSu35qjK+KZsysNUs9YVFBSZuLCxadhblAKPUoAQscepyWB5LqdlB2dYhKOVH+2FdcjHpJpmb9sxnNxXPI0hMgvE74Z0ZUwotTaVls71t/ujBH8SNTmVqJDnRxMFutNO+/qvBGvnt3q0bMTs+EvUwfgbi6K+RYovBaTAO4TlRlDvNTEQx78vlE1FABwqktYQQ5DU7yas4/Ym8qg/5/WCL5wipqnMT/vHTF9LioeIyRmMRBXRCzI6NwHsott0N0I2O1mFRbYO2VEuuye7zXWurwUe+FaFBI49wEf4rM57AiPOTbbpEubdbLJv6uajMc4svXX4ijY5JTq4BIzyxjcKcnZ4Aws+n4bO6isqImUU5QYSJqdlkenG+WUjudzQ5Qs3gOqq5qC71tDUzGTByLjSvYTnWlhGMpRSIpblJBHcptvj+YAdm3FqD6fluVQZ3Yzf+3tZqVDPI+oPtqEGYrULUwOS1MkkdDKjOQbukwueH+N7VEHlvcx2iYS0gYhsM3NfRktDUCRPGba5v41diQYCbRkZrwbcWDZPI9S4MM+F7LlUwebtaU2D1FsJXhVKp4Xm7CEItTF0Hgx44VkRkd2OzaB+m90QBx1ODxarl3oPdzdhh/DKNB48Jp0UeHsbViLY0G8aXFTIQIyZmL1EFI4mVLZQa9zW7kdukF8ZpFXxPUzDp3SwqGVmI63KEiQRHB2BrRRyjFiThbi1WiDGgJaADlo/nZjUMYLZ9r5KW9K/VEir0UenRNzZS2Q2E7OxoYz5L6ByEHOVncMasHKtJ6GvpNrjtUISh4BlSkKFcN91EOD16pLJWifWK1UO2Ywde03fVxdC/tCid6+qNPOMQBt2BUS1iJ4IzMGfOtIpCAXclAFWXYzd+YbqjCs9jYSB0og2Xchron75uFdftqRRQfiIaN0+4kaNahcd3Cg6Skcglz7CldWmQZYrqEGyzhhDRWkympw3W0tcWi0jQhtFcc9sb4fWmJpdFhfygHfizlbchO3mmjBL0maiGXDNewgDIe+l2mrXmc+mH8QtzoRtr6hPlma9fyzO0xgZsdTHcAqlAGksyo85tirvQ1KQgE3GM5+gumcRjznyecrinj1VBALb2Yht4tIbpTv2l0odoYm2TJXLnRQ4cTadFQQOntlCwGEw9g9+H4Ss8yEQLtyXlvkcDP0BctY8Tqz8qw1tjuJrJ1AfkMuZnDwHCyqOZ7aBrxS4BuT5mpM5I6yZCvwlTrSxhzfftfCNM15ARuFzaAMoeHjSgSUUKPBANp+A6Dou9uW5cy2f1fNYAQ9ahEFQUu6ABLVnu0ZSxYNBG3k2MvYmJsO9NENTT8mpROoc+C0avgB4y3xmfqGQQgn5uLK8yZgRvE8ZAIbQwabW1bVjcWcZcl27EPBp8A8WWRfTo/yFWZn+3AQWD4G27TdLayiKZ3Sy6DYGzeoYC1lwyMNiKv9QXjVWoOPOsV4GoYh8gnPa3Gnaqq3FNGmagf6b46RuKfEpowLWVRWi4UAQd4fJDca3r64xLz8o1zjxBjnm3MHt9vTubcCNgCg/1RotAapgcRq1vasgNKanAjA5znd+h8rHc8yjVzYw4T2EczFpzsg2obe9ZJqhITHENWISwDfqoQsFXV5mkglAipPKAyQ4u4dSYz80zqqp2GYe00NdsZLQIFi5QE+Nt5WeLc0YPamijmbG0oehagKa1/G0RQy28sRKP7yy3t+A64VYgrAadVPrbWD3xsBmB+/S9FnavEzmh/F0ulHdMJNIdMbDV1tIYZ08fRxm66QKEurGA1d4HXUB7FHUDzzSA6sFd8pPZY67LttP3elCEa7/rGsQt5x9XzIAqsqCrU8aX78USP/fsC3HqxOkU+jyG0yCEi8/0AlPcxoPReDCGryV8zjW1BI0JiWQA5gdB4AFOHoNwt4tujNvmtHgSz2wQ08BKML5YvY6Hqf30h3B2mBBheCOPVEUgQGjEA2E1702T0lewTGrzRQSK55uZ5c6JJuGZggK04InRWvYYTXf4NMEMha/leqqRzDzMGY1v3jSXwvSwtAExhFOlY+KDPpJQUJfJcblHtgmI1Qlka0Ljqun1T8yGcm3aNVGheR7FCD2Mshs8ck2wyWMQgVBOptdXmAjdB2GNudKbfLYKwc2RdddOHROWmxMQjrHJUeCT0I17C5fZeUN5SlOTPGBc2jcNz4Chy2djk+NY7tYij5vJzbpZuAseOWr1xF3GaYTZNUcj6EtLyzDPTiwDg926qW/m+FQGanNRlVZOpdyML6Ui9a3gSh83SagAXYc9ROHsohhdVpGemXCBIBjUSr8VhS501x/Ng7JoUxp5ODp6DF4qAmaiOdGC2wUNFvb29gANx+APoCzPLeIIuCNc53O14OY4e3SlqbCWt9nh2sMa8QyKIBA6hGUDH9Vi8+s7B7GOVV7Z2I4VFN8GRF2GHhtu6jf45xgQQosdVHDZzE2YnBiJ6zeu8gz6xnc19SIEoG8byABaWxnEggP6y26QqcHA6B5Y+NzEJVNQrRqyxt9ubrC8rhUht0V1okosrUuVRv4r9EulX0Wb5hisgVx3ts00nEd5gFhxacwoNOBrnvYOvFNqbOHdLM2FA2gFNBJUDw9rMr4rrLGK4swsviWaUmHQR9MvcZKQlxRQM4nUlgaE9BkMszcB+6zwn1BGMyDjM8kumwgtNOcesOWmBIXboxv26GSt/gmsXoWDX8Vku1zhRmTMdGrAjaVVtFE1E9wRB3VYi2oEuEaLwEPRwhtAcf0NM608+dvSK0bprP/kAv2GFgyL599O2i59dF16n/HgNcDE9UzMXszOL+SZQDL+Jsxr2uMG2tDNFfUKL4wOOyMQMB/C3oBGn1/CL2ay9P+aYLK9HU9pn4lXX/tWjIw+oH1ox+eubVuofBkmr2bsW/tM+vYyz8GvDAQdGumOGZVfAH51IJzm1Lolr9Sk4oHhoKcVJ4ZPHI9D+pJHl0DLKvpZi9W3xpRgtwqmqmnhb2joeqSpIVXV+LgwjMzlOHZgZiGigmYKpokeKkZYLJrQ/I1cX1IZw3DbXCe0dxeUfq0RWMeNuCOgTShjz4Uy5VKrsBML86ugCxQFz9CX3oaRq0Q7mGddF/0/9BDz7Pp0VYw8fJDWS1dkfRX/net0G1rhw2oUcLWRb1U24zt0vPQ5sJZNvSjaPlyCNkBxI345imsbHtxCyLdQENtGiBn/nuVsm8s43G3QpgV/BkjLdwblUNu4jA/j+eevxPlzx2Jy6j5IYAHjwPfNoKt9XDzmoBrlvMl4ljAoNSgiUwHCNupKCNx2zM1bMC4BWRpDvohyX190DwxHqb0zNuAn4xsmcGxBawO46MFH7t8K6HcmRkauxdTknVhamEDmKgj3GrSth7c9WED+742awbM9L7sXUP9pbmY+Lpw5l8doGF11WUHYYHqjecpWELh97T2ESge/EGB3D2XuKVbCv5nDhFyGtJXRPPjJIA1aA65L7V3seXS6YYRML0SAuE4trAbXorn0YcUNC4EbmtPyaFEPqmgPmNRabo5jpwZh4s24e+9mLMPkw8eG0yK6XHP7+g2YZ93uQByYGOZ1uQTeAXLjb2r9advJr8En2ZKBYUSzsVCzuX6LfPM8/D97SJ82mQ01tMkniyg4o+TWzDJN1MCUAtLd25d0WIXxlpZmsTpteTqD/qU+aZcBBiZhjwk0ovz444/lDikrdniig7uDhIgrxg0WZ+PU8aFMWpHh68Rs0MGIrmvCt27exPou55ittmjZUgNfmybLOz/QaQXrbsS7BgEUJTgXCmEJn07rNT42zlwCE7nPwnztLU0FbAW2H6ploJfwXt/NCfX0Rn1g4x9ZFRMB1F3aABLjZYbbCs0A0y0QTmq11/lsc8eNI1yPcvYMHZGXG1EsNOAmACtfeNxISxO8AIO60yiTEXBlXFOvEi0hrCaxqAh6+/uwZgggMteEQPUO9QLbm5kr5mnnMBZBbBWjw4zxEPqUsNZHQq+LpwLXWnpImuu27qraQekbyBsfvQ8/zWQQqap6J7fbtbY3A9lNonHJDsWAArN0q7u3TId0CVAltbvvqRZrKZwikYKXA1qhpKC78Y0SFldZcMNHbx887LUYPbdH1tYcxNzcFEpvCpdmCYTmec0e7dkOn3iU6XTSvOpTP/bc4Y1rN3ONr762FCeOn4mPfeSj2ZA7NAxACG2FKobt3/3eq7GxsCwJuMYUSdc/sVgIA3yD1cLvQdNkAjeERmTQFs0MCE2NsOi/mhjgJJqfm1vZaGMViDzY05fKwl0s1kPC6Cj7dLxYYzW44L5Vd75sA5F6rQTPJE5NG5FGwfT1R3tHF5rjMMYfPMz1UFGBDDgzPZkBAKGLFkVAkDWBYCxhookdJm8bHPEIS3WQ1SekgWVovbeotWxWjJURF/K7fXzMVqyNkckt6GMUWCb20Obm9sbUvDNzS2hhYNrKciaJm7ZpuqM0FAZZp/fO3fvx9/+7/yOfuVzlJgYQAc+ZX2Cidjai3NkGXVbpF0wIPe/fGcmEB8vTmsKojy8iyoAO/TDoI3R3uUWI3MiAZFj7rDIcmxjLORkEnt65cRdFA+LBAqv9VSyVDQNe23HuzNmcZ5WUe6/z4Cmsi8s7ZtL14DsvLs3gt1mzyVrKCjhuFiitx2LmwFIFXHjoOvEG1zTSh+pDS8Q0IaRYIAS0uno3kUltgJgQtKG+YQzI2fjLv/gGymkNXinlBnaVsBH8A7PmcM82sVJuS3XDuachlNt7+R7LBgQ110A0KR06y525Dq1fba71w/sP0/Uxf9wgnPWwXKrb1R3AzZMOlnKtQVlq+SsoQLOpGuo9d3gX3xMXCaWxZ9yDi2Gj5Kta5mZo+FhWZHGTvcf7zCJsKksVuspRF2FzfS2XJU0RFlGYI63fb2qkWW8zc5O528wkHreZGjS2YJ1KTGVc9aM/8dKhPlcLfk1dTSktxvDQMSYIhx8GM0BiBgdqmEHvRomH7wNB7aCawGikAgn6xbowGNAB1OU/JhHCOQnJUAiY61vW6dV6uh5mhHF1ZT2a8SllEgNSFooWYmzyeTu+mwnu3ud6nddsMWENKBXXi/V9VoF8jRC/o6UdTd7HRAEBad8Dy6yMYT6p9aOsF62weobLUb6uubsSxtMBtPablS0YzGQH1+r0pa2/i+XAcmtN0d0Iz0pWukCRF4Jc1RxdtG0hdQ/Wcv+n0UQLppnGZyCmqbkT6L2R/lqptT0nVAVgTMA+eFBVX093XDSxvK0TepuMUEaDI/xtdQmR3f+pZatljhzj/NwiQnU6Tp4sjvX0M2n74O5oju3u3bsgDuYFYVFBdINQFEALknmioIHCBw9H4uzwcO4lbmvpzLQ7fSn9/AaUzmYF2gIvO9utjLIQc4sLCH0VUG0AGL+Wa5PbWJt9/MqO1iYU6FQKs2M3P7p/YCD2oalLdPZiW5SBJs4jMtv68Ik3UEJmSu2DNmaKZZBYh5cwBaCAUkMzyqIr4yxdbiIBLllRQktcVePasJF358yTCqtSEZj7a0KLh2kZ9NKy+c85lx9KLaIO5t/cgEZrTwNX4ZfWxjLjbsEV2AILimx2Ym56Gp94gesaMmDn/vPOzt50BUzsyQok8PDY2ENkxYPLQVTAYpUI7Jr7hEUfHovpfe7mMtA5OT6eS6wKvBlpVqhUXuyvS7Kzs4tRRiEODA7y7GL32qqrNVp54L0xg6p//vL/5bCzs4eHGQ0G2vDPYIgaxFqvBjEMDEnszMZh0EaW3ahs9X6JYODGc1zF3vW1rs2hlfFJXOSvYD2NCiv8y/iMakzoRCcQAuCmCRUffOGDscxAfMmEOvoGvIQaKgZf+Wz+HcIo2/jD4yOjMY9Wb0FZHD99ngE25XVOiFX+FPImGMgjIZi73FRt0XO1nGlkJs2LEqw474YEJ9AtYLtovUVg6kZlNVbWFkANwCRgFggKpllmooByCIMMp1C71p0alPZcPnKvr8dzDg/0ozWBO0AdgyFd3QPQAOWEH6gCyTVdBMWAhoGfbSyeR7msc73n5WR1QMbjWnBTcy20QCFhYUyFrK/FUgF9jTv4zAyeQas88waFyhSmAOWOLJSczNzWhDLE8qnsPHhaiC2MOzw08WUlXR6fZzF7LVVTq+uNWmsteHUybQby8LGsZb20vJ6JM5swL3oP2hWHrOmTankUXMvuuFwoCKhvtOo/PiEPUbE0l9oyaUMlrsWsQRC3tisxPX4XyzuKtR6I4eET0dmBwEKrRXxmz1Yy71c/vKkZATQsswW/wWfyFI+Gf/Af4bkDfFbH76C0YBoVIb9r1Llhwi+4xyMv5eEmBM/znORb13bdCpmIsvqQ+VtGOB8k+hnGmtqoSHLNACQWd2piKp688iyCu5fbTKuRDyPoV6++l0jNU/ebG1rDkjXulFKWWlB08n4jMF/6ur/dWmdN+t4Mxme76pCbVhhXB4jL4v1xUFdktv38v/ofD122ET4Y6dQCYQgguof+QhQYyNI13JWQJgWbCRFmuMFZEy7MLAqmY0XwgRx4rhk+sibu7vc+DzbehYk9gkG4bIesHC8szgwYHuwkmavqsoNra15nITR3tygorru5HKOm86Q2/U+DaQ1oZ4XM5BEnyAiydY8ssylckkGcXIXElxMnJFIhuD9YJWO+r77e+PgIny2kUEh4AzetMJ6WxiQGhdyC6kJHqz1sca++mnuP+/G9ZExjBCO009PXm+PdRmGtLleyMqOMJIP4PINQbl4w31Wr4HIEvgnPdNJg2MWlFNq9A3eeVLCIVnkABreW+YliYzwqRWMDydBAVvewplaGwKYeai2H+gcZfxWaey194TzmAoY9Wi/tBWkZCDQ4ZiTYwJjbL6WHik5/TjrW0n+z6rKIG2OwpEwiAi0dCl7rYWaW/GGfhvt6og/Ya1BsZmYRF2Em/WVdgYR+tONxH552UdkAiVTtxPQ0/iXPcFXA85OtYjKHy9bTM+BMQ49q2pYf18IF5HaEki+y7zK6kXuDlUbs5QlpqCKTvpOT44kIPOhrGghr5QtdOvnQ0wDLHnjNuDRG8/PzzK8wep3nwZegPatPjo2NM6dtMTE1ljDa5/RgUa2I2dN/HO6ydrLbLM1VP4AmnviIa0AfSq6duwIAjSB3ul3yd1YsMVqdG2CE3qYGu+Kxmzw7OzedFtp4hv2t+p3f+bVD0wbdoG5SuJOksGmymfsULoNJ4nMnw10uwt886KnBNcNDJt5EDdQqDzRPNS0IlsHURDcfu2TicZpunfIaBTS3U3GdPrIL7/phWiGF0+e577LYyhZhRQ6vT6sLcRgRxLF4mBvp22HqA+43Zop/xjPsi1UatCAGDlQiWgJfCrXCSKcZL4RD6Ky4IDM5uS4NqE8NneUWM5hEJq2m3zjXKJi6ZIw8V4hn2AhGLaYnJ2NxfjaeuPwY13um0moenXHs+HEUCIyNpXACGw3746uqkGT8ohhcI0LTkOVPTP00Mq2fKh0PDrfxaeZjdPRetnsKdNGMEjEqIx25DCSxiZJDcUEfw9YKhROs5dRPl3njEIFTmBmPgSv7LXLY3nM9shDgIjfc3517lSNCjfKQTvqv0kehFwW1Nbenhc91febD+koqEumYwSxo498QDrfGNeJC4acykEdQuc67RsE5mJufybVME22cL8eiz+rJjFZTrOHvnu4+ZgX3hDnIKicoH/klg2HMu8pZgdPaiZxUaH7vUpg8K12mZ8YThbgLyi2QHpfpKQduDnFFxV0+fbhc7h6S36r2rVElIrOgIvNCD9yuuLWJYQJNrAOlYchcX3V87V0omiYTSBihsBVO0qApzI5LFKMrEtDeGmnywhAW2V1VWv2mUgc0MYhbuGX237K4CZMxVLpbIpuqX/8vv3CYgjI3mwzgF96U2htTrrWR0a2EoM+ak8tnCm5mDjFxdnB6ahqBYZIREHdWqHE8LMm1XvfJmoomFGE8yQAe/wEN+LxYCxQ26vPJUzlANI39WMBaiHgMFFy5coX7gX5qfgTepIw8pQ2ZUnCzqDoTKDMrzOgdJhJfBO2Wk8BzHJdMaqK9zzNLRQgp43jcpBHGU6dO5TqwDJJ7IxlnDRZRQXESHK9aT2d2B8ugvzo7MxHHYTDPL1J7vvbmm1ixngzK8DgEyXVSFYLJLLneEx4IpTApCHl2MH3awgc1MKhS4M9kima09HvX3kmf8BjwsaOjG2FBUNLyoPHpj/3SUtJF7i32JDvOrI9FK8JBFWOWo4EG5jSbbHFYrZCqAAzIME5o6EYNA2P6ccYvWoF11oAS4qXC4H7Pj81dPdxjH/Rf5SOfmQJEO1kYHsFVcWTwkr8VAquTeOKd2yoz2Mfvjlt/2Q3v1ri28Lm+qgr3xo0b8FNddHf10j9RnmhQX7aCy1Cceni0W81IrYxvdRL51rGJplT8Cq8+sTygcpEn5BBfBj615LvMp7SyzybX5IoIbWR+M7RUgalwVeTWbd7e1hobb6lkaSf9ZVGW86uAeeC1qKitrSfnU3TrCo4VRdxdZSWUM2fO0D/cH3jbWtZWWjE9VEVjG8qd1l5FbCad81v1v/zc//NQc+1mYhlL1rJjOu4OXN9JARAyeaNwaB3/yH2NbqIXauhfyuAehdkO/FGLOgC1jn4U9EgCai1z2x0v/Vs75sloamnJp+VOwWcytzKh4gBoWCiUXrSgBxIr2HlcJTfYpgQtoYm0ZDKtyRopmDCfk25QzInKxHomW6ulMpJBFRCZvlJZAxbNZcJAuct6W9KC9tMqy7yVRBtGIA2QaGXUpCZQ7JhUruanz07AHswHMWNicjqVkRups7NGs+h8YcEKZlfYZE6ZyE3vBsN0CVrbPA1An4a5oK/WxJqcHE2GbW0xKm0wxv4V/p7j8JxdYxOul7oHt57xH/Xf53Bl0ltm9Vpn2mUdM92O/GF9/aypzPVrwFYTPoTzMp80cVmwhG+qQs9axvixiV5UlPaDiVYJ+VwFQmExySOFBAFwPvL0AHz4QBEac/Bax2UZIo2H/dUYDADtnUdXGMpCaZSGQSt9/MKNK/aubgGXe3pQZDzPQ90Uzm2rj+C+uSnFZ0oT+Vf6K2zOuWPW9/f58oNKR4UjmvKnyFN+t0yvsNx2jJ1YDtZ79jFCaE/mH8GyFhbKTUu8jQBbEdJ5ngOB6UbI63V1pTyTVzq4xm0A1ULua/rc3GcBPvfFi/dcNdjYURmbNIS7x/NcDWDGcdGK2Ez6uNCqIH4OyBxNcbjQdTfKEMXsKAliKZaFOSwgEz6EwCqRQhphhYEH5Iw2dhmomonJo3MSwdxPFYOT6iRahM1gQVpN7jEKJyzV8in0LscYoHJ/pMsz1kGWQZxoNU65uxvBxiLTcYVOCGPfXXM2uqtgu55pnShPadeZl4ls4ygPNhmf/6lc3H/sJDlB7p6R6Q72hJtqVeVOm4V1oq8GcYLJV2AUXiO39vuxxx7LtmS869evh2cHuUyWZ/eoEPlcWuSbf8XzEBL6ZTDHIGDBTKZOYAGqtQ72rS3u3LkZnkJo/420WqFEK+LLtkQG9kXoIYqwjwq9bTkXjtf5K6Br0Q8zx1KQQAj6rlqC3Mons/B7baPopeifjCLM92kbFX1H16QReujsZ+7Hts3sOLzk72kd4AVRkRZDuvilz5IR88Q/+uXavNcKW1WORlBdF89CfbhsNstMpPW3Cfvtc1RW6TrRX/viy76qVNzVlkUSePkMlbbf6Zb4PJVjZnTxnbznQ1wC8xrppNC65JQb6xmDfOrnQm+Dm15XRfsu5RnoamtD0DA00tBaXiYiaVAqldVEEfq0zSirVDhAbD09d8y5E0lkkcqccWQhRfqcR6gELscm1zAHSWOUqnyoXIoiq37+5/4ZPFWVA5aA/nRAYmsDDqUW8ykNCAANs9lCqx4eChmMPguN1OqPfCMmJRkC5imsgQ/+a+ul4B75jb6SaXiu9/jTv4tOohf425eM7+cKoNlcrlGqVPy8iCjKtMX1tmM/Da0Xv/MXjTlR/pQRnADrGrm251iLz9XOCJsX8PJzP5PxfdnWUXu+VBRGTltb6rLKvQEe73St9c7te/gtp5gcT3ov4DbNMUHahaKfTr70kelsV1r6t+36nX87PoMpJpq7lbCr3MNn1dBCxi9SMKWL0d20qtxvdPbRELJtf83q+FirAgLq+1flAeI+yyUNfx6Vi7WN3LgNZJPGGQHFkvm7493AWlhnWIQg3eyD9x0pV6+RhukOIQBulshkEK0xbehmKUj6okV/C9dDRe59+vi26efOgXMus1pEzT6ahuh5UesgK3nKZ/p82/DlZ46/taUdXm7O7+178V1xr/SUh4/mwOceXSPNzAX3+Y7Bl9fYvtfZd4vwyRsZDKM/KhGvlx5u6/On8sOdtCu0tbj7LAoavltHiLm/C9gvFIcbUvEb/FOxijAM9prKSUPZjnMr/Xy5gcMxVf37X/jXh1pErakEMETt5AoPH4w8TKjc3z8AYcupCazSdySEagJrAqUK5OVnhdVSEAooKkEUbD+XKEJVmVIB9rrsRF5/mM+0D2o1Jy2tBB123VNtJVyS2L78XmJ6r7BNuGVAxJef2Y7P8/ej99Hk+FMNf3S/1/o+mkB/+rffOSH+fcRkR5Fc2zaa2V1uTQWXASBe+qae6s8lMInKyHYKZCGasQCaz3AcLoGpKI/6p0KRHtLoiD7379/j903GJ5TTqphSSL8YqhAvn0lb9s2f1Qhu9pO3dJQmnvywuLCSjCOSsV2vdVxGsIW8Lr35XOMH5qqvrlTyXvtjobiiYmShoI+QwZHSVehoke+zOzk+aes1zpNjUQlJC5/p++j5RQDMuX6UCw7d/c53QZOtVBTrKEEF1+vkN/smjJdmPt/XUb/kG+MtGpIC2RWKMGE8AlEErVQgm2nVpZNW2ELszod9ty++7KNjOBqrbz8TdTQonMxt1oPm5XN91hGfyTPWqPa5pXr9bvsOmpCfTUHN723T+4rAk4rBJUKTVVSgGWOBrkL5I5QhtK764m/8StambmTQNmABOBt3Eu0ATTMI/UdnpSojgS4LufOk0FZonoRpBXw50nj+7vUS33YcuERxYEWHCw1STERhef2+eHlvsbFBRXHEJHmoEkQ8IqYE9h7/lqGEnMkc3k0/hJt0H0Yv7pGBhMoKUgYb6IN9s49Hr+//3e99ztEzfZ79l0G0LFoD6dDV3ZWQnClIn97+eoJAceylS20bmWjS1dWdiQRHk5+Wn+/sg59JF5WQffAZLq1IR30k1/C0Mi576R/mFjKukcHs38OHD7MNLZx7X4W3JpF49EWeikg/8wVxtGBe67O7e8r0dzeVpoG6DMQZtT1UqRrxLoSlELqCPkW/ivmTTxQO/bLiusKCOibHUsQLVO4+16WVIuDkcp7XOQbHLV39W0Hwp9f4ue35+xHycXr82/YV3qLwuTEIE2uK1Q+f433SxWuPFIKuRxHbcF4LeCoNjp6vAOecwnf+bV+P+udPec3vZmZm6ISWz4O4UPYoiYI34bu9Iuhl/2xDhSU7m0YqKnMcjkFLKuw3R8LPVJC+5HPptQeyMk5kX33ZjrxgP7IE0C/98r89NE3RTvb29KN1ulL7yCQSUAL4UiMb1LCusIMTTnSVy2jzGQbUyIM07QgUmijLuyLc+gcKXkY2EXAVgEf26xdLNBnGAToSs34K/1itLuQACkMwrbzJE+kjMiAHmVabz3ML4e5mhtfzaEkUoNkzmxUUyoEEx8rTjktNhRU3yYLPHVeu4dYl5JtfmMtlLifEAIgMmmuNSbQCQeS6KAQ3gKXQKnRHDFFMuKfuH8FWCAzZBMYGM5IRXcfDn7ERmc1vvdeAkHNrYErFKSN4n/2QEUwJdGkm/SAUg/6X6XHlbv04oCxwyyATKjLnSl/K5yucVvHQKjtf7v0U9kq7nE+uSc1Nf0QfRu9df9a3s2xoc2tnzExDDxSGcN8zZl1ndKxtXK8V1O9VOG3HNUc5VMvgNaKJYsXhAP7Q8ovWVJYFvDQH2fzxonKHwo1lTt+yJRneYJUw3u+E6qls4b9CGOERFImb11EHyewmA1nY37ZFP+Z9O4fydiqPfQQGRe5uryOfWx9eGnqPUXXbVkidgaNovP87Emz7IF8bsOKC5GkreBpAFGFmIGm3yFZz7gp3EF52afVRlL4Q3OJeT+MQwRkrMEIusnIH1smTwyCzqlhZVfkX+3QZLk25tt1Ki7Tx5EeOH548NRAnjh2Ljlbr4ZyPL//Rn+XRCuVSd6xUENKO5jBB/+6D0fjv/2//Q9y8cTf6u/viH/yDvxff+OZfxf0Ht+PO3Xeium41nnj6ZIyOjMbZs+dj5O5s/PZvfi32d+qzmuHJ032xPjEX5y5d0PGKh+NTsYFPsFbZi86u/ljfXILBWhnAVu5UOYXvKGy/d/dujMMorU30XuVRb0nSlrh279Vo6KxETaUrWrsW4kd+8sNx/Z3ZeOdVo5hlrElz1DZ1xhaMu4OQW1jMOtBaK/OP9/e34n/3f/jZ+MrX/yCOnxyM1994K95++x7SUoqW3oaMALq+urK8wU98zO7m6OtvieHjnbE4X4nZWX29qnjm+ceZmKr45jeuMm4P16qNM6cG48//5JuxvoJg7pgdVIq6FhBA1V4MDHmagHBdSLqG1t+K9lJ/LC5vxmtvXYvVSoE+NtYQzHWQxe56tLTVxeOPX8wjOR67PBynz3VmnvA7707F9773LkzsFkfX/Jqip7cD5bIYJ4aOwWQKwUw8/eyT/JyPwYGh+KVf+s9x4eKlXFv3UOpnnn0ahhFWlpijoWgunY+b1ybjK1/9Bu3MxwdeeDz6B3rjlb96M5555vlc+/zyH385K5AIZd+Abir6+gbhdonfjdbiy7UWkdwTx86nsN17eC36htzhsxj9Q308vw6lXBPHj52Lu3fuoQzW4pf/w3+Of/yP/gmKZAYE4DLdNMqwcKeKTKLtdEHcx9o30BPVtS4rbURXex/3z8bgUEecO3Mpbt25GgfVVi5diZXFxlhfdU83DF+7FuVOUM9hCeGeBgU1x5NPXKIfawWUxRW5duteTHmiIrqoDbqeOHYi5mbmcvOGJ9LvMdcqgkzNVOnwmcFM9GuUmj0ATqOyAd+sonQ6Y8eMOeahvgFluWGutC5CVfKEy4RLi/BXvfDb5JqtuMw8v/POzXjxI4/H1uFCnDh5PHmvtm4f44rb2nY8as5ePvHywGAfjVWY2BU62hE3bl6PrZ31qNl3TyWWCi3gvk9T+X7mZ382fvTHfjSef/YJGqqOY8ND0d/r8YKtcffeDSZyNW7fvo22WAwrzI88HEmmdl0tzT2Df/GlD4Ybmh+MPmAyzMgpaha5ViX8cGFfv6FdXwuNbsVCy2vW1OELmcGC9WtqsUxqdQycZAKmiujwIQI3NxmxtlQLU/dxPZAVodFSb4Ei1hYXEahTKbTmFX/0459Ka/baa6+kZsuCAqsggtp2TO4OFkBIWYpSXTlamnpiePBYTsrigqmGrTE7XYluFNiN69eYxPp44blPx/zcEhbVpIdqfN15tKMF2toLjYmVl9FdPhMFOFbXaEehw73bc/HmW7fCOlXt5WZ+rkRrZw0IqDE++MHH+HsOxtvKqpCDzFdXd3ssL63H1asGr8xhVSE1phW0drPjH73/IDo625PWnr+j5TV4ov9tkMODr9tay5nRdGL4JIrrbfq3E3fvTsQbb75BH13qwCrBkM2l9kQvVrt45VvfzjzqWzdvp6UzlXMAhdA/YCrkAvftxsBgL320WuhWnL9wgX4i3CgTS7CIrmZntKimIC7GBEKysLCaft/v/d7vxxJtL+KXqwy0ZPqiHiZn6qfLhCYMFVl1ZjK1x0c+/ELcZ6zHhvtQpHVx++ad6O3rio99/NPxxmsq4nZ42NTRpqRPbbU7oVxmaokXX3yS8W1mXr6ZXK++/ibCiX7l3Y1iNMK+Cv9ZKmnXIgrGEEBPRVAW3oIfLatjYk417fr7Om2jZ1BizCOIKdezsdrSxFjHjoURDd7iyhygxsxnr609jI988iSGoSEuP/Y0RmEK40S7pQL1qRR3geHW4FaWao6fG37ZbX2a8NXl9bh+7RpW4wQM2cYA6xBA/BQETmYzzN7bj3U+cYYObaWTbfHoXA6gp69+97W4eRPNubSWa1XCp8nJuYQL/tMXsZrG5cuPRUdXOxM2GdvpfxrpFLsXPqTPc0nDUrAyurAaN4IJNANGnG9ovz6GTsCsDcswMxoNCzU3sx6VVbTmgZCxIZ9VBXyxksEucM7ib0tLc5lxNTg4EFcuPwURN3JNzTKkJ0+e5fPTCFNXTE08DA/Tam3qin/8j/95nDnzGJq/Ge03DNo4H//9//VlGOV8PLw3npO4u1Ud01P0ZcOjPl3LZeJg9qZSOa3FWmU5U+Rcq5ZJhJuO1aJh5qFefWsuZmHYnPBSbfQOAHmrNmBYI8Fb8QIMlucr4XpYyFtmvopWXlwxJsEYmSt37XhsaGV1M6Owlq0Rso2PT8Pw0AJm9DzX9bVKNHoyfUaLLR6AdUf4+BXLN8mczUD3SioWC/gtLBalXoewkuOjE8kLpkjah0uXHo+JiWm+3wE1NWOpxmMI9PbEE1diYtIspRoUDIwM7V2Z2EGRmsXV3NgJjRdQjiiDFfEo84+CqKxWYruyiXAArna0REVqpVZ3rbKaCUBucDBJo29wKLYQugcPb4M06pm7bnioKmbmloHqm9HXfYq+dmK9UKy4GtKgraWcPLWzg1+MErl//24Kg+mN87Pz0dyGoUIYDbqajAFjo5yWor2tIQaOlcPyxfNzK6lQtNC6A319HrUqf6/J6ijNDvqHkkahWslUCF1CAHt7ynEHZBEHIEYMXR4Az7MYPf3ZiJ/+wkuxtDYV16/fTphfWzpI3jBXwmj0ydMnQRS9ce/e3ahp72l7WZ+m6rARpsKyNtbE8IkuOr4amwcVmMs6UzCmSxAwjOez9PcPx1f/4s9htKm4//BWNDZXx7/4uX8e9+6PoNV3gUFdYQmcxcVtBINemeUD7NTH6Ozvy+hmD/6xkzmJ0hB21DBAMbz+wtDQcGomfT2VFWKcubWWV9H/MCC0DfTd35uNtuaNOHf5CfpbE9Pjlaiv6crJsb9q5aoq60MBr2sa02LUNmlBduLM6fNJ4MXZ6Xhw51Z89tOfiq985Wvx9rX36NNsfPDsEzEALBkeOokrMBG3JTjSuI0Ps760Gp/8xMfiuWefih//sZ+I3/i1L+EPTqNxtTQdQJmeuHl9LFaWNjPnt7bhIDqxPuWOlhjo78lopMEs5p7Jq83tdRPjazE1O8a9Qq6aqAZhDNFWGz54V2cHWttxm5LIT9yMc2fOZ5nXruHegM2SGTPtE8uyt30IzN5OhHKArz8ztRHbm/uZyLCMEC7xXpvbicmx6WyvpnY/RkYeYhE3YUTP+cEHhJvMrRYqmuBy5coFFHWRHdfU0ITAXorLV56KznIvAnMc+HwWi1CcEWXq4EPcJZHA/p5LHEBMxlinkqdt9+EuL67GwRa+eAVLtY0FYczb68wxlombmHTRVRXKeTBjGSZyGPPo6uqIcldbtLaXYjlreB3ijqzT16k80uVP/+yNmJlfR5lvgL5mY3p6Pnpww1Q2rrlXuS0UDGxU2GWYeqy8Bfv6BgaYp7oYPtaFMvHkCOMNbm9EBuq34soTfTG3MIpiwljVdDIfyoq1pSx+10I7azHQVwYWV8NrRcxoZWkXPhRSu3f3ADnZS3i8sbmHm2CqKqgWFGYwUbrcH7keP/23fwjEtJgbaKxLtrwyg8I7iJ5u3J76TmRjKL7y538ZNT3DnS9nAgCNb9LQ8eODDHCNiTkfg8PlXFCem15E+xtAAobcvYlP90Qsrt7Hj3iLQc/Ee9ffiJOnhuKn/+aPxdlzJ+Pa9XfSR2i1DE5TK4NDCgNmQAB1yq0L7D7Q/qHBeO/W7bQY0BFYu8JArGU7hxDAOOtrGfjKA66Atp58pgPvWbBmkNx7eDOee/7puHVPIbEwWAOT3piwRT/I5IzK5izKBziOZjdiaqDLJIba6lI8++LjCPN6HiR17OQQVrAlZoFobhCwkuLSGhZ0czOefe7F6GzvDOvrVlZAELtV8ZlPfTaXJ5jd+NIXfz0t90BfbwaerLOkpjZAYtDJqo366i6r+DY5YnXdTRMwK5DZ5ZDWjr342CdAIp2tcf/udGyiLPsHTjLWFubDRf5ytqtFWWcMBlbcpL+8thNj41MpsHVAKJ9rECiLnZvOiOXYyiDPAVDQ7Yd7MQsy6Ot/PJ56+iUYk79n5tM6Hz/WgxvwgDk8kdFxo9dC2L3d6gzcuf2zo9NljG186o74qZ/8Qnzm038jnnjy6Xj66afiS7/1K6l8m1GYLnMYNZXxPb+oBv9sc3MtlY593MfyWtHxEDdKDeZmEOdcFGIQ1ICQkVorhWSFDmitoLkh3awyraf7p3FkYwdL/OyzZxn3Kjy2jxC2x6c++TzKaAyOq00f0jI7RvkPq7ajockki3WUTjvPMHrfkhZO1OlpjHOz7r9uRmgWgNfVINA+/kZpo2jWV1qhISYF4TQiXamAVJjz+dlKzI2bmlsF2nGnWBXz7hJeFXwCIkW+Tp/risevHIMes7Q9jwlCscV2Gr7B4c54+tlT/B5x6wZKdE1UsBkffOnxePqZS+ky7u/Uxq/85y/RXkvUHDvbh+Bu0YF1CLiP3+NuGCONzViXCgJ2LMZHsCZVlm8Bi8NsX//Lr8bKxv1Y25iD4KYYumVuJf2VJRhbx9zcUyOxpp1ZAgA3E8KYiod/0tAQF8+fBVINxyuvvpZ+5DoQyTI0Jl2bMpYJIAiD0Uy3Ypn7bF0lq2sETKoSkGDNwLwDmGF+bh3tVhclD9Fu9CAqkzaA7DtLMGxPBg/04102GsD/W1qsxKc+96H4+te/Es994Bkg/o1cKqrFMl+88Dj9WMq6TgbCTmBNJkYnY3Z8PDpb+PvYiXj++Q8gFEb7quMX/8O/Q6t3YBFrYgVIqW/maeXCUJelnODBoWO5X9VsMPfzGhWWGTtBHnfv3seyD6UGtmqHNaVOnzqPhSzH9RtvMy21CNQ6wgMjWad6UwitL7sUc/OePo81q25g/AdJRys+KgRG2t1/7NKUJXD0bxvr2kEKH4uz55/BvWjjuSewmMNxfHggRlCEx1HWnkU0O7cAYgLV7BS+m7nb4sDaxq30Hx+7+BRW+Pm4fft+/Ouf/5/j63/xlQxiumxkYoG+r7DWSLfvKua2tc00TPPDrRxifrbK3MQYlwhFH56TXARsVLYeg7J7iJ8NDLV0a6YtohhEKybPqJSWgMXC1fY2l+E2Y6B3AKH9cPzRH/5JfOFvfQFFFzGN0jEDyb3EBiZXV5fwvzuA85cZU7F2b/bZCm6BbprJEFu01d5pLeSq+ODzT8Xdmzf5zlTPYu28DkHWL90DTjtPa7gnVYfNaZg0EMWSUFG2t7pqN33vLGoO+w4Nn+S6HaBve7z44ctA31GU2mpcvIwbU1nAZTuTcR+P/tyPdVDtuxk3cSOCMYgWUFlN3/Hyyy7Am2RtlYXOcmuehWPFPh3oJRimv3cYf2QJ4atmAuphlvko91VhEXogpCVJXIvcgrGm0JYmPbh/07VffcT2fKA+rMsdufAMVLp04VwcO3EsvvHtb8NhNRl5ra7T6m8wwRAAedequOVO4dBm0wif02kUgIJrKF/LvnFgjdpWbHpzaiMtoUTiB5Z6nudZhaMNYh3mmiNzxc/u+PiHX4zf/I3fjOc/8HzMLy/FN7/1aty4cR/BmspJu3jpYjz/wodg7jMxM7kQw4ODtF0kdnz4pQ9jxbdjFqhtaU73Zpre1orvapUPs3MuXjyfVlHLYfkat2/p/w4jJG0wovtQdS/6+vvj5tVZBKQKH7o3Pv7JF+Ov/uoVmH8TC92GIlCTG6VtheGsimA5mPUMOC0u79KPPRgIRYXLI6T23CKVsLWRdT2MQyic504/Hk9eeSG6OwayooXpiFqknq5eUEgpA2Vnz5zGj2vHF3sYqyvGF1CC6ZtupzJu76yOJ5+8HFffvRm/+7t/Gm+8+XZRzQMI2ohSn8ZlkGllYJe7TOjwOBIDS7axD7RcX9mkz0JhUzeBrrU7CMpqxiX2w7iE5XGwWji9Q7htdU3wEdB4Z28jr6nzDCPmYXVxOXa3HDcK8nAXOm3HygJwG0ve1NgCbP56fOCDz3BfBUU0Ce2N6O4haKAeLLy7iNw5ZNVE58i1YPlNobY4X29fN5B+MWanZ+LZJ54H/k/F4lKFfm3x/G3QB25MlzvXRFdzoBaX/EzycP3XdGB51gxDeBXlMDuzGgvzVind4tlzcfxkJ/O3gLI9jP6+AXh1FuQ6kDEDixq0tALFmaPWVtwfUKcWvDoacPHKUdPQXvWyWnIQ5jl79nQ8BkRubgaWAK/a23vRamgNBjUzM4dwNwFRXI5pwJIBS7B809OzuSvCKOY6DrRV7oQgli2ZBHaUO7piA22UB4LpNwF99F1OnxhG65+Nr37jL5nkGvwFLAbWybU0S7cYkEh4BFFdG/SUhFy/QpmkNQZ2oR8Y0F6s8nvgj7glqoTgmhTf2loPcaYhIpodi1VfZ6JGVXR3tScR/fxYRzlPZ5iamYxRrOud+w/QyGrIBpSTJ4/PxD5af3D4XCyvYkWwZCsggo3KSryI4NYDvVwMf/3N1+kLlgTltbpdyejjqXPH+d7DiTfizr07gCI0O1ZGLdzW3sTEB3RyLfaASV+Le3emYZT2+MgnnsAduRrXrgL/F7RCJZTDCspxG0u8ChIA4fBMi/itohAPcA+Evx5U5VpkKjmYEiME03hgVW088/Rz8cTl56Kv+zjCpeWy8gOwHyZ1075WsNTQguIeQDF6ut9+XHvvLozuujm+JUIh8xkx/Zt/60fxD822EqJPJGQ9eep4vPDSC6lI3auqfyc8dgeMARh3BAlTMxkB5jN6b9DGvnqMadStRt9wKfoGPZepA8HdBl2hCPfWkcGtKDXXobil4D7zsJKK0QPRTfTfrNAm/OEh5w0o5/3dRp5RG5cuPpbz8dY7b2Tfz57zaJWdaG7qQcDNHqvmXgS5gvXuLIM4oSW859GsS8uLPH8v/WOPw+yGh7/zrdcQon2QEi5LZTlOnxlMBXwdOhlFHh7ujyeeOhuPXT7B2D3Hahsrb4xhNxHTwZ4praIgmJaXGyM8TE4kOzm5GJMTs9x7HkTlevdhohK3G2rwBvppE/6rre6Me7dXMKKbUdM92PJyR0cnGqeeC3rT8e9B46yto83wC6yoWAIuvHf1vcTzlqTU+m1t4Ww3tCV8s86T2rMCETLDCmjgIcuTaA6xuhDN3RHu8TW53PBlX285nnj6ybh+51ZGMXfp6O6+aXGW6sAqI1gAGwbrIHZz00DuikDoiyQPfSb8L7FHQw0KQqtRTuYVOjUz2bNznpvq+bClaG8pQ7TA4W9HgPfizJmzUcL6ffDFp+Pa3XfjzXdfjzpg8CpQFk0RADWUE1akqTMuPP4cArsbp89fiOpSXawuz8SP/vhPwESr+f4Pv/Tv48H4/aiGQeqBg5ZJnV+ejpkFCI8Aqax0C6oRMsv99A6UY2CoNyHVspUkgKwWv/6Jn/x8zMyNxNWr12Jq5ABadiA0ezBRUfJHxtIXc+ePfmQ7fu8CUFlfNNMg1WQIhxVC+nqAs1eejY985GPM6wAKrYwwi2SqYmTsJgjiYUJoz0AynbQaaMqMwpxN+JB90OcSFqgxZueNDO/CUPronQjmGAqjEteuX+d66z/VxwqujJVArf3VDJTPZBTcHBM6hMkKkCsKa1hwj7pxbdO4h0tmyFycvTgI/GtKN2J6dhY+2YuucjcWpw0FV5O8oGXzRPb2NvPLq2IIiL+ytMpUuZNmJw6w0oYuVQputXvm2cdz1cNdbisrlYwyywdCUIVRy2XVSfd663boorm5xjN2TTJaWAA2o1y6Ort5t8WP/NBn4wt/5ydAPaW4desefdiP6alFWLnwY83SGx+bSgTW2GDEfJmxaWSA/R42B5+iAmMQy6qvPj42kc+xoF5Pb1f2yUJ1zu/og3nukY4bPBt01tIX9x/cxRAtoxCE53iVP/jjH3/ZujZWqHcvaVtbCaGbhwn4ks6sLs+hGZoR4H4g5BgT0QiyNZ1MR36KB7of8TDXqDxzRlhV2VjK/GaDDm7/q8GCSQS3W+Gy50SeQFtdfvxS3H5wD18N4TowPRHmQ2gyf1VGpC2XmoqMm7r0c43sHnqEJ4Pc3Rd67aXAl8vu1Syi167JCrvLPc1x5vTF6C4PMGgFGKEGfnsY2Od/8AdiB/g0tzAd0wji/enRrBdsITrX0Brxu5vb2qKt3BfHTl6KHfrjpnM3olcWZuLHf/zHYXADRxvxta99NSanxxLKNbSZNYbgzhdpcSdPnowLFy8C9VpiHrhtltIxtPO9h3fSina0d8MkS3Hm7EloupPlbrp45s62a+BTfLYL8zUnstAdMVhnZs74xCT0cMnIQMt2ujqQFmYxUeOx+OhHPxonz1zMhAg3ABi4Wl1EW0+NwrwrYTHxIj+d/m5DT+7NAn3MWQ1+poHFk6dOMO9dGWOYnZ1B+NYz0UP0ZRDOc4+7ujuZf48RbY1pUIsZU/q3uiUmS1glsdzdFu2gi078ZNGXBf5UWipSM7t4NBbF8q2YBNrawJqDymNxzgPJltOgKBwGJQ3QlRGmOXxwx21wz+NUqmvNisPd4xkiRlNax0YnMEAGj2oQXtAg92sE6Hq6Hkapff6qRfwQ3umZWVBbC3w9B+957pDrGphJ3vOzkzExNR5LKK2Sp+9hwJYQbhGMKx0G8IzcezD12opR8UaUilsKQYY1uo/mKMADCyt8hzuDrC0Arzc2l1HKNdB5gLmqzWy1utq2uH3jQcqV5YL0z3v722L4WC9u3Qfgl9mo+Zs/88mXO4Fua0szMEigMWtjFz9zoK8vmuqacxJcMLb8hwXXDLNL/IYGNPvmVgz0gvHr97AiLRDZbViH0Yd2dN/lvfu3049bRKtHlLDgrmdV4ZPuxKc/8pEYwrJPTY/Hu7dvQUyDAmJ6BbZImNeX82fu0z1kgrFeS+uLUYdfjXinBcbpRMO155ovrjIEqc2w/ujMvbh+740YHx1H1t3YAGxEm60tu27ZlgkWdTvrsV1zEL//538eq7TlMYYrCJHLa0Yvt2G8s5eejBPHH08mbGjYi30hzIOx+PEf+2EYCT8GK/e//NtfiLYuJrMdQahBoQAfuzp74/6dURhwGyvRFnduXYM2cAyClvWpDt11g+WBJqbJbR2soykPYnx8Jrp7h4Fry7m2uLVVHaWa1rAutUdnXLp0KhWWPlx9nelv2hn8NSy266cf+fjH4pnnX4yGJpFSazTArLNAromx+zD9DApgNUpYAjAQc2Jyu5U/gHIoQ89DaqAPTZ0wvv8AMz1dx+PCmcvRU+6PualZ7qvGNVpIS3vq1HCOySqUnngxPv6AZxjkLJLjewfaoqOX59TiK+P7zY2PR8MO1glGW91Yib3cW+qZulhJENw2flw0rsbZCyeitqolqlCWPT0qp4Nwy6EHz7m0pwu/sboenQhbfR2MHVsxiIKpQQN4kuMmfm9trQfWIehY4GUsrtBHK+sB3PPzRp9tuwsBR2khHOj/+NQnP4eLcg05ZeAozFoUr65iC8LcwHvk4VzcvjUGDYWx0BLBxwylPy46sZC+OcdW6hgdm6T9tvjQJ0/Gcy+cQznWxsjITLp8rR0oRnjFNXyVl1VQrVzizi6h9PTEEgq9HV7eiqc+eA6l15CZayvQ1p1oM6CCmu3q8ZcNSB07MchNB/i5pxi4GStoeAbj8oRZUC5hLC97BqvHH6CVa90nq6nHDwmYswwc7WjGCtTHMg64MMGyNUbwXHoJBC8OhAwwNhb1w2iOE0P98b23vxuTi1h4iDwH3LI9F7aFzBIoNaRQEajtkRf2y9Kvnoxgkoa1auvxa7Us5i+rvaN2D8LdRFvJpAhUYydKxjxQ/d2iPE65qykO8Mmr6hrizfeu5an2Lhmp1VsaGFu9a8g7IAetzmkmfDcryVfBlAeYgx/8oc8nA7mm/O/+w79P7bkOdF9ZxsoclmIBa1Hu6EMZtaD83N6H4qLPLpsMDvWlDy5tWhHeW7duxcT0g3jq6WdSa3/nlTdjeWkLzY2mhtksIuYSTFOL8G4nJqemadNN8AgNTNeA0vrkxz8TH/rQR6K3C81djYWtBsKijMdH7+HLrqSScZ+oubEZK0Bo8cCSthm0QYhcghHyWs3Dw7VMzEirhCLsGxiMi1jy/f2iOIH57C5t2Z4ulYEn10aNQRj80bdubMKfRUmJmqr2sHpjKzHU1h/PPvNM/NAPfjq2Vheg1Vbs1GxETakGtNIYx04P4Wq4rVTB07+2egltdnehxJxDt/oZyGqBP1DCIBDrb2s5N3XlmLuDvaIg+7InIXCPiEBecaOHySf62mZ3tXe0JHpJxLF3yDzcNqaXPi8AJ31oc6whcSp1obCxGuuOiSYz2AoKdE3X3w/gF10Ly/CKCvI7+PXB3UmsM8xyUAOSaUv5Mn85E48OSjE2ssD3y3H8ZB/81pMBM4NRRu/NIBzks2n4A8pnwcLpcQT37/zdH33Zzpk47cFeLpmsV/Adc79tc9y8fQ0Y1JwQoLu7l4HoB1oAG+jaIIRDGNA6vf1YDyyhFvZg7wDtco9ri2weaBfbG7ALPob+qVvbuoFWzz19Ja7deTNmlmexXK7N7dKH5mQgE9OFQkl1pNF1QTd9a5U8X0fN21hqRWkcREtLd06cMNloeGVzkT7ORakZBYCy0E8Am8GkxVH8LlN95rMfjaGuoXjymWfjxq373Fuf0U6zjtT07trQGqkUDhFW/bGWRiA4lmp7Yzk++5nPco/HbS7H/+/f/wIKcy+aWhvj0sUn4+H9CcZaBNbkBLNf3FT9wQ8+nZBMX0aXxL7OAM9mZ5g0YOm1d+9ipadBPwgkzGvAz6J0WhtdBJPUlxEY/VlhpTWKHnvi2XjxxY/F0OAxrFQtFrMuKsurMXLvbszNjjAXlm3BLsuJ+mK4LULnauhlJpPQ2nep2eR+5rTeHG2sG3xgCVFTBM0Y40sEsTmTGc6fv4SQosjxuUQGCtTMzHQGoyxU55EcVqzMjSIw+BrwdmFuKY6Xh2KwtTe2sXIPx28lOtGlGT7bn6Viu3q7UwGYtFABbipsW1vzWHe3FnamsOWmDvxoobopjAY15TM4hPGBZjawloeMg7EokJns4s4zrJqu1CGKx3iBEXStnYUa3DAirx0gWGZybW+YQupe3ibGcACcdfO7lTvcl256rslKBxl1X1sBmW1iUFBMypGCaUBpZmoZJLEfk+NLMTezEQvzlp1VeRpQdTdYXc5jZZ1xHugGuilmNybGJ9M4mRMvTzfXd2Ewx0Fh7oRajZ3NvXj1lfei5vIzT78sTFnHF9CPUJspK649rqwUOx060Ez6jZ7nKuQUKtXXlXmQ25NKsby2CLRc47rWmJmdBxrWQOxSHB8+hQXCMqyZKO+2NdgPzbYP3j/VfzzznatK63F/8kHsb7l85DVi+tokgIkJRv9yKxNa/hBGdw1Ta1AttMA/2+VnA7DRQWrlqxDsiam7aGE1Z0eszG9FNwIqrK4BUegvKhD65B998aNYkuH4wy//abx39UacOn4qPvupH4h/9D/8k/i1//QlJqkGZTWIT3oG7bsBo84g2KaAbsfnP/cDWBGDS4vxq7/+n7Kc6dLaEn7eNAwABsndLwfR1tEUZ84ci8cvX4h3334LQZ9nXHt8jhuysYYWn8bf7MtoZ3fnSSDpifipn/hbPHsPt2SpqO5XZbmdQsBqYQ7XOJ948ln82I/hQ1/OpS6wR54wMT01xnsEYd8BaiHsKJwiNa8IkmQFQ5VXoQ+Zc+aDd+bUYs204HmSAEKi8M1MT2VedxZS5/7c5YQLdf78BdpsjJEHrkFu57x0dHaBZLoTruo7O3fIN27XQAoZ/kDU7FbF5j6CvDoVZ8+fQHJqY35qLVZmXYsuYeXr8XFXYhNrPNRfj/U2ScINAcuJDByHENWkBlGDARvXYJ2rPIBtax+/FndOhccATS7S8rnsZHVMEZJZZtY8U1Dk9aIOstcIjQ/DXGR9flN2FcbMS4ZgHjw2NDQA/y9m5lcWda/1eE2MjdcgK8Y89H93geR7OygJkOn+rrRwix9GC2V2RBcn4ABXIftVwm04WMnodEtrQ7R3oix55u1bd+LxK+fjyScfR+E2xgl4sa0VpNPc0fGyByt7YoHRRX1aNVJv90B0dvXS0BAwuD0JNDe/BPEO0Y6jEK4ohzo7M0eHGD1UshZSS4sRMvwtBEJDMTe7wGDch+nOXjUe5G6oinX83hefezK++/afROUAoZjVoiC8MI/BKTcWOyHmw2ZOr4zHpOaaMRq+mmdqdZrxu12ndCuZ25929w1oWKdqHSWyGPXhIUntKfgWPHO5qLWlTD9xD/qH4vU33oz//d/7+3H13atx7syF+Gf/4/+EIDXHh57/GBamMZXV8eMnYwd4c2wYy83ELi1Pxg/+jR+if1rcufj5f/svgMnLqfQrlZVMXjEY1QZScRnE5bHvfvcVmL5IGjGN8L2rVzOwY8nRw91OfNClmBhZoYkSAvkiMHoqvvKVr6QvK5xeWzX7qD7OnbvA95+My48/iSVsiaaGNqD0doyPPIi7t28wj552gKXzqJZHgqbAHrr2DRN6Vo4hwlyWADqbdmo+sUtv0lxG9Xqjobo95oTr580zj4coXa/1O1cIDKhYvO6N11/PdEONusxosTRXKTQGQntPrOCW6AYhVLnmjEVZxa2Ynp+JVRi5DCPubR5Ci+7Yxqp43lRnWydjQx3Bi3fvPEijYr9011QYWiwj1BaI92xnl9k0Iq7hy5cK7R6CLJx22Un3oLEe/l4rytjkAdW7Jh5ZHqkjhaIehSQaM5CnlYapucZtobgqILzK+m4szm2gvHeYQ8+qNaK8BcJwW2ht9A12olSsyqmcuO/YfdOuZxvMTdCS7dtP0VhPbxuKxaW2+uge2sS376SduqzhvDC3mj5wY+s+7SHU26CMbQN50B55qfnkD7708vzcFB/sI5we7rWXUdiNDffC0sjEWFbFX1rBPxk6Hrdu3oPxO8DiZRjYWk5N6SwLs+bmVhhqE9bQDcdWe1imcy0wXHUmlNdUt8SWUb7D4kSEH/7cZ2N5+37UY63G7uF7INjFOqRLPVgMGMulD5dB+BJYpd8JU6J5a7lWGNPZ3Q9D6qcBSxlFZXMp5hcYDxNdjQZvK3VjyQYZ125Ggc3jbYDZtWBf+MJPM/E1uW3wH/2Tf5pnJplzPL8wH1/506/E7/3BF+PyZTQdcF+o2Qq82lqFI+rW4rOf/hy+exU+4WzcufduVLZXsVZ7ceXyxRQAEYM7aNrbO9Nvt1CeVR/dquY2vlMnzyDURtBrYFp88A0sY3UTkLA7Pv2Zl2J65kHcvHGL/opE9uKZZ5+Jj37s43HlytP4WJ0oOZmmOuamHsQMiMW15RJKIk/gY2yWPzF4VY1FgEsRWKCW1lXlgZkxn9Yoe1HUDzTjW6mTirQryd1VlScz8nyXbzZX1mJmYQ76NSaU1IpoFU6eOp3+4/TMgtOU94iWVlaLPcqeOdXf0xr1ld2oqxzmXKR1R/g3sHJtnaXoH+qOPZRNUwdCg5BsbZjMYfV+++eeXIvnKYBaVhANb9dG19d2UlkYYDONUVdNGO3RJ/WM2+2RyT9qVdrZx+KL6EzgMNZhxNY4imvhXqaroLsoYsyN+igelUJu38N33t1WmIvVEemyCsoaGuqP/sFuFHFXjI5MwmdCfuAl/XIPtEZDTWIbWlf74LLg8AlQ6yFW9kRjPP38MN/XxVbF5czaeOzx07GDS7FqJp6nQWAwJqfn48bN2/HetVtR84EPX3i5p9uUrRWsyhYwAU225BqW/oWh+D7gSifaxuMWqmIQX0ptZ+rY4nwRDrc+kXslffDqMhB7YReH+0GUexCcDpx7IMLMFH7xehHM8UjOfp751FOPxfjc9bh5/06sz6MlGZRQIstZZj6qv2OpYToVwSHM5vdukzJq7el5Le0daE2FdSHa2ttiY3sl5hensBSlGOw7Ec0NZcbh9i+rOZgTXQ0aOJZBjU994sW4e+9OXL5yGaGxb0ZZa7LO7W/8xn8C+s7lOTenz1yOew+A8yiKxsYygrGd5yupxTch7Bd/61fhid0ULv0i3Yz5eRVVfcK2xYWlZOBzZ0/FwEA/z/FMoZ2YmZ+CYQ6BxApsH/1X45bik5/+cDwcuRevfveNGOw/Hx986YPApSdwRcpJBxlhamIShQPdsP6ebq6boBWtoe1GEEOVVhYoFzC6yEe8Y0TbFEg3q9fDOKvAT6GnASWtC4TmB5YN61OkKSrcGmbhNu4Jf3holsXEM9sIpWpBPqGiVRm7e/ozacAYiZbcHVumAy4uzcbe+lr0YtGqMAjyS09/d7SUO+LB+FxsbqOooe0KCq6yvYHQ4wPWV0Vvn1lJJnC4DbKAqwqgAq/w7+2Y6tjBc/7/fP0HtK1ZdteHznP2yTnnc27OVV2xq7qqOldnSY2kViuBYGAZgeFhrMd7NvYAc3kEvycwNjYIeAiECbaFDJJQaEm0uqXururKVbfq5nTuuSfnnNP7/eZ3j2iP4fH2ra/22Xt/Ya25ZvjPueaaS6TmbIHvIKJFLB6+rjnp+rAKrkjOSLfzuG536RSQ1SylpYEsrbFuHCfSd5feFUUGDGaaXqmC9+lqJgsLGBwzcWlxfjl++Ie+ErdvD8f779+E0DUoEMbBKVB8WmQbJYnl5VyXcqp4VGrVtWWM6TGOvhg6AcpBnlYBbbduTMTJ08ejvGqFR5WhpPtT8ZVVYJmdLppeiuVFRvWHvvjly2cGz0YjsGsP5qpisAb6gch9ndHTBrPDyIN9vVlofGxsHLIdxre/9c2Y38DaNXXE7eu3oqmqFHdvfhAqAIMCbnO5srzHAyBmfVHrdnxiHkE0BG6gai+eeOZC7FcxAGjnpRkc+AlLffAjnXK3PesRu5WJ9XpNvqitbYaBSpk0YJXFte01NHULAoMAA7/n55biwdh9GHcPeMlzUECHTqXUtjNQh9HcUU8bpoF0ndHe3BgvPvtUnL10IgXYCKh+mdp3AYGzmv3f+Pv/LSMU0X/yfLR2ndY9i8p6vkBpgfJwIbgvwqLv/u9/9Xfw8Y0oL4NMNhBeI62bqWXV4lYHuXjpeJw7cwxUgq8G05mD64qnzp5zCGNnbBi0O9wG+tfGR158Kd566yr0qI7nX3g6ugZO59yqQra4OB/jD+/HpqmgIcxCGPEBzanWd4UUQFEsE+fWwozwIchJaLaTJWONmp88fia++ke+GKdPHI+v/dbv4ja0pMAruJYJPcC3S0tnYgfYZh8GdooVO1ogH/6tAclNB3RO3IUkrqeuRGmdPnUh3CdnZmaOU/HnSgYYEYy9pqgHASGPiV6q26ti/mAx2gdOxMIMFmV7ATZFqA9dEQWeql5E8OoyQWIVjV8euEL4jNZQdsNnO2pkVuFSaHe217Mt5g6DgFEy+IhaZ5SaQSUTJ8zMM5XRlMjtdVCE0efVragFUeUu+gi3BsElg+ZBG9CqR/lYcEBjIZxWCapAzLQSZbg165X3r8XS4iZPQzEhrC4oMTCnsuBkKHiYm53XCONL+No1m3HqbCf8NwRtsPSgXHnCZJO2LpREdXXMwM9Ovbkm3NKvJmpsofRWl1A+G8jYV3/oP7m8Dtzo6+vn6EH7oRm7xO9o24N6NEMl8NPsKLNrKoBvD3k48A/ItwgO31jZiv6eHjQKtATCOue1DRPKTJY6sYKBzOsOZ+ZaHuATaJXcxOob3/gGkLsV+HcaCP4QvnHpVVGDZxdCmXRuYMGon9ZLQVhbW4FYlvncypC76XXmq5ZV7MelD51JOLowtxY1la2xQb96B9wUq7DcRvFOHz/LIOzGl7//C/HKt7+JcsHqoBENKhhF/Xf/7v+Iv/Lf/NexU9pF4bSgbftjaPACimE+g2+uY93ZWI0/+pNfYYBKMTe9EsP3HsSxU0MQG2ar0y9fxRc9mSjFII3KzkDZ2OgIA+lke08srSzE2XNn+AyUPajDQqEncE0s33Lz5i0U1FZcOPcY1tn52nJ8s+W4c/M6PtZMKjZ3ThTqMigIB0oKZoPMMAs6nc/COZNY3Hvog6vXw538XeiwANy9ceduTIxNQ68n4od+5AfjN772q7G4gJ9WB+MdaFn1e4Vz+rSQ3X++I9gismQy/hYZLa/Mgy6mUOoPsDoP4iHK3QJsPb3diS4scWTdq+O9WBEhJgKRa3QR1H38v/vDo/H8sx9mbBZQUmfjxo0rcfZ0Z1y61Av9q+Ldd28wNk4L4gZBz3aXJi5hUdOVco2vgbViqs8SwVUcznaIhoxQ63YZ1JJ/5kGIgGGUeSNjtJmBOtMndW1UJlrCdBgQXlcr6QO7sEWrL9rwfiYcFfPexmQqczzrapxPLmYrkGteuhqmO/KzCkHiYcxOnGpFCdfEM8+fiVe/+zrtqIsaXBkhuzMGow+nQC9N6XLu0R6LDfCG4q1CMaxEV2cffLCLLG1H6af+6E9dLtF55+X0b8+fvQQEsuA2WH/FObyKWFoGzmxt5JTB3k4FD5iOORi+uqIhExLGHj6MgZ7OsN7yPr4FYgKhhC3lEMSgQ3f6ENvc/2DffWWaEBgDMZVY1c0YGmpBg5vfijJEYLV81p11KmINAgtLDKVr4QwwuVxP4jn9YzUABa+xBSWx+BDGeQARm9BwwD3+Nba0ZARRaOVig1os06FTJOW70Q2ME8IcP3acQZ2JN998Ddj7SwmV9jENyyiJaqCxkdtcPMGwNNa3xA6+1AsfeSqqGaydjYj/4mf/YoxPPozl1Q2Y7nycPXMBAdyP9tYekMgIAtkCowlZt2DwyZzSEX4tLCzHlfduR0szfjp62TI2Qkstfhuw2ekbmXVqYgQFYXQZGsCsWVKH/juFVwHsdbF5iX7JgCpFBcO2ujGX+cQnz5zBsoOaYBS3AZVhJ6em48atW7km+Gf+1E9nmaB3334ndje3o1JfWSWQTIilReml8eBkrY33t+ZTUUNJJjcltRz3pjUzxU5gyY0h6Dq1tnSi4BpiVfeLMQAL4Z+WxQpCsMSA93adwQDMJ2Ts6amKE0N9KJH5WF6YwXofh16gmIUtxriGdqMUGROaTDsKKO+esbo3BuKsbFEGRBVWO30n0skpPYyI02sH+4xBzvEW+wdrrYXPKinjAu71470MMJnZZNUXobK5yPKeMweVVQaXsIztbQiZhdmLyHMRVQalAEqyaAA0UuXxlLTgWuG1zbmoqNmJL33fZ2jjem4j6j7H+/vyeE0WlliEJ5xudcrIVVnyvTy+hHW3oorrhPkpSp95+eOXXWmilnBQqtBWlSXD2Vihte3owPda1m9ddoLeanTAteUZ/MQz/NYbdRDliaefiDt3rwMraoEYCC6Dqfp3/k6L4/4vpuepuc1hNTroFg7wA8K6HF09prK5/rAobK7mc/Jd5pB51HYGiJqbG4CKwrM1hLOYjxRO7O0uA4e3Y3rhPoQ1ACHcqYxOiOsKGYMREtFFEH3dPZm+dupkbxzHAhk4Mq1vku9+6Zf/91jdXI7B430xixA5HdLQ0BkXLj7Hu/nE81jchoSpn3n5o/QDBQON/vk//5exg0KyoLUT5CavDw0ei09/8uW4ePHx6OkajJnJVfrr3q/VWJIOlFkPaGE/6VzuthpVbXHyxEna3IlgwmAIwzjQfxRY7MZiBu10OJ3ecSd8K3tYQ2nHhfPQ2jRCC9PTzTBtzlIrbprl3kVGjBUkA1FaGEiSaYEGTq6890Fcff9WPPXk0/GTP/HVLFn09rvvhjvOpY+nkHBBQkRHkGdmsIf2OK2lFCkE7sxvlcj5+Wn8+hXcpq7o7hqgybXR1TEE/ZpR3i7oxyWAj8pqD6J3qBWlfx8UsRKnjg/F0089Bu1wjcoaY+T+bDy86zJRy7to4RBS+MtF/vqpLgSxtI4reYSTWiYXRej/Flu8KFAIIcQpiqMXfztjIYTt6Oygzdv0id+gq4KiyySkdi23FlLF5Bptg6tWbDFpZnCwQ5DDOcB5FIlUsXywMYEjX1pkqGL1JSiSR+VDq3UYo3CKbQgkeO2DK8ibsSSUWvlWnDg5lArd8TJmZECuBP2UIxWO07brq9sYEfj7p/4oUBn87PMMjatpbYSpWyuY54aGtjh14jEGujMjvUIIS368/fqNWMNkr2xsxYOHwznvNIv/ZSVD5daQt+tTixUippthLbGmQlZhi1laRiXLy83v3MPpdrF+kfcqY0lkk/NRX+lPKOyuMjGKJ5GdqpBL4RmucyuKpegZaAUad2bu7x6DmMkGKCKnCFzUXemcGwLf1lyHUD0fjZ2NMTE/if/bDJx8P77x+99MyJNBqMbmWFxZipra1njuuU+n5dsDNgkld4HCn/zkR2AwlBs0+Yf/6B9GedUuGtpwPfAYxHH16rvx1tuvxsb6QlrQ7//SD9HPprh3dyR6ewaBl8tYXLTuyUtx+szFaMcyuRQSXZVzseOjwzAxCg+XpRLl6KZXpmyWq6ycE4R7SljXFZSEUNkAjhp/Cj/e3Q/6sLDSS7bRioiYHoy4+gnmRAAqyq12WB5uaaLf/fWvfzPev/ZBfPYLL8cPfPnLceWDD+Lm7TtpoVNwUerWtDLAohg4UEl7uZgew0rcE2vEWLu+e2pqNgWprk4YWR8bjP0A1tjA1IUnLkZd52G8+OnzCF4FtFjHmgkle2Ni6kFYRWPo2AkQRWMc8kyDi+trmxm91Q9uaWrPwKhjkko+F+MXi1CMAus3YmhTkTh1lDkBWNZ1d3zn+7JKWkuzcwNrhFIFZL1la3PV1Vcz7vNxCmvvaiCn8xTg4ZH79NcMqcD9m0denF5EKWDdnfKSr6XnIQJvkhH/h+4aJ5QM9HfPJpGKVroSo+I8c2d7O0puOZrbGjjfACNtQsEKi1WQa4ztGqi3otxIN8/YheaMgy5o6eK5xy+7RtUJ8rlZt0wskqOFsG0tHTB9LYNu+NtIWlta2ZqaljjY3Is790ZiBZ+ssQPC4GMelg5iEwGphoj379+Ozu42GjEP8arTz3AifZ0GqP3PnT0eFgszsFBRscXQG302elhUzN+CGFo552etvDDQdyyT/7PqA5ZPxSJ0U8Dr8cM3gDkfXLsWbZ1WOFwGLQiFT6iFMiixCtTQ52uFqY8PdceTT5yK2hLCCTTpwRf7ez//P0VVE37QxmxMrk5wvbr4ILp7TsZjl54Hso1lkIBxUP/Hxz/+HErZ1Ln9+IVf+CdRqtmKqvpyEEgVtGyAcSfQnGX8jq96/on4uf/3/xwzCMizzz4PI+Bn1TXGhx5/Pnq6B1ORHRysx/zCVNy88X64n8whjKQS1f9xIyhMIO0xUMSgIbALy+sxbuWK5nbGxTXAdeHyS5cpCsvGRh/GDG0QWrr95xy+sStUnD1wGmMfesnoLhxwXXVrR2vML63Gd159O+4wdj/6Yz8SJ46fjG984/dTeZp/W1gyFa4BJnxVFIawbV8Iqm+MEGWZVpPKGVEhpnWnXK1ThwU2wFWPqzEHgptbmQUqz8df/ct/Mx5//EJU11VGM1Ztd3895hZGMyNrA6V4/cYw9KpJd8mpNIwjCHAV4VBZmYmnki8Shvb449jxfnhDvaIlXI0dhN6sqE3zqfm+ubUWyzbIc7TSTlVV5jLLnr5uxqQKepoN6HQW/vtysZeuQm724GDfYCyhbC07E/TXzKmVFedrRQQIKArBZYro81QwTs2ZtQb7R2tXA/Rboc0gGfjGpBWzvDQmNfDv3sEmz9D3di+rPfhyjXtVgJxMgpmFpubsG+VWiR5E6WB/6/Klxy5A0GIpnYkJlvmwWoU5wXP4G8IkUxCdlyyV1+HnWQHhdC4yr4ZJD9C0svn6urv97cUhJl0fYW52ioF0KaB+WE0+3N3JDdQU9XXdKnMmXnjpGRhjIIaHp+mE87bcA9poKdyH1KV2lo5xkb3rJZdXl2kfsBENpu/awDWnTp2NaQTbjKXe7r5ob+5HiLoycmsQRQE397a3uzOee/axOHasO5oauoD4d3K7h3/yi/84Ovu7Yh2rukI/qvCR3fe2ta0Xxno+q1dUO2mPoDbCAR/92DMMAO2fWYl//E//fpw61xMWM9tAYeyiGU+ddFlcE37JfLz04udpS0f8jf/ubzF4W/Qv8JG68928X1ME52buA4nc2aDYc9ggn3nOQusyrIYRY7Om3CR7amYuF7v3Dx2PZhja4nNaOtMUh+/fBYK9D7OCoowDw1BmCjkna66yQZzcCmN5A9i1ghKcS//cQJxTfc2tnVy3F7ewtrZL1DM1OR2dXd3xfd/3pbhx/TqCswSTW2hOK4Pbg1IRPbm/rkJrQEzUpHWXDzY2V2J+xS1hYL5teB6hM8f84KA63nrtNmNWEdeuDcfDEYvlVSHw1iorAZcXYujEibSGJgg5f7wFwtvLDCfnSHfoN/ThuabZyi8u9q9xdRDC5+4LmSmmpkHZ7h9sx+c//+m4duMmklWKdlwpq6Us0B8z9uYWFxFKxhxaOH2n9TYF18tFbQrQkdCWcN12aYMrqqwOYnTfOs8mbthvUWt/f1+cQ04ams2z36Y9BcKUv101p+CKaKrqtMgqwhLPMF9/P2bhq+7OgVwKqSsgrzh15SGyKn3i+ecuO39pYrj1lQw6qdlrEWDXGLrNhtp8YmI8OwEHpG9Hm9GEpTh74kw8cfaJ6G8bivV5rO420AJNaMe72qxxtA5Ox9Fv4G+Yvgrr2gAcscZvbpSE9b11byqGR6fjkJtugvcrSsIDt2DA58WqTuID1aGpfK6C7ZrbXeCsTGj2SomOPLg/nAXnyg7q0fzmA1dhqSw2vZbhdfNpXeFz5kx/fPbljwOXm4FinfHOu+/E3XvX4413Xs05xCqgXWtnX+zhPiyvLeELDcbjH3o+21tNG4Qq1Tz/4594BlWvz7Ebv/gv/1Fa3B0sjwPnPOoMhD82eCleQGh7+waAUDtx9+Hd6Ds2ENNzMzExOYHQmFNtyZ/FcD2OiMR8WnA3ypBvYGKIybXgZ2g4OQPjoFS7uZ9bmMqUbbX7Ub63FqPDd+LWjSuxj9/X1FQHjfEH6yzjY6ZYY1os0YvKSx/aAItRcSPJ7nSwODcbqwuz0VRTHrUtXTwfmqEkZP467nXvzk2E6wq+/Rd4bl1mnDXgTjC4KGCYkcNtMw4MCkGfQyE0AmX1SaeaKrBuB4zt9vYiqMslgsvRAk/oc0/jNtQ1tiLg7tZgfu9CzINOtFZVDVsoFZAaUHlrDT9207lRE3E2YxPp3cWqGDl2fbYC4XTPLlpf3jKjLiPH9NnYSyu8fPvmbYTHYgHONDh7UQZNUS7Aen1p+WuTsXexRznIsQHlm9M18LFRY3ec3zSwhkLbw92orDOFEwQAcmxtbIfftrGMIhITfUqpGJdWZjK2YzuyuLlTeA2lqG9DTkAYBgOVPYNoGwjz0tIWbSiP2anl2EFonZoywGWk3LlnM7tKg33tl93W0QXEljfRlxkbHQNOnqTxLkBe5rcZNEiRnKBfozNukEQI7Ge1iysmrOFz5sxpcLwlQt1m3/IezSlAakXhsrOBRvqEXa7p1dE2IV9feg7o5yS6Y24H92lLFbDQqhsNtbVAGqHERgygyayeaKV7l1N5nf6OGrnYjc9oY3MGvKwLpV+mddeSvfj8h+PE0AD++WIWf7vywVtx6+5VBmMT9+AAH3EhE8frGfSOro6oqmmN8+efTq1tHSrLxFSW7QCVn02LrwX+V//bv87E+eUV4BJWRMa6dOlJ/LRjWARLqa7Kw4kY7ty6GZNjo5yzF+5ij0gyEEXQR8slLE0/hmEy6KNAzOLzzC8uhyVRc8d7LbL+MHDs3u3b8eabbzEmLipnQLmHCSsejpmRd6fWTKIwYu/LMQPF8Sj9OxUgqhoFaq0wSwEtAdUtHG8wyN/MPmrr7MQSbsS3LalDP774pe9LvtC9ku7Sx+issQTXSItpM/8ZwdL/E0KJ3HI1EihJXhifUHmtIFBd6QebjeWijihzZ4zqGJtc4lnCUZTo0jbKqAWlXQ49C3jahKWzn277qntgENPVSCoDUx1VSKZDWuXCOVRdBVxaFFkD5x5EDSjFvHMrXbqzvKt7RFG6AQY0m1BaysUiwpfz5VhnUaV0FWG4rap95goMBu9cJ7qRv4XdFQa5cC0MtJrm6nprYbkBKfsv7DXRydkcFTPaLl2PjTVThEWkZorp9xbTT0lLjrS4gwNtly1Y5mAuLiwlVN7HGWnCvxQyFTCg2J5Sa6L/OTQ0lAEIV64IJ7KKIzeQeEKzDmDvx156Kd548zWgV7G5lvOT+g0GBGyozKRl13+prmxITG+RcwM0Lui3Iy41M7gkQ1vPyuwdLb/RUO8p/DGyt8WgOqfX5goSc6KxVqaVmacrNLGjWm+Xtn0ZuNfKc/RBbP/1Wx/E7Xs3YgBhrqCf+ry1pXp8oK3YwEp34oOeOPE4jC0UXUsmaGuujI997DnuW5GW4O/+vf85GmD0ptbuOHXsLFbp83Ec/9DtQkuutNlcg0lHUBb4XC4+oN0iFyOPJhPkcjuUm8zi3KBlbFPG+NuBrWMMBlECMhwyHhX4bxPjD+Pm1fcRnPn0jVSiRu7dRNw0UYWpis8qVWME0nufZzqfa1L9KopOmGeJUSGaQqbS0ELtw/yTYyOKeGYeaQkMUDW1tEcHln5iYjLefPvNsP6Vhymi6861cx8VkIyd2VYoAwXLccttPFVTjKt9VWnUmNzAc8ceTqWVqgapOKtRVdOMC9YWDa09uTzS5Y1O5RjzsGSNqasaEbRDTqE5p1xO32RyXSO3lZG+Vq8QZppjrZ/rSiKFy7n7JvgchoQH1jEyq4kQLW4nLxtsEpJqXLzG8j65moj+qTRcTFEo1gP4xJU+0M05XQyRBkWEYnE7A18Wf3BpnsE7U0ErqrzSzC/48qASZaScBUbGRSwr8BjWfVtXoBBaFasLJBwXtx+Rprko4umnLl1WW3Z1duEfPQCmTMQEFndwoB8IYSCpSDdU66pxXFCfYW86ZoMlgFFKI25O02Qif2UzHVzPWktlCIta2GQBramJ8iZniPFdlua8o1M9u8BOo4la1TqYz8wTI5BaXXOSs2IikEgNpwIRPSq0Brq6WzpjcHAQv/JEVoaQUFrdwvfSXzbLZjfc6+ijLzwX1bQJrwiyVOLb/pO4PzYcmwdbYdVEk9vL0WpbCJiMXlPbhp9iRcTaWABOVlXUYiEq44Xnn0/LOAck/uX/499GH4J//uKH4hlgtfWcDfIJ+90DxwJk0s5St/bdpHKzglz8r+CkNcSyGjU2qd5pK2FjXZ1Qsi2a25rSYki/xfnZuHf3Nm2ZyUBYCz6pg6pwmVlldDmrXhhTgOYKTpa25V3BTMsO7OL/mcpqkotoKAWd+6g8IE/68yIr64nlcj/u6cu/ncNU2VvOyBrKnQbEaLulYkzScTojrTlCYAxC6+JznRaxDVpeGsT/VK4wPUJoIGhqeir5ox7rpKJRQDrbBhmvVu5xkArDxBOtmYlCOV/rPL73QgG4MwBM6W1TUbjw3hkCl+rVoNjcU1jXyWlEd4FwwYJpic6TGujUitp/c47Na9bY9PR0wavuXCg/MU40XpQgraxO4bLBzJ+nvX29A+nT1+IK5m718JC873RUgWoOY2CgO8dlbQWjVKqDFqbxMvbOFtAG+TZLu3K+tFO5doGyunpMleW+KgloVOrr7b7sCo+Z6RkEZC8+gaW8deNqnD4JzHPdIxfbYIVFGKBD72KENrUOwmvkTEis/ytzGgRZXTSdbytu3rmV2ldGNWlgC4ZchQhmjBitdl7RiLbQy4jhQZlQUdjCANtw2pMM1t6ZWt25zN6+XiCjlQ53ebaVJrvjeHdfDpoJ/1aCkDH0CSR8E9pSIgt/GmmjRcwbays5auIf/cI/i7evvhOHNYextovFR5MvzC1Gk8uynLbCD2xo7IrjJy4l05rZ1IGgdHbUxoULF/Hfd+LXf/13cEkr4+Ljj0VbV080APUsuD6KMhh5OJwKR+ZUOYouEjXy2ewmsAHoIaMFUalSBA47TWRQqru7HyveChPgo9ZZ33gq3nrjdZTrPRih2OJRbax/ZoAr7Q33FUJqseVeB1mYZRBJzS9s1jrBG2lZalEwwi+trUexBSiMBiMWAb39dDPMP55HabWDnlQSFY4nTNQNQ4lK7ty5m2PT1z+QSGjebDTO00J5lPhbJZfPp9/yE0TJNhaWC+Wq9YJWVokU2bRaLRPFZOZYY2NHruDhFKygS/Lwd/EZd0BXukLICIqNftJeF34ccuzRbgNNBrJgNM6zTC4wusZVUC7V4zzaZD+sLZaCC92sNOHKIaPjXSgko/PIMr/v4UIso4TXsb5NCcedFTE6bSkmx9AcdJM2dvW/MUIGN0VD0rwOV8/64Gb8HTt2gvfdTEwyQm7A1ukl22eQLREL+kdaNlkPjrGbnXELmsLdUYmW/tyf+fOXr129lh0bHR2Jc6dPRLflH3H2q3G2TfMapfHeTEtr+prwePLhBBqmh07B3DCX1e6N+LqC/wQNm5mbjuv4X7YgtQhEbjAhvcmlTDuptRNWmPxfU4Ggb+Cgi3B2GTQhodwlO1YAZ7aiH3guTHe3NOfATKdz3lm/7Dtf/w+5KuTUqWNx+/bN9CUdBGsV9/X30jfg0doKmrY8vvSFzwKV6+PmtQ/i5//Fz0dzZ0Ms7a7EFs8FHuSC6KWZ9WiwDfSttr6VATzJwLgIAWuPJVxdnoeRl+O//7n/OZVEH+iktrEuKmpK8fDuSDx8eB+G3GPQioogDlxVVV1YMbIEo1g3WM1tG50bXQLuTU1Zz6kTS9aJJeyAeaBrU03ubvD+W6/G2Mh9fK76hN8ubK/EQlZgtY1cm2hhlpk1l00R9Xetbgnhtn0bwFgF0vH7j1k9kW6Q56vYtPa+i2Cq/I77azmtS+W8fQk3Z2FmMraMzjf6TGFtVTJmP/2XSa9du8H96mC2FsZgMzOAVCQGFWVsBU+/XSuUFtgx5lCxq9xcoO42MYcI0hy+dhnnNZhqW1WW/m93V38mwEh7UVhWNeFd65q1z6C6sRE+pqLOrDqer/I3MMfXiQ5FigpRZS1+LGimvbMV2E4/Ebq5xVkUzzxCb62vWgya+e2tuBtL2VaDokbbVZZF5Q0X3ACJMURu8lWmv4wP67y5Cqrwx7WgWGWUpQrB9bxCc6fLhNvSREufK5NQSrqTRtJ1JbgkLIVkVlfGPPicUPkLn//SZfeGkdnVdEZPp6bG47Of/XS0tPXFk088ERcvnk9L+8ILH4nz58/F+XNnoqfLmsoGT5x3WkErj8b94Tvx7nvvxBvffT3eu/IuY8UgpOCavYJ/C2n36LwheOsOC8UXsJIGmCpw3rZ3GWA0fQsOfGpMDzrqVI73yogy14u0hKASRE02PzGRGsrpIHeEF374PP3yGogh02jdOxmAF194hut246/99cuxsrcUy5vLwGRXXtTCCMCg2bUANWf9qD2IWlnRSL8//Qjer8bN6zd59mwS/9TpszwDqA9jj46PxL3h27HNoBrNdNuIXKhNu52nxTCgF6rTFxRJGHm2WNy4dYgRlP7es1k4zjlgy4lu7qzGG2++EvceXI8q+mP8QCWqsHto0YzIu1ww3yEAp2VftXI8zT/zJWSVMfTDisAK53AI6T3PjC/Riy/IxHVc/0i4/dqUUpWe3zhvP+2cMOOk+1Ss461kHOpQ2r2pXEdGHqJImvANG3M8VBoypetgtRhaV6dfYB9oI1MX1s7gTKITGZTfZ6dmYmZhPGobarCUCF6Z/qaKtC8V3Aroyk3Q3ClC5KfFTkXEWJmlZ5ZUliPi2fbrQ49f4h4H8fRHngJhubVIKWMwbrpldpRWUv42tVRrrTW3vI28mlOP8NQ2zxjoH8r0UemsYjYQJnJxlZSRcOG4iNOqlQMDQxknUMkoB469Fj+FWGgvP9M2Zz3M1DMP3RyFhcU5lLOJSq6Y287rNK4iXxdTlP3c3/7bhxcvXIh/8A/+ASNsWdWFbHATmvSTz34sZhZnoqqxJuYt8qsA4FQLqWHFWAauaJmWYeJ9Ncjmeqyh8SoYHLeIHDx1LrZgFgVjaX4m2tWoDQg8cNqd2wwMeK/W5s5cP1mGtraGr1lY7mKgr+pg6wfvbO1l1cUlzLKZKDJ3BWDTQIqbewmxzL81oi1TDAwMQOCBqMev3DgoxSJW+snHT8TLn34i3nj32/EP/8U/hyH1C0vp/yC/sTy/Gv3dnVj31hhbn4qt9fI4MfSh+E9+6s/H8J1hfKwJmFUfqCcDFu5BM7cwjV99n0ExQ6w8assMpsHiDGpCVQbJekUKkZUs/MNBmMJ3NJjUQxsV4gYFEeVlfa+Rh/didnYMxsJfMnMnQEBOq3BP00C1YB5+PtCCqxz8jXd/lxmMKQghdSmsvOjLc1KB8q4LpI+rxfAcfSqVor+75NAcXaOwvhv9dspFd2T/YCOLuplL7hTO0PEzWKxeLBg9g3kN+JmJd/XatYR/bjImw67v6GeX4WK1wkMoNFwGF3vsCVOB88J+kxhyagnekqk9dnFHAC/R0t4eg8dPoCTrEaBCALbml2Ns+G7cuvUebUNB7BQ7+amgAMfc0+iwvq0K9BChLo9GjMKxi8dimLGsrWyK6YkF2lIk5iyCEp967EL8yA/+YPyVy/9tnP/QydjcX0d5uNRQRIPbhVulUtFaFjMjGhYUE3xaAbJU0BoaW7DcuGw0vL2zBV6pjzUgsYZHfs+AE++Wr82MLpTbYWkrE2gqSo2MDVfur2VsY5u+ujeSrp9hGaH0LjC7hFW7bKWFNPkIhO8ysw2aHR3Ft0TrYYFHHjzItaX7h0Y/9dXA/Pir/f2DMXJ3OPbNiIK5hD31BhjQSIbI19VcpoqpXfmsBbWaRDMwcnJiNFoRxjPHTyb81SYLVzKhAEIY3bODpolpiWh3Qkyjq+lLry6hIKz2Z0FrqxngPwwdj2ee/jAM0kkfYGLhNhbBNZ6twK5v/N7X4luv/EFqympgkzC6/LAmVpaLFSQroAc3M2usaYzNFRRYnQXR6mINRnV3uPqW5miqsnDebFy//kHMTo7Tb8EYcAnYa6S88Ns47C9KLPetoQ9b+xVx6/4DoOtOnDhxMv11A2ZatQMswPvvvxNXr15Jy+6Ef0ZisUKBpTGgpMBZrqfwHbVSHkZyj6wlkIvPRz61Fk2rI3LxswpNRShS8bNWkTPy/Fw08MjKCiWzTA50Mzh5dOifWhHDKLHTG16XuwGA0tpaGxCYYs7UWsbd3V3wQmXcvXsrfWbzxvdQxEuLi3mO0DyhMs/S14Tl6ScHfwlDE1bRd31n83YXlhZjDGGzbSZIaIWMBTThVrRwWH1F31eU4yIBF4A4HaQh7+5uQ0F2RmdPe/QfG4ir169lVuDJIVwgkJBLUXdAElpuhf/O7VuxjmW7cOk87ggmCj+5rga3gjbvAYGngfEmyFgLrAGj4ns1fVdRGSVeWVnLGIHlftywbHFOdGiev4JbFH0w8JlxH5/Lv452031L8LxW1RkYoDqKYhW/lx9AEa56Mm/Zza555osvffTQgXR6x1D/WlYENHQN5ZawsmpipY4H7+KjtfYeAzs5iY+m5IYyWa1aIXc6wOznWCAMBxVop4aY4cHbWCIh2u7aVsytLGYg6sTxgRi+dy+62jvjwoUPxS0g6G5Nc3RBXCeziy1EqtLPsNKG6y9z0TzapgaBM8F8aX4q1peX8XcHGahqhGsDhq8BPhVzuvoI2xuLwB2Ign86Oz8WE5N3o6a+FKvO5pcsjA3jHIIK1kwscWG4gYvtqK/ojGNYk/PnnoyO7oGERuatzqLIxm6/lVbF5AT75bMUCKOShxVVSQP5Tv+kiuv0MY2IVtR1xuDQIM+ohQlQktBPGDY6MhJjD/EPExohJNzDsj25V46gr9pNtPQVC8uqUKVg8hyVkn84+LK//x0JLoRMRjE67Evm0Tp4D4XY4IuKUWFwnG2zv5siKpw1waUsLa2Wt3hHpXMOFozbGwl3emsdpOWru+dE+qFCU09w6Z33fzBM/0YfZOTfwJZRbmnU3tmRLowVIBVSpwuPFgH4PP0/c3i3oFEqbb6T7gZrzpw7FzUNTjWWpQu2Mj8fC9PjcQfru7W+ELvCSZ7R2FIVA8d7zGnBiNjWragqr+HcRYRgHRewE4u2gvBWpbU/c+ZYXLlyJbefeebDT8bFD52P3/it38ENnMefttLnSlgb2xz8VQTURTcKqQ/TBzWd1aQT0db23iaGSKVrhBhFA28K5c1F0OomKmIs7K90FJlIGOfj3aDcvOdD+MqVR/rGm6BNk4/aMVSl0+cvXi7m3opBNeKrg58r/PkcCFE1Harngc4xNrf3QjjnDVFlCCouQ3S3osla22Kory/OnT2dSQ5DWKdzp0/HnH6IaZAOzK5+yGYW13axPS3Nxjc3uUkzcK5amOleodsJL4QVRVAMBkQTtXd2QSSrUID70Urr7gKH0nHB9zK+juVK3QZyl3PUXEZTDaxUVZdHZ2czQvsg0xsBO5mB4pRNjq5sb8oZ/on1ho8dPx8vfOT749LFp8KVPLoNB7sbce2DN2Ny7D792EDD1xZasKo2LZOT6YL3bQhrNg+aInZoh8n2LgpwLezgidNJN6d1DqHt8L078cGVd2ODfljPWiuUNZ+4n0UFPLJEjP5hWj0Em99SMLW+jAcfYBQhmhZTGK1lLKyzfdQnclz9rDL2HP1lCW0MwJffSQeF3b+dksnnqUBQElpir7Fd/Fo813MhncrEqSOt1uraYswvTtO/KiyU9ZDxAavqGd/26OpoxzK7kdhCznk7Te1WkgpuFczu/R1n5yz5iiFxUYrjAoPxDK1ZKiZeCsrk+FgsrMxHe09HQkjX2LofVGcH/FltXrBzpiZC1MRBObxgcA2XARmI8j3oe1iVAuuKpVxxxTNMlLA4X6NBRazb6Ph4XPngSkLiuZllxmw/tvDhRYcuxzOAaulckY3BMBW1bl3JjDe+M9gmaaW703kqd7uQQUL6YcDJmtsaJ4NYTs0ZF+jMWROVFkLMdfJ+pnoiD+7wsI4xLJ0+d+FyZrtwM33bhsaGdKoNdQudTwz2x4fOnYkn0EBPP/k0jA/5ZCqIojY2YeL88WPRWl8bzz7zRLz8mU/iX/ZxHT4mUNDI8jQEszRJqI2w3vPAJSsLmAdrmRgjrsKlPayKUWChTk7S0zl9ABnHSLSBEKsxOLBOU2ziZ7ggfzOtcB0QqjUjbgkZYVQ1v4sl+vvo7Np8jI2NxA5KSNviVENjY28M9Z+L+Xm1cy0EOx4vPP/FeOGFL0dPF+2QJjDJndtX48Y1Nfly1OF31tc3p8Bq3bWM5tcWAQeYuU4fuyyGHxbbn5w+dxGk0Bp1LgRAMZTDQDPA6zff+G4szs+lIDu1c5DCiHCYHgiiydIzCLyfuTk04FAgeRfppEXlmrSMOcTSBc+OMZHJ828s1Pe+/E6OkkkFpd4vCxEIpeEwGcpzrDqScNWXjOZ1+R//GIvcLJzzHZejQJfv/JeC7A4XJhS4kZjKRmVSg+Wph7e0lnfu3EkmNAfAEjEmQOiaqQxVGCZ7+DwTSbhxMq/KosgMY1xREr5vba+nJdfft4SNglMBL7V39mFp27ADtfHAgvi20RgBtHPKZWt1FwHEP+WfG1XXNzXkNKWukFlSA24XA/0tnTs7M5N921y1OgzjhIxo/Qy2Zf/5Z/C0oDVjAB+rAOQbXRRjBI6RCTyeswG/irgMdBmE8xrnud3byvll+2SCUX1dE9ceppLYRmi1tA349xac39tCEQ+dPHPZwXIgfK/HGsj0witc+/jxr/xQfOr5Z+IS1nNhbi62ad/E9GT8kS9/f3z2s5+D+Wvi6ccuRnXZHjDEgmlGxRgACK41vPNwJB7OAKPrmrGUTRkpW0XTlTNASSxgaE4XYZGbsNwysoEF/SLbYedN1tA6LDg/iEUyhTJXuXCOjr3TE66PFFodc+kYgiCRnCA3ynfMzZ93lmNsegzoISxDa+MPmVSxurwf3Z3n8Is/FR/5yMtx4tR5LE5drM+OxU2E9TrHHsJvyUz3WNIClldZhE0lBLzCym451w2DbgB3bg+Poki2GXzrCT2Zy/HctsPkg1tvfzuuvvt2LKDV66or0wfSH9RyV9W3AMebgVZN+N5ulKwfyG8Mck7T0D8toPOy6X9ySJ+0svRJbe7hd0d/y+BaW62uEFTLLHTVOhjLMHqZiTU84+gaD5M3VMyisFQQ8kcqCsYJRitU3yM/3iAT42cig3BXxGNwyOkZFaV74ra110eJftY4lVVfF8dPHE8rZaKPEdx6YKGrcJwpsF6UU15ad/MGnOu2UBrdSEamx3kYP9HSurRyfnYmplCGTS1YXdw9r2lqa4f2CGVLO8+qwWIuInwbYQlbt/fcwW91x4tqFEpjSxMAqcQ1bfCnq37m4Rejw5tY8A6gdQXKxd0Di6kb6Wj/zVJLg8eRJX/QHNyec6QJ9AaR+m6MR4UkbXMskhuQD8ZKf1blmcqfMdFNs1CE06BWpNwBEexitCxwsDi7gMU6iGYXn3T1D12uZ+AyZYtGOdFr9ks2kvc7167G1DC+aGsL+P9MjM3MxcXHn0otfffebRq7w42qc3H5M09/KOYW53JSuw146Y5t00vL8d4tNCzQUUZUKOszjY6OoAWTafheBjAg4PzXeq5DdU7Rig6G2/cRVH2bOoS7FUHehLhLaHQrIpgqaVqZ+wjJVgWUcvCFcmrY5579ULS11sdrb76OZTOEXx197W2xvr+I4hiKF1/4Upw4cSGtwd7+Bijh/Xhw5TWEQkijxS9DsBpQGGhZmCHKtYbF/LTwxukYN1HWHRg6fZ57nYoWK01AB/2y+/eHczFDaWs+Lb3DnnCTvwwu+XcJ9yOVATRhxDWHiTrS+DAuHskEEMp3aaJQ6pcplMV3hZb33eeaCKK1kMa6QCIWi/BZtLwIRsk+0Itr1f0+Qx7Y81n8mdDZg/4bJMqAGAyo8tCF0ZJqBUUdrhISdbj3jv02iGVVh729jZidG4vdDGq6oL+4zpRaYypCwKmZKfjBrK8iAjw6NpbPbEVRJlDjfK2601K+/M12VTMONSCSDKbCV6MoCpMkzGHmZOiJr1jXgpvXkGmP1ouuhaZmUhUF4Q+hRV0uSJAGi/DS9uYawi29dQ/cM9fibIs8oyYh7aqLC6CvtDEG84hkSTuhvgNm2zJ9lTY3aNE55Mmc06cvO1htYXIaKWkP33A3rCtId2OVYz2WFlahzTZtxlWFnlrdcu5toDZzqfuHei7vm5LGM91q0Ql2mXSXh5aX78ROqSa2oi4WudDNhqpqK2PoxEDAGtHf2x374G8Hz+hnM35GBxbjxtXbMTE2HucuXoxvvXElbt4fR3CwJGU0FmLoL8NvWLx6hLwooWn5kx2U9jb+tb5qK1henO9UiVBia7+K8xsQ1PXMhhIiy11O9DfQpv3drZibmok1fGoXCDjE2obYLMWLL70Q33n9uzEPYthHu9XW70b3YEV09X8pPvGJr0RzYw8MUBljIzfj/s0PYo/Bb23Wr8QSAk+qHHyLUDNwVjk0qp4FBeqrEkqZZ31s8FwcH7wQZVgU26zmHH1wO66//0asL45HexOwqgpNWdcYdVgB60HXNbQyqMBuBsPqizKuASqhs4PqAoV8h0G+99BaGrE18lxEflVwNQndfZfBcqUR42J6nmubzVFW2PW/XQ5nvnimJ3K+GU2pLDgy0iv/aeJ4mSiA6EBqVRh9R3HoIqFBCqZ79G/fQArHfhkKAwuzr0KBmQFBqZQ3gMPLCyh1BEff7wDhc0loDXzR0twFvJ7BSm9lUkhHR1sWxVvQX3ZDbm5SXsG9uHfGRvR7ZVgsoYdLUPWna6CDZYXmJnGJdoCk+Kq1GAArODrL4EIGcwUsyL++tRgl2rmBG7dF20x6cIcJIXEJ/1d/1tTb3N83/6EaED4VjAjHcRDe+3IMFEgRiokTRrbdSM/pQhFFuTTDzxYe7/D3FqjHhRZZasdqIAemZ65hXbejbBfFdoCBABWUwf/l/O7C+yKfwfpZm7idO1G6ePLYZVfh7x3uxjb/9mG4KojaAGNso7Vd3uSUSQWNsFTr3OJy3B+bjJdefCH9zqWFxWhBe26uLkcHvsLsxHgmi//u1387Ovp74ur9B/HBnfu5vUQ9nT10AQCNT1+Ggfdvg2Fule8O6gqc60Vb2lqjF59jZQ2oAJO45aJpZ/pQzpeucb4EdDLaOVRD6UINoYiQUj+pSDwACne3xtT0g7hz/wZ+TH288NEPpxZ97pkfi8G+EzH2YCRGx68A3e/Au1j72kOEsg0kUMWzDdwZ7YVpYWotlKtz3H5jfGwKGNgbx06djQZgfhnnlyp3Y/juzXjnrdczr9hIu76RjFWhC6EmhtmKKLED7gAz4By+iifAj3xWq3uIJI6s7vcewrb8DWE8isJqeY8OoZjJLUZBG4TEHPpXKkqLuBnh9OU90vryaJ+XEJxD3xHxgPHNYab/Ki2aKYMmoybDFufmNBTfazu8hgZmT2ybQuwGcf49gTV1W0735zGopUul++Q2pArj+CiuBvCws70jGlHsD0dGMqrciGLzfiJBUYqB0qNIez7XGQ1pwjOk4jKCPz85iqIw+Gmhw1LUgxob2zqjsQGjABJzhZjxj/bWhlxh1ADqaWtpQeg3U3k4LSlfctMU1HQz5F36rdVPHxaaFyNWjIm/1UJj/xY1SlenrsxZcOxpfN6HHmBNDTptZnule1py/jlX63N8hnnc/JG/ec9aXEZdwdLP//d/5/Ly4kJMT42Hm1K10/BdJP/QmwML9eFE5DNTk+GWh3/yZ/5MtPUfi//1n/9ivPHmm/H4pcdz8nkJuNPX2Rpr83NYlNb4vu//Qrz+/rvxf/z2b8eaHUb4z504Ftv6JQiYy/Cc+Be6CSPs4O76UixxvYzU1tEZGwak8PWsnOD8mvDcJAWrNqzgg+sfGvHb3jK4cZAF6Ly28BkKxh/q741zF07G9Ttvxcc+dTYef+J4nL/wePzqv/2DODZ0MX75f/9f45d/6Z/Gh18YiPbu7ZicvB+z0/P4ws1obDdZNu3PTJxi6eLI8IP49X//69Ha0RtPPPl8NDS1Yy0bgOD7IIvrcfXtV2N1aS7nqWsYxNznFSTijgT1phii1LSGWkczfIrFAQwwNMntMLEaKjUHU2XhkT4sguLAp6AIWz0UmEefv/f7nPvkOqcsDDxKZxnegT8KRvmdSk7mO1IMvnuoBHIpHi+DSI7PH56DktXXPHpJZ5Vkwbz8Py1PgQJsgxleKoiWpmbaFhmhVxBmZydhUFyaOmAk37uxmDvUWW3UxQCjwyMIdSnOnj6B0nFRwGIqIBed6KYYuKNRPBOBKR7Oo/XPeS50l2ursdJz89MxPTcBagKKg24OQUvNTV1YZ6xxfT2IZDEsq5v1yzJtHAE63Eo0ZyaW9IKqCeF1q1UuFunLqR/OFbYajykgbyGsUicVJ4pFq1xLm+pAU6Ibv8/cAazsQa4Q4lzuKa2SZ7lYg+PfkhMVjOLjJO6t8aoDber6lD75iU9cvnj2bGwvIjQTk+n8WlZFnYBdQHj1S2WiyPWXr739bjz57EfiS1/4TPzGb34tnnnqmbhw7mwsTU9GDT5hd3trVNbj326sRB0W+De//o1clJ2WB0vpXj9mRM0vFOVn1P4OuxbAOVd0ZvT09vJ9Q1YHcLtL4Z9lP8zccbLfpAUFV+hgQGB31yqOJnALAa36gB9NG9wKo7ujLza3F6N3qCZe/sLjEHkjhu8txDd/51Z88N67COkohDiML37fJWCrU06t8fabV2Pg+BNRxz3gLZ6hEijFN37vm/jaK/HZP/LVOHvucbQ4lojBGR/Hh33nlViYGwk91yosgH3KqCgDpN9qwOcQhsqECa5RIXhPmTAhKrTOkcr/K5QF9HIfm6wIwsDJHA4gF+ZnmUDlpGXUr8prH717K62iluJI4GUOc4/15f3OIxNu1OD8ludwZFYWv6kEjs7xe+/tP3tnGwrlSFvzvZR+YgqWVpbD9qWwq3hRFI6t1iaFjTFaQWhmZyajXPeAAzlIV6EFBafCczniyIPhVBbdXd1Y6rVURMUCBkRTf0t3yLbQVvk0ZZm2iJaKBA8EEcUzMz2VAVeX7hlUqkcJNLYAn2tbOb0ed+Ig8603tvBzMWA5I4FR0N/Ux5SqBqUKK4p8P7qv32UZ2+KM5D3HyPcUfJSjzzSlWAVXY860cQyGUZ9VvjVQK80cA7WQi3e0uEdQ3Ki0/XABvvGFzGf+H/7uz12u58smjkY0++T4eCwDP6sa6mMHC2ZwwOmDmVm0lnABwn3rldcRtPr43Be/FK+8+mp86uVPxc46FpD27AEzcP3B74GWbYrX3nwn5hZWkjmEuvvWzqFT+mEKqwMqQbVmZai8RgZNH9L9V3K+ivssIeSBv20RsHoE2kG3k/KxmSS7O2vZ8YTLMJpQpaW5DS1aEf3dJ9Boa8DYlWhtr4752eX4Z7/wu/gV7dzSpIu9eO75k/H8i+didOxOWobvvvZunDzxPLCpnd+r4z7a/20U1kdeejGeee7ZaAQeyxNGMt975w3Qyggwqzw6W7CqtS3hIn4PdxOsxY2wmohW2d3uDODIdB7FjgHALo50Afzu0W8Z4KA/RXaUirOwpj74SGAVGKFaBqJgImlwZB2TgTjvyOJqMXRJ/tAC83tqf985fI4Mlwoi2eXRi34eKYNCSWjdFeoCDTgORdtoq1YWmvv7UeDKoKfwUUHKqS7ejXNohUUW3nkJyGoUWmvs82tq6qOecejs6cllnta0tsC6VtwqFhnEYdxdxHHU2oTPCIRTVdk2xq2Eb+uiDgXPWIFbs66vLMAzc7mtZxXop61zABfGBSUV6UpARBSFu/rv5kIDeV53QyWh4ikUmkoRZct3oiEtr+Ni7oDLHRVuaWxAsKAp48U5xkeyOic3UIEVsw0KqQpZX7kC1FssBnFcitkR0CgC29zqbpg8h2ulUenP/NRXLm+tTOOQr8OsvTEw1Bu3793OioAtwFTn9HYQOOejaqqNiHEjBuCt996I5dXVLMHy8P5dBKQDR3sL+APMgPAHaJit5ZU4PnAyvv3KG7Ehzt/dYFBoLA82U8uBEK7po6RgQ/DOrp6Eb6bjoUuivsZAwbbZq1jbJTq8kwEMJ+rVSFk9AN9cJua2eZ1LBfWhXOHiYoj5pTE6Xh0/9qM/Ff/gf/rluH0TLQ8B8Xyio7Mq/vd/8/PR1d0cjz/+TJw8djHOnTsd7U0X45vf/IP4zre+G2fOnI9PvPxy1IIgquprY/bhaLz+6h/E/XvX8RlFEoX1MQOrvMzEA0vOeADnYNwDiH0A0ZUlLZEWwSwrGZuTGDQtRnGPwnp9ryVTWBXUQnAUsCNr6ZEWlb5kwCoDJ4+sKIe5sf6ev0FfGero+N57eL0KwNeR0DpGR68jIc/pjgySIPwchbKwTzL7PmgKeGkfPQ+U4Nxj+t3ca5c+51QS5xcwsxD4fD4Wy8J7E/i3lpm11JBMbtaQ028WJXBBxujDh5ms0lBbzU12MzfeKRcj+9JR3jRCq2XLuW7/8VwXYuQWpCKLkhDYPZtdtWO/dnP9rfEGt9K0QLnVTV0FltFbBJNW8+7iGGMnzjJo3YXFRYBKpeBqrHUzm6QXtCnoh4V9NAaOfzV++hr8zs1oLkYGOZKfUzgZZ31bdEMq4I6OjnQNXM+uMjAOIKLxAVro0vPney7PTj+Muw+ux9vvvxETWFaDUD/xo1+N1ZmVGJaYqTGEPZZ/QUsBYVfwK13eJENZ3+hTH30x9rfX0aY0ABhYY6Nh3LOnL8TgyTPxB699J9Y33a6xLQcuG4dQ6fwLl/W7OjrbM7OmgFMR8/PzGUCwbtXi+oo9ooOl1LjCGJnI66w/dJTZo7WVsI1o7ExWwF9xc+SR0ZH4tV/5vXj1W9cYgPociLK91fjKj34yTpwu6jeVHbbF+Nhq/Nqv/k78i1/8dzDJZnzlKz8anb19SbSR0YfxjT/4/Vgcvc/z8MNbLZXjXquN3LM5qutas2B6Da6G62iNmpoP7VxsNUdOySBEgk3BlQymQJgNxqcc7PynkAiV/MyRyff5HWMgsuBfCorCw7vipnCp5X0ZoPFQwDJV8dF13Kx4BkdhJf/PR075oEASKvvZdw9oW7wXUFtB8V3L+YdBq0fTLwqinx2PvA4G9XMZgvGHiRuFFqJN5nHvpWuxA8rTz19C2U+42zt9qgP16W6o8Mx97sf/NQZiXeIy+uQ8bK6a4YQiUGaEueADXbNK7mvElh7RZufdoTxtqa3ZjYmRm7g4D+Lh6L104RoZw/amjqgp4Y83t8bDkYfwpVNNZeHm7rkrPrQplBLKK2kNjyOw0koXzaCoa5oNmB4F6hKlIBOLq8tRgZ9bC6pwuaWukzMqZig6xeLqM2MSoiyj7paTMqZktFahFSKrmJ0J0NiVXrrQc7m9szt2Dirj9v1xLj6IT3/ypTg51BWfe/Hl6O9qiBtX3siJa6cwNtzj1GANArMNpNiDKOOzS/Hd19+Gmcri+LEzaA537W4EFpXF0uIkFmsgBWx6ci621132BpFp6Da8tKtSKNuF8PtRXe5GwuhlGNqqfi25eBrmxi+uqS+c+c01LDU+s0xpadd94HUZWrOo0KBfaf2qBu6pNrc0SHmWd5mbWYoHdx8yoFgbdznYQ0OWdqKsYT1eeeuVuHljKX75l74R//wX/g3+0E70ddLHg4ZYXbc6X8Stq+/G/MhY9EH8srbyqKozKQIoRFsOoJ2RZ4l+UAVNyp0sKyosemRpHwY7s6EczCMhqDGYgrJxUUWVGtg2cyAEanM1uXOUCT2FnTCfQnMUjfY9kzJQUEZYXUGU1lqLo1KAtkeCmgqAz0eHzCfDHx0ZMc33ImilJfA785L9zncDVS5W19ImPNfHVAChvIe+uEzoN8pm+mj+kcIKvIP5E1X6mbGBgxFWA3MogpxndqqwOhqqy2N7eQZXbRrFB+R1PTBCp2/e0dkLb7XG1tZhTD+cjDqudS/grbUl+K+oyqi1NN3UBfU+cP9R8Mc01PLAWmPpllD+y7hw++ubMXr3DjB6A0PSmkbEpJ6J6WHatRONrdC7+hBLaT62VtHor0gPmMw99Udz8Tt0Z1hBCWVR39YUezyzkjGtBz1A/JxXLtNic460MFEpmqtifXszV6fZxnLOX9/djI29zdxJo6nVTdWhvzyOzKwD9V1uaNJJ6Se+/+XLLc2dQFcwNz7Zx557MfpbO6MOuHdIIwd6e+Ol556Ppbm5GH8wmszpxRVYkMOMjkXUYa228W2v3b8Vr159D8bYj3MXz3HeSsKaSjq1jr98nHsd0vhFrGpzawt+ywx+JL4tg7vC75YUda2rOchWFjCvuY3zrPczNvUwl8dZZUDjYcqZlejdb1bCyCTwI+cWi8mF0Frf559+Oq68cwU/ycAXoBo4HyWY82ApN5QaHBiM1YX9eO07t/Avih3Kc2sJc7TrOqKuqTXuj9xBCVVHazOWmfZXOj9YZxWEJqxrU5ZaqavFl9XCotSqK+p45+DdhQsV0LIM397gh5PvKp1CIApByaSJTDIvLKH08JwjofLld1ouf1cIv/dVaHV+Q8snvOM9rQ7M8n+CxH73PUcK/x/+7b3124qpj4TgXpNKQwViXrYlcorfjg6fjXhkm47aXiADUYQWp2hfviNE2XLhrP88j+tyO89UJIVCER0oaFqx0YnxrAvtXsPOAavwXB1j4LEBKDk5PR0r8ItJNabqrq0UU0cKoNODOReelhj60T5pY4G4eVDmATQvw7VzOxDLDI2N3QfdbSQ/TUyOYACwiPVFdpRtyvxnFTT3yGQd+qDrVI5QLdEGI9pmYLmiyL7q0klP512baGttCz68dEj0U5YuqFOFTaBYjZlIzOKK1vFSAak8lQXsVrSCToXdbg4gvcv+wz/664dLqxvR0zOQ2vsAJirHStThEFcCGXYMEHGiC5dvjIzG3/3H/yxmgMg4hbkXTEN1I41w20A1JxYHv2F5fjZ60To/+vlPx0tPPJ6bPf3KL/8q0GQqxmHY0YmpqOXeQuodiCJUNEngYGs9rcHC/EIOrP/JBC7vq6jTh2NAaprQWGa9lGfkWj8YRZUWAEOQ/q0M1djYwmC3xAvPDMW3v/3duDc8miVVzPwxNbO5vSleeP7puHn9HgOHpq9rhhqbaErhfkU88exL0d15KWYXGNBxBFfmRlu7GGBXuAgzyMxCM/0qWILB0ucUcsLsWkEGJS2goImBLOO+wl+FMpk7+6eA0lushYNcHHL3f3xlVQfevZc/+XdxXjFvqFB4je8Kv0IsTE0x+d57ecKjlwKY/jOvFCrevUf6WyoHPuureT/hfUJpmV4n7HteR0Lq+UWfigfK6PmPzx7ZNtqc883+xt8pqD4jUQnoJP9GqaHgdrFEWni3TXVst7FwA4Mn4vTZS9ynHJpY6sWlmOVx986NuHv3dlpr0zxl+nqssoEpFVIGdWwh5+pLLs6PxFuv/k40I5SY2rCmlILvLOoWMDDnhysOUA7NWSs7/U/aWnaAn46yVZUqoF39PRloMtfZZYTDt+9mgKu2oShOP3x/OGdAthE28xJKDWYJYmWXcPt47YGwVLTl9E1jI32Eya6f1ui4YsjotXO3BygyVwkZiTYFsvRTn/7IZaXegueGtYsNjkQx5bHCjczU0AdR8qvw117+/GfSpF+/doPBwffin1rEAbU6ezh1go+3tLIe77x3Ne6OjMeZC4/FlVt3Y3xhMfcVMg3RkjM2yjzdZfzceqD1PhZWxhFe6me5oFvm03I4tSTyevqpZ7DUVnY3yLCV1x8qsRBX62XgpQjGmIVUA/yujDdefzcWFldTsA7L8U2ACZ/+zPOxMDXCtVjQErC4cje6eiqiZ7Amhk61cHwYAatBiaAcKiK1t9Nk8AwKyuoHTl8UPpUKL+cPGcQDLR/nGlxJT52LDU75ntFHXmp/BcHPwmAhsQvmnR/M5YgMogN3dGg9jC34t6VX8jOHY6YWtp9ek30GEXgPfdAU3nwOg45Q+cwcKQRHa2aATxfGnGA1uRUYHBsPM9LMmvJwms3PbvXovkAuS7PShfEJZwT87NJFA47FlBwIgrFwPHIXPAWS8aIJefhSvnP+F1qo2IqkFN2CAlXoA9ont0w1UUN/UIv64MFI+nxZQZNzXILotGF/fz/CjiWdm6WvICp4sTmRUG3SQtRg310BtjAzFhvLc1ElPRBIt+t0J0kPea+6/iA+9okX4MHIfh5i8txVwHaqcHSTWjrbUQyVGXQ9QD7cn9lpTJWV/OdiAlNLl5Eba2C7gGKZ77ah574rijhvBbfRbDmj1nQ76a4bsrZhaRwEGrfJXem1TgakYLAi5RJLXPbtn//rhxW1DbEAUeqbm9K5riwdZh7wFjCvms7VcVfn0owmI+vAg6ZYGpmNX/ylfx0fDN/FT6yPEjC7hPW1YqPFt6APdGLgtjYZrd3MSFGDurTXcqXbWFeT7Hdo6PKGG34B8azICFNZV+rI3/KV0dWsBFGJv3wxRkfHc+CF0lreLbSiiRymSMrUMkN3d1+cOH6Cvu7Gr//6b6RmE37tH27Hn/tzP4PiWInOnrp4/bvXOe90PP3csWjvBGJW4WvXHsY7t9ri/q2lGB+eor1z6Vua9hgVEN0qFzw3mYy2yRS2R4u0V16XApNTOmmFCwusr14q30HIi8J7hY37j69y3Iu0TvzLz2klipeC9r2vI6vm63tOy9cfBn/y/jIcsJN2Op+oYvGCo+s9r5hv1dIZu5A5jSnQljyjeGWwzLZxuFZaAfDlGOXjH93zyOL6TH+Q5kevfORRW/lbxZHn5uF1WmNUnZItLfg7ITSujcIkKvOwKIGlZYWhQyfPRFNLx6OFDfiHCMniwkwMw5Pzs4vRisvntqvW4/KhKlfH6913fz+2V6ejFoWwCbSenxHhVTGAGIGKTe5bB2QFEYKERh6M0yQjziInUYMuVG30DQ5kwMkFJebeK5BWtNhDcakMTEdV2Bbxl10FpVI7RAhdF7C7tsmzq2MCt9AglCVgpYNxIdGFAsyTQA6umtuLLb6zIIU75xucrUcOS5954fnLG4Lo6nqYshZNgeXp6kmLYgVC8zW1umoRU0cq8K4PIVQV333ipY9ET2tTDOPcrwC31SM1ELRcvwHol/4cDXJOzgfvlR3E6k4F3zmoe9HSVM8zrDxwkL6j+aFWv3PghVGwVvpVRSI/Da53F0E0EprfYICWMyGMARGYR9iotZEIRr7bWttiZmUsa0FlLirtOTV4Nno7TkXVXmtcf+9mVOw3xMc/8Vy88AmrHaBR6Wc5CGpmti6mR5fQzJsQG0SC3yvUV2Ary20rlsT+oXEzEUCmw2cxl7Ya5ViNhqqifdU813TRmqoj6/rIL+SQpoXvqdXmvnw+OgrrY1DGQ+Wgv+p3R5a6gK7C3cJ6F4ev/ygQZWml+CuVlllAKjZ+YqT4x3eFNBVtkaml/ZHly4iw5/C9Qq9SMOCSv3F4TXGefSg+F/4w7zDt0dSTR86zOi0DutO31ppqbURMiYw8tLJ8Ppre0hUxEGptbSuIZFSe31pgcFMZp6YnUKobKO1m6AAiqm+A15qitaMtulvaY2lyJtfcWveqHQEW3rpmf3Z2HIu8jKCvwKdbtAcFVq5bsB89A/UxeMyCEkugtAV4DmO2A6TfKWUdqUp4wTW0jz3+eFz74CpjqzkplLgrqhamZ2MVl8xyra3txQyKENhotjs9uPrpAOEGeGaQsgoXU5TrNObGFsgF2G78w7G0PeYwqxClvcjBuJJyUva//O2/degStAqI46qbOgbgEIvn3ClKA2JUI8xrQA5gyfpWMBxhjZ6dKiDU6npsc83pc5fif/yF/yW+/u71qGjtgMD6MeWZUiaUVINwVwYuYvWgkYavRjlHU52WvCiE5ZzdntXbaazMtofgJ+QDFqnNDqoPoqOjO4tnuw+rjL+/73b/7hdbWCXn7GQIF+ZrcbUIwvObN65EHYN2CMTobe2KhqrGGL43EieOPRNr+LvnnwJqncHimBgu3AQqlVc8G+vzlTHzcBpmQttDvHsPJ2Lw1EDUVNTT7l3aLTJAI4IqhP1rwJiFxXu0wTW5bqgFUzEgFhHTyi5umh9cl4Pe1d2dQmE/+B8wD9cBEVJoVA6Zy/1IrBj3P3wdWahHH2CK4k8+5P+lhwOdzMJo3b5zh5+c0mhOaHv2zNlEVYWAFoGkI3SjkvCBR0Gj4qWSefRcH1am9SsCZ4k6FHb/2RbHwCu4r/9k2rwf77kont+9q+f48tm+ct7Vf1hWO5SZYo8sbu6K773hB5GbEWRdNNMit4XE8KJ+aVtHPz5pL/CZ81WUILgDLNs6Y/P+jWuxxvnnLp1Pl+y7r/wuSvl6dGF0dhh/LboLWyzad+Gx49HU7JriacZ1H4XaFOsrB1FR3sDzMDKgpvPnzkVnR2eWsJmemkpldcj4j0xNRA8Kw5U8Loap0P1pLqZ/dDXK+exvFVjyNpRNNYZrhz64w4aBS+kkPyiH3hMhwDjgpnCYcSUNpc+288W/fPmvHq5jDabW19FMy3G8r5dGj2CAq2OITpba+qOhszeLsjWXQby1pejCmk07r4pVtoNPQZAdGnT//kj84r/+5bgFIUwHrG1qzaCPE9uuhlBrrK+Pp3aSidy3Rt/FYuUygqs4rP3TUIPlp+P6Lxj52BUyoY1dJvbw4XB0AmOEeeWHQtCi+qMWWqHPyo5c7zrKVaDT3MoDNOZibCxtRG1ZX9Rzn872mjh3+kxsVR3gTyzF2PRIbB9CLKz+FtrMnf+evfjHorO3K8ZnJtLSa1Ue3H0Q7c0dWAT6UglE19eQMTOwth27y+uxdjiVa0Dl2aWpBwFrMPilWKQ/s5P4j5y3JQ+WOS1hZk89QloHWplHCGpQKhaJL4+OXge2jmdYk8MoOr4rh7621ijnUWGIEozlHKYDriCkP8choqnKxdhF4C7rMEMj94EStuW8J+Phq/B/XatbzBcrjIhu/uab3/u7VkDw6/yxikW0kwL3SCBVKIXVL4RWwTtSJIcgKeQ8P+sypUAruN4fJJZPK26ShyhMRrZiiRtUC5lzJzyZWSWAjO8Hf/Pbvq4VY+GClJO4Uq2dPbG3aWJMZaxurUJDLN3CWoyPDEdvT1N88NbvxMGO+xjhPsDDTu94OJ3Wf7orppbHQUrVGYiqwJI3Q0c3cNeBaGprTOF/8cWPxNe+9jXQaTv8Vxs3r16NmamlqG8fQFE3RlO9SSF7Ud5YS7sxMHsrsbSIS7gLuqmqzUJwDU21ud+zY2f5WBGR8QFfxng2pTu8bQlaM1tcZWSxRqPSZb/1c3/rsKylMe5PTERXe0ecQnD36KzwYQ74e2N8MSqaOtDUp2JrdiL2gBB7W7tAkrI4dvHZ+Parr8fT505Ho9wFE954OBd/7e//bT6UhzV3eR7CYYLEI4hYvp1Ca+RW61iU5zTvcxdmqIGgZknz2QCHTASDGACoNKkBmPJw5D6w1euwrgi6O5XLVE4jGE2WiZzU7u/ry2j09sECgmI9ooV4eGcl+jo749KF4/HHf+pPxNTMfeDPdjyceBhvvPOOZMbn6KDdLfjxp4FNfTE1OwvkQRDRIGMPHkZbUxvQGUUEo7hES27bB/ocIo1GC7cOFqO+uTUXQixNDUf9gbTkLBjWipPu2LCKklu3HhMWMbONaLN771qny/13GaXo6G6JeqzkwvIGDOZct4GRgqkVDv9OcUEB+FtabuhWzP0Wwj08MpEwVUuqFZRmFg/IImoGfKDX0ZSONFPpKcxOZxTTRAaMCoivoAphcdw4X4it8tfH1SIXh+PoM4SF0iUT9B8ph4MDob7KAwbknnQ5lcseB/bfnuTYeZ0KwfMyAg2mdCG6yzYPQFjCRLW586muBXdlmOhQa+xWqEaGWzq64uTQRYSnMTbN5AOau7fs0txMrCxPxuTD92L4zgfQCOHkWU7xpMsFHTv6m2NxfRbeqs2ZgV14/Ud/+KsxCtpqaKmP3/vW78ZP/MRXY+j4QFy79l585rOfiHl81X//734z7t+ei5HJpWh3U2+3e11dAClWRVt7Uwz24ZrduI+gD/J+J6PMrklPRQvNpJWLHRwfx8r4gGV9TGpRmI2YmG7qKiv9+bJf/x//5uFBY32s4CucGDgWh8C9HYTTBcYPZ7fia6++G3/0z/yFeOzSpbj7wbvx1re/E1ff/yBeevp4lPVciPa+EzHUVhtr43fi9Ss34nNf/ZOxvDge/+XP/ixaEuvlqh54So2GAUUYhQRq3rLcCVAo7JyYkKOpsytX1Lg4Xh/ATBIn6teAke6q0IaWun//Ts7nWYenBkFQuzldor9kdLSzsyP6+62qsZ+ZV9MLY/HkUyeyLd/6+hUGRGu0Gq0I4OOXTiSTqTAejE4AlwxuuZFUdTQNHEd7n4sJ55rbOmG2Uob7zfApO1hLVjOqqLDUYeGrYGoXhc+j3KzIYZH3hfFb0XCwhAXDUsj8dCoHBQLsam1gapWTsLYSa8sw0k4EAGbc2tuIfdq2s18B87m2FoHkHuaNKxxHgitqVmkZtEiIrXDxm9Nz9+6NprXTosogRjrn3VKEv636kNCYlwKkxreAvEGj+bXlnCnAa05YLELKF/eVVkbnva9RboUtFQDjWI5AZW0kaO13RlJVzgpEJVbL7DSVqSiriKTS42r8Nn43SGafXAlTTGXx4n9WRskYAsILcRBQ3niOgug02r5RXWiFiY17928CAukTzF5X2Rq93UOgH7PXGuAXkEv5Ydy5/V6s4c60I4SvvvIG/bD4ALaU53fAfx2dzstXQrt7jHOxqMDchb/9c38nfu5/+P9EVIFkgOM//pNfjeWVuejsaomFhen4rX//e9HceALa6b5xWtkexqMr1mnjrbu3YmtzHYHupq/4wQtLudBBROiCm1qsu9H9RFLQTVitTDimS4vL6cf7Wfqr2ozflH37X/z84fD8bCzhGH/x81+Iqfv3Y3dDya/Jsi6TmxCnrj1u3rwZLz3zRPz6v/23wOKd+OhTJ6P7yc/FRlldXDgGvLjxerx34240Hn8inj/XG//q//tP4uRgb7z+zusxhkZa0BqtAmt4sPvNuIlVTX2RCugWJMKWqoYmfL2dKDkgDD58E7WNDVidpZwD7ehoyWj05CRQJrVkGXC7GYYtgitzc/MxMNAfp4HB7uRnseyrt9+PyhpgPv7E2iJCZsZT5X6sLq0zyOUZdGpsbsv2ra4Ax9Rs3OvcY8/FpQ89GVNzbrXZl0SbePiA6xDEw2U0pEvi1PIT8fhjT4SLJIx6boAmnCve2V6P0VtvRn/DHs/QFzWqCeSC8/TfLXVSjc+TexQpeFikKtEDfTo4tHwnbkIFCnEdwa7tRmBh8MIsQReEGxrJ6PY9v4NbtG4Kg26EaOeD96+l1VTI0vJxfuZK08sKlSf/vIe/G3k1AptRTdpUQqB0Dzw3rZ+CxXmF/8qL/5nymNdz+Jw9UMQCCMUpiwzW8J3v+v7mobss7Sgjy/vKpDIuXUn/shll4qowo7XeX+WRizIQbJtvbWRTj2qqGmNw6AT8UrS3hO95sLsSw8O3MnhmdlLFgZUxUYZ1Kqm26GjtATWejH/1v/xDoO9ODPX3ZKT9O995FaGyoJ5IoATaO0CIim1yPvzcs9DwfXsb3/cD3x+jE2Px3tX3USzCf/BSRVnWV9PiPnbpqTB3Y2J+kfZyr9316Opsi3L4a3kNvsCHLuGSrq6vorTx340aw9ui17XFtTRSBuZ0S4zpqBSzoiWunX2EBMhkfbpHuiqlP/bypy6vIOHWK+5BI+zhizWYjsh3+g+bUMHE6H0gx87qfHz6xQ8j2Csx0N0R48ubcfr8pfiFf/KP4rELJ3KpVDXCNzdxL7axdpVc88d/+k/ECx97KU6fOhdDfUPxgz/+4/H/+pt/I2bR/G5hqDY2AVyttsQzbbAw2nlFNe8aVhTFlzDOukv6atYYEuJY7lK/ROua2poOmpzdCRy280IM/dUoo+20pagRRad1L3lOGVZpg2vXOW91a5N3FAjWdL+0Fd3dx6O3bzBTHhuBzsrGBn79NudUV4AE0P7VMPb8zFyWYTFtz0TyLeeWtTLlB7G9Ph/WD6lhoGXEg8pGRcYWwOxCUHxzAw7QWDrk6hb+WdnQlLmS55c1RllDO/AV6GbCB9Yk16IiyP6duzZAoH3e9/H33TQsVxtx/vT0XP6tMvLdcNXRskLO5Em0i8Pf3aXRAgi0CmWCb4VlsDSPE9dWNzHJJCUpA0iFnyWUzRxxhNmKJzOjI7G5sgjjowCBr0bcLRdzwN/lHCWg7v7WGkIFk0KfChzVwx1nLLBsCEEdQle847KgOGpBEPWMufSrxIKVoLl+shX9TXiIihoQiYv0V7P2t3Aa6hUWnt+0WGAbjAJuDPxkdYxrV9+Jax+8Ew8f3EdgreoyD5+IKuDBFFwExHXo3PeHf/gr8ZN/7CfjDue+9c5b8Wf/7H8eb7z2bmxiVSvLzZBrjOmJRWhRE8P3xnJDdEsEGzQ9f2ooTh4bivfeRfAPq1Fe8BZ0EXVZnsb1udaXPtw9jPWVddCU89X4s9DVteoqNMfKfqgAzeYTumcBeXi/9Of+5B+7PAwclBEMwuwg5daPXV9dw1LVRlvXQFbKu3vzelw81h/9+MOuve3t64xrt+7EPoNmwbgyCNQ30BOzMw/j+LGB2Fmci2Z80vlZIHB3V3zwwW2g+JmsoPfsS8/Fd7/9KhDibmaFQKmowSKatyrUk6FsrLWMLQzX3dsLORXMvXAzaMvFGOAwKcH6VvoDQjKFNWEWA2ek1+9zddMuVhLmcBmVEcddGGeb3zYP12B6LBv3VgPW1MKEVVjG6v1oaz6RJVXdp9TNobVibsbsnsGHO8swIx4xFmh5fimjmdV1dVFCGeyg/WtBEvBMRs/RdgmtTDBIYeM57sEq81v03UFATlOAnCZRlOgp54H+GPDdHYRVgXoEV/1eC5R+J7QphIov0+i6/w4Czn302+YR3ITX/FMxCn3TenEYKDTrJw9+b2wpNvTiQm8ELdwszcQS4BuWQHjr78YXDP5lIYBUnE5lVcXU1DQKfZXngX44dE3sowGq7JNVHaC5jIe2ybHaBFaLsA7w4S3b4paZLuEr8TwaGHivaeW9h5/pNDShL5WmPPZHfSsKDYu6j0DMzUxAT/hGutB37D2nI8DWNqMPWbcJtPbwwU1+hye2tzLldTWnW+CJXcaDPspPVl8Uyn7r1e/Eex9ciR/4I98fP/oTPx537tyLH/zyV+I3fv3X01BUVjonv4nSq8F6GkiEJxtro7urMV7+xPPx2MXTxe4aoLzz54fiy1/+bIyN3s2pJpXGEryzvW7gzRhHUdRPX1vLbxEB0Wi5tGB8zAhbX1mLBQyFgaPSsYsnLj/+0Rfi4eJ8nD5zNuZ4kD6ktW8NlixtWFupOTZwnNtrKuNYe3sMdfdAtHr8wrFc7WBgqa29mQExYbosw+ArExMx2NUO7FmKz3z5y/H1b7wS/Z3HYOztuHjxYm4M9Ru/9ZtRg3+t37YIxJThMhjCIKUAM1CuEHGZ1yYC4wJnq1C6j5HaykUI1uLRR1RbOiesXyXcSMjBZ537UqWhfrQpg6L86EDXYSVbO4r9aa15a6J3romVP7AGbW3Hsdz9sI5MBCG5cGPT/UsRRCx4kW9qJf/FLKoNV6e4LW/M016YSYXA+YHw1kBP6z+Vu6gBy4HU04RdoDFC4pxdwl/7rMaXWYvoriVjy8vqg8ZBEwVWEfOAmY24A7m1nYq0m2UZtLB2lvfVCs6BTDKQ4e/cgK/yPh4YZ/7g4P2Q+za24vOqYGhrBpUkBO1SpQnNnPqSSUUIRTIE71pdyGCEenKaZ0EB5b5QDEZPDWTxLASjBOwvK0f4obP0dNZBGOwWIaWSSSvWocKigCa6evujptkF7oUgWecZEwe5RSsMYHk15xyLMsZOrbfNmKy61470497ygsjBJBgVto1QGMwAvHnrfYzSYvT1dufMg0rItb5OPdpuhSjjBFymonBF0dtX3o3/8I3/ECPDIzExOhlf/MJnMVIdWQTvp//UT8Sf+bN/PJZAGk888zQIYCsG+lsR3OfgrfJ4+tlnefxO3LzxZvT0NsWJE/2542JNVX3sbVuaFZ+ZMbONCq8GqwpeMTPOWIi1wsxMc32AZWxrUZZlWtyPffaTl18DsvY/9lRUwiyVB+sx0NeRhaq2avdifGo59sr3Y+jk+ThAsEq1i8DJ1Zhcno/rN2/Fxz76cty7/yAZ75XXvwlcroiLjz8f77/+3ThNI2/cvRGHaI533r4ez37oI9F47JBzuA80/93f/V2YlsbRoBbwu8ErczGdrjDErlZi1GN5boHvVjNopeZsqm2JLnwWq+AV1eExbJsyLoNcBQQTcjj/V46/3LYdTR1N0YJ/XIYl3UdwqusMaMGUazxw37IkaDt8DEupWqu/zKBXfV30912KB2ML4f4vZZWHtGcDf2UWBkLwnNODVrOLC9HQOwhyaOX5Rgjxm/HBal1YoAXaXIj6CiHSRuyV6KOQEyaS6c3tPkRAnI/0Ozxj2oePxV9cDbzcjb16YbKBJJPbTauEcIeIK7Bay5ILxs2k4RBKu3jfSHUllvfB6GiuulGhaFlNvTRIJqRPaG5f+b/R4Fb8fKttGCuA5AnNRAlWN/Q7GVu/T+vv8rRqLFk5zyhLy1uK2QfXMoUwLTv3zgBaIgkVBs+hX1k1U/+P9xLKwoCTdcYOUax7uCgKviuOGrvbMzrskjzbnm6F/7inyS+u0VW4ywN0cciYAYE31kBVwGz7lnyKMlHocmF9qZbn0Q+eeffme/BYoIB34vjxU/DllWxv+uu2Fr4vGSBEAdU1c00dwl+B4sFKHxwso/CdUquO5uam+LGf+KHo6a+LlY3huH7nlWhrrcVfXcJA9cXDkeEYhiYHByug06Zobq+P0an5GJlcidHRpagzxx9hlP9WV1Hi8FddHSgDRW+65sqihePgFdrZVteciljLfVgBHuMoPfX8xctTWA3nwi6eOAXmn4KhYD60nJj8zbeuRXtPdzrVzc1Awf3pWMenGF+ZiU0I23nsZDR39cX98dF45Y3vxIsffyFmF+ZjZvw+AgUer6ZR7VVx98EtoO5abFeNx73h60CUhdw0+Ou/9w2GxglqI6/wL5rOrKusZrexxm+Hsby8CNMdRBPEsnKGjGDKm9DLCGMlTv/aCn6HGh4lU4KZ9Q/2DjaiG8JWlDhvbx2YV5GrldwkjP/B1DAVBKuqcRtGF57DCiiBqkp3buiKgd7zKAxTz3gmLdkyV3dpLsq2F1A280DDdXyanWju6ENZmGrpICzldJJbgLpdxcH2Wmr9fQTNCDZ/KSq0G78KRteK5nwnvxv1hJOxpwgxCs1pl83DWgQbSyPM5EgoheXQIPjymUfTMdwkNbYvM7SmpiZS2LTe+Xp0XjJoUhYy5A8BamiHQRVUA0YWJtBnNiKNsuOZR4fF501+KHZTRLFIf9o9Z2E2UdKjZ3gUc7/FodAZIDs6sgM8PNv96KOwX1TUOeAG0SAH/VSuzUj6o3sKE1wS6lJUtGm2c311Afjp/jz2hPNQOMXzeLY0V8mhlPS1792/ztDTblDEgwcPEqHZDxsAyTmfW1QcRG0LjAAp65uknz41Pje+rzMXlo+dBpobxd7eWY+Rhw/jhRdewn9+n3tvx8BQa3QPNMYQfm4VSndtDeOzdhh37k/FB+/fAw1WxAr86sox03RzNdreVvKxaY25i8EBhgd622P52nx9P4iIfJVe+NiFy2OTk3HplJUfzsY+TLyGdVtbmEsm/8bvvx6nz5+OVaDqyvp8LKzdi+19/GAQXC1Wb2xmJVaBq5Ytefu9d+OZ5x+Ph0DoY4NdUVN3EI09NbG4MxeDJ/nciJWpWcIibMcMMG4Rf9UNku7j2FdWNsXm1jKMIlF3EnoIdV0hYaSwoQmtw2CalWQwwQ6ZHmnU0pxl+CgJoPBbI8pyrydOdceXvvRUnDrRC2wBwpdAFDDZ8aG+uHD+RHzoiQtx7uxxGGQf2F0Vx/rasOalOHO8Cw2MD1XbxWBXZWJ/BmMY4Fm3xTxYiBJtLCWUOaRfHQgmvjYmRmYRvutz1vK8nTVLkvIBAa0or+V7hdfkBV0CfVq4Q9yqdaNtMqe1n723waCDqpao1prjX5r+mfm2yYzC0eJehfAWn7Nig9fzPjY+nv6pUUkFVMuS3O2tpSDPSvDNs6wY4j2F9N5LF8VnGSzMhfM828Pgl1Ufc0GEARN/w7JNjtwHcYgEvkeR5CgVR0ajH32fv9kgf+Fv1836j45nXKUR18PdINyaxKmi4l7FnXKxfnUdFgz3BIWfyTyLM8DJ5f//ggs62cD4PBy5icI3K0/ljqVFIKWPtEmFiJKvasJFwxWswrKirnKp397WTi4rNSmid7Andg9BhQ1AXPru4pOJieno7xmEV+ri3oO7oMqGeOWVK/Gtb1+P3//Ou7gSC3F/eBIhNq3X2YCqvN/K8kryOI5HvlvpY2PdgJ6LaHCj6I++rxF3eUgDKjlKP/iVj18+dfw0TDuUHT5sqgZi3YlqcLmWanJ2IU5fOBMbu1tR24RP2ISf2dYATDrIBedR3oD2mUcYTsbtm9diaKAZ7WE1v5rYOlyPjb01rMZ6rAMBautK0dTaEpMTczj6I6m53ES4Sry/p4XcSQ2qryruTwgD8+ScIBZWKGg62Ma6K1ec9zKTyPI36/Sp8I8NRDjZb4nNH/jhT8VjF1qxJvgWxwbiYy8+Hy88/wyCPBA9Xa34g+XR0doY504diy++/Ml47Ozp+MRHPhzPPnYhzjz+6bj+/sNsV7VmWGaHmLMzU7E0M1wsd6R9WyiJzoHTCFdL+iX6I03N7dHsNpyby7GzMBp1FTv4xdwAX06qw04JI4VnOa/7yIpWaixhOJlVv9dL9iqF+NZEon8cxUIBBRCrDI0KmCJzKqwIP0Ll3zKAU025M15CXQQQOnqOfp3tONpXV4smgjE45u9mhKk33FrDiKzCLROpkGgqSgdFgF8DAEgYq4+zAlJzjtxkgiJAyFjYPq7ODClFiu8cU/3mFCg+2w5vYTucw66ub4yWrh7apLBxvUKtANJvrxWvuJN+S1sn3zP+tN2FBTsYm4wBQI+Mmnu+1/IcV3HVAq8fIlBTkw9Q8LobKn6z2twVEoTB+Qp7Z29btHY1F1NKGIy19TX6R/uhBTdGcDbiDEp/BQuvlZycmuUZNQg2AomLF+V1INKI23cnQGPlsbLm2l2XB67nbdwbyOII5iQ7ZamCFQZbOMGX03XGEUykcRmfyjqrOnKetblEQb19fVH6f/7FP3XZanrHB0/SqdmYWJoBw8NI+8uxtjkX3/7uW/Hkh5+M8YnxjCTvlXMxvklNdSlGH25iWc+D192ukjYfbEd/v7VxSpnAoaPugnTT/Ay7X7t+PW7eHMWvuAmMm4N2e9HW2YTlXUkBsfavgQ87YYAgtXx1wVxwZA6K38n4zr119/QkMdZWloAY+wgO7ZDhECY8+HjymcEYHKAdKAKTDFaW12hnMf/mxlTtrc3RWF+PkDXm/cyWwYtiAHbj2vByLC7u0/aiLKbcJSHn5+eAivpUm4kW3FqlqXMgE0Tkds9pamqR32IfK7C7MovlgFH1ZXl3Ogoniv/jGjiZilU+wO926sXpjhQYnmXhcX3Psmr8vUoFHgjtbwwcbwiS+cJFkKiAtAWUdTtSLYhKzQQXs76s7N/a1pq7Fp46fSaVYQsW1p3v29o7sLYoGs5xNzvpy0imQkyliWUyyKNCSGsvpIfZjYh7rhbSANv0+EhG2dOCSgf/5k5aNeG7wqdgZDKHAqxgeQb/QQHeEDiQRwNtrM7ov9ApJTr9cxW6CkmauNbWAgdaUq5CcKdR1KvwDPdVULHKGaii3T7bAJgCcOPqB4wP7he07cb9M9/YaqO+VKKu4zV/YR/4poGQxhpxv7f+s/O+L770Im7CJu7bQsZYtIzPPvVcdPd1xskzg/H2uzdiYXErxidnsgSP03BLKysoLywnSj2nxuwvSsZUXQOSDBzPcn7b6S6fiNJ7BIlzhgC6G5zVMLS2tfAtPu7LH33q8gEdbGpsi/HRiXji2Sfixs3XEMbN2K/ejtv3HsY5oPL+bhkXNaNpxsJKdIeVB1jOMga+H/iwHa0tHRBwMgaPVaVGr8RI3bx7DWuMz0xj3BncwMrqOhATWNnb3x+nzvTH2fMn4+Mf/0R861uvYmUaabLRVTfQcoLe7BoGgQEyi6gdJlNLOuXhzn8DA4M5DcFooMGcr6VDWg193NJ2nDjbEn09tVhnk+orEMTlmJtfxLe5H++++2ZMo0ymZmZjZHwyEy0m51fi1bc/iF/5zd+Nd6+NRGf3GYQAhWEQSSsHm1h98vjpk/xtSicMhratQ/tbMdCyM3swv9/TEgZ4G58Xq0vbdyrqlT2Ezyl+18dqaYDM+HX7wF2tSZVQGVr5uzWVkOOImrYorwVtwIDSUea1CF4Ba2XMYv2xR1pUvk/lxvvb77wNYy4wBtMxOzeHYp6KY8eOxXdeeTVre2X1RL53Pt2EDV0RlYOMI1z23bnxhNP80xe03emK5zdFxtPu5kYszU5gOaCQ7VJ4bCvMrpA+umNaDb/Pz74Xcht7vnNffdzGlnZgaiGUWkqFtjiv+Od8dVOrO/c3cS8UAq1YxNrv7eC+qfjyG8W5eC4N4n+uMquL4bu3cH8YFyylJZI8xbn+nEakzU7pVfPc7dWt3AEiaYoCc+3vxOR4PP3kh3CXtmNyfALhdvkrrhuM/sGVD+L+6Ei8de06vKb/uoNgrwGbLTmMgt2hPSBCAVWjkVSj9CiBRDBGkumjClv6234Vo1NZKhtRnlF9t+apq6/lqMuMq9Kf/hNfvVyBRnEHurXldX6oxvm35OlsLGzNxeOPPwfTYxt3GBBuWo+fKuxaB+OPjcJy1U0ZjHJ6Z3zsbixv3okVmOLazfdhAkt2NEYz0MawvnvqnL90LqsmPv7EY9Hd2xjtHfW5PcTrr12B6bF4EI7Wh4vEhcNaQjW+ieh7dCBrFfO7AmzxMHcv2wLOGIkz9dEicUJ1hgTf3B3TOxhgLbdTDvhoDIRa68SpE9HQ3hoDx44Di6ri1XfeR2ivxsjUAv0+YICbUBSnwlpcLohWocjUC/Mz0dDWzvt85pa6n1B9W1cGLUw8QG1imepiH//VYucmpRxwrx2Er/7QtmOhOHZ3hWv1wDQn1Rmwgw2Y1/xstK9RYUbS+d3tMtBAVMGwCArP15o5bZCZZfmSUZMkKSjOv7oqSUs5PT35KKHFBQkoIJjBdNAHDx9gRR7B7xSsskx3lL7J6NysLq2PFSsLP9CaXuYrV4FKshwMzOa4uJRudXkpFqbG8lLvl9aU96M2pRXOpyiB/J198cDWapkVaP6hwaAXFoW2K6AGIZFnruXq7Lz/lUcL/q1pjC7lQ8On4Lr1aZmWjGcLlXNqjQalsmB83afq+tX3saRmNhU01KoW+dHe3iIS8BEycLCB6oQ29l+EZFmm2joQDLx87+5tTj5IBOK0TR0KW9i7i2DulrXH6gqt2BeR4Cod4MatqVwcg5oox7dw134L+e8pkCq9Ha26dCimoYze225nMPy8s30A6nM3SRNtirlel7iWfvqP/cTlahilGoi3T0faMN/bDIQ+WEdZV7QgdGa01DdCgOpdrOtBzC2uxMYSkHgXCzZ7F62CVS1bjRu33oOQTdHYXBU9PX3x2KUn0Ej1wLLOaIe5M4BCA10/e4jgVZfXRnNtZ9TTqfnp4XgwssI5exAewlr9AuuS1pX20dTcImJvw7lCEwLKwfwzdGIXRt/Eki5FA/C8VGFUbg3m2Y6PPH8pBvp6krjuIWNGS3NjHfepi0b8xvHV9fid//Cd+L3feyOWF0xURxsDqyvLuUfZIBa3D0I6vwvhGagtIPLC2jzXN8csjswx+ufuei3czyoiFQ0N+DXbMLr+yXbug7S1X4rtA4vbVaFKWmK3uiMOa7qjrB6YX42fVtcbZY39QO6O2Knuj63y7tit6Iq9WgSpvi8qavGJqrCGoBUDUak+hZFYbldG5eDDEDKawu3+Sr7rcljOVriYEJPx9Dh+/ESMDD9EALXOWnqUBpats2cA9sHiKgwwttrf8YL0KKwUnUQHNS6kh4F2aM8u5wrvDzaX4JlZlG0NFjK4t75yoegVLGFmLpZ/JIB8zFe++SF1EL4m92vrPxG1ZopB88wkQ/Ayq0ne4Y5az1Z4yRVVTu0dxjY8iODiq1kB0ekfNYj8UnbIOaVW+oLSQf3dvvEm7eIW0MHgX0J3BD3XfPN3I0rIqpOlatQIZOjp7uAunEcba1H4bobtkk5dL10ti0IcOr7rB3FiEFR6sBV9g12Z2mg03i05y3ddCrse1aUi3rNdjhtqzIS25qo4LTdGTWoI83PnSiBI1qBmXCyEqLyoiAwIOs/suJW+9PmXLusbmk9qVktbZ3sclG8xSBuZYeRcmJs4uf3+3eG7cX/4XszOz8bMxFgsLcxwMzdqroqujpY4f+40mrw6nnzqsUz2d52hZUf07FzapibB+8n3OhqvH6SWd/8UB/vttx+mtv5DWMhgJaSRXREGB1BLIFSQAfYR7tW1pZgH7hqltQKBlRIziEGHf/irX4zuTs5fdTE18ILBKVdJLK3G7379G/HN776ZJW0MsGg9hClaZesZ1VX2R3tTFxaU73dpLwrEIMLqwmJGT611K0M7RVCJRncNsZUFnSjX2iWzQWx9OxqbXCojF75awbkmJuRvMlFC/Jq01lXVwG7ey/l8gCb3FC7iswf3FUpBTxUEhMoBN+sn4wLVVWnFPG92arI4V1rmLcqjr68vp0GssXRkCe13HxY36S2qceqBb/3tCNqmFeW8PB8BM1lCi2hO/zp8sLmyUAgBzxNCbmH1TUt0Uzj0AF2krwrto0M/wLvJEVpKn7ZHezp6aAeWTK+XYcl+e5738KM+Y2t7V2bZFdYcQ4I75pywzJ2bVNO+Am5yDuNtf3bWF2P0wU3uIC9i4xRQxsFrTKUVDTjtAulAWegSnmcpH+M/FrN3Hy1/K8Ff6ZMzFrOgLosIurdVRQ2Kk7aIAC13Yx8NYVjDzVkSc8pNJLFIojEbIbJ7B9kHe2YAT7591Onsqxvb+W7swiWuRvolnbMtpS987vnLVgLYBkMbgTt58kQ8nLjHiRsxPj8Wi8uLWNIbMT03HafPnoIwRmy3ore7PR5/7CKMUsK6diDAbkk4n4TU13GLTQfFFSmqej9nY4EeRvukgkySzAYUG+jvi1dfu5bQWBYvllwxnFgUBbcaba4gGJzI1DmceQMJCwtzCK2fD7M6niF/N52WsZ/7yGNRW7GTqW2mRxqS/8bvfyd+95vfSZ925xDG4hm5QgeFQnNoFr50W288/9xXgPm9DGYzz2mNSiy0bLaxtQfw2YsZV9kA2zO9jmvM5XUXBqcanDtVcLVqha8o88EYMJ0CpQX0e4VVCCsMLStHC2PFtH4KhplElgoSaxThqOR7DgM/hVB5XwdZBejAC7uscCHc0i9aWkSYVJb85jkyqQv4J8bHk2FUPMYSvFd3NwiAPxR6BfAI6hbPVEB0FbDuKEjnpItpGi3XfsyMP0QwVpQJYKXzvCqwHSyTBLWFtgFBRfpSCDkcV2mSikzoyn3MmuoePIZFqkfgtLbSi7bAL1JQRaFPr+AWBee9A4KLgpLXaOmj/9Mw2mk8oQw+MpNsZW4iZieH+RGB9Sz6Yi2o1pZm2msMBB6Aj3QLdAUyVZO2ye8aNo2JCUHyoJl6mTdOe5yzlz66EbYzUyAN2CFobpGpCnR3SQOgzsWKhLhBphTvgNpMDTV24LiKcpyrt1e6O0VKq+Mtb7r2+CC2doviEaUf+uGPXe7t6cySGrVo+Z7urnj3/Tfi4cidmFrBn2tqiJm52SxIPYC29vehwcGoNNOJRnXxnZFyNwVeWLaOUy+woDw2ebBzWmoRoYiDI+y0VIdEMPfSkiO57It/+mLLq7tx69Z9rmvlzjKlT9BnKAioby1zSlzLfRiOV7Gk9oTZa7D8Eq+hsTVXVnziU8+hENrijbfejV/791+L3/uDV2NxdRN/BAIKCw/FTWpdmcPSIHWgDjWvW14OJREVAhGDiwaQM4SxFPevvA1DVOSqEzcEqywrQvlORbkXjMG5wlJ5byEn2tZ3/sl8Kbj5TGtgFcEH3117KlNYgN45Yc+Bc+XPPLfw32AFoTJ0LZjU36AxtPFdBeXKJcv2dHbi4zNWvb29MTQ0FL09PSiJmugfGOD7gTg2dIy/+6O7F5cA+hsw0XqY8qrAiFAUAjOqCuuGyCE4KVS0weaZHzw59pBnOhXi9jIiNPqJQisCcfZBC63ga62K71JBZV+4N/fYkQ6MYefAcQRYF+BRBJ32GAzT4urXS+/mVtwNrqNp/HcYM/jyGLRC0FCMHqaoFnWvQSIVZTE3MRyLM6Ocg+JlTE28EAKbTOL4I6lJzWP9PbENerh49mS0NTdEPYbpzMljcf7kyZjHSFgEcAcNZ17/1PRcuGWptEtlxx0Uhib4HpWTNZVFpNXQ06kiSzk5J6zvbG1k+VZDpfFQTlQKflaRaMyKaTSVDP2kjc4WuIimDVkr++3f+XuHM+MTcf3K7WhtwBdt74i6lrKYnh+OP/jg9dQOp0+dijNnTgOHO3OpnJG4A3wpaJ1WxHejcAaOXNXQDgw2KGWNWy2AlkeNpKUsr2OwOL8Kgho00Xo01TXy3WFcvTUWf+tv/EN8aqd5FHSEVj9uGyapAa7WNNCcYk7RpAv3HF1aXshVH1UVjdEBPLfU59rqXtTUVcTnv/RUjE9+UMyhwTRGfveSebgHxNInUYmYV7y7jT9iVQqgqdk7tVttuaLEcL/wXBZx/m96Ziamhqfj0kdeiOb+4/SNtsNl21v0takm5ubm6Hux1lW/zj6rKYXF5Tw7gzL8U0Bzy4n8BEFQJcmGfO85eT3/nMZynatM6ktaH52Ty+lSiBEvBt5FGK7ykT4GWm5dew8lh3JgwBU6rfsTH/pQvPLKK6lEVXI5D8uzPvzh57GWblK1k/OxCsH3vrLdHNqrTJmkbYrg7tZ6LM+ZEw0ZUBhZXpXn228XfcNt+fysVIH7ktNY9Mn26jL4lFKF5Xl3I2oa44nnPoYQ298CpZgSWxzQkvuolHsHT6DShdPScDNuXH0nKuEFhdeVVThjfBbxNMYBvnItCndrbjgqdhfg0+mYmJpC0AyAmYlWRKKd8vH+lfDPpdPH4wTI8/U338xFMZaVqW9siJsPR2J8YSEDTWur64kaGrCmFVUIKYpAi+xUkjMLnR3tjh4tjOhob8O1nMzEEotCKCcqV2uJG3zawT5pJJQH3TSNk+2SN6pBso6zLoDzuSp4jVjp89/39OUH9++mhurp7MtKeXvOv0KQEtaxCg3b3NASQ30D0VLfFBMjY/h+7Zkk0dHUhu9Xk8GePRpyrH+A0duLMyfO8GA3/WrBl22gUam3gQzNmedqmP8AaOt8pxDXaSKrWbR0tsR3X3kXIQJ+wkxa6dxiYg+hqzHJX0FjFHgJlVXY4v1atFpba1dqNBnGDYytr1xZuR2rezCEfk5NsfooJ/ohuK/aKqfzYRyUg0XLGfX00Xadp7szHnWl/dhdny+CL6CPlbnJWJ0boy8V0QzM6jtxKtyK1BUzBstqaktJeCfZTT5wWkbrq+XSTymE1uEoXsXfigB8iiJJHxxBlGVLWi2tGgzs4EOMPLSqGQ1Ww3O+robnaTGkjc+VBpwJipotfFkuzyAbv6mxp2DcnOrgfOd79Yvdi1haS8OjFUVHL5r96FBBaNl0Zmy5er0s6kEerh2ux8rXtrRHA1C2uaM7OvoGo713MDr6h/BdB0Bnx6Nn8GT0DmEE+oaivXuQMe8HrXVFY0dP1DR1YYUde5ATd4dLeCj0Ybwy/Y82ONXmohcVsQws6pqfnc4AWLaNttuvRAvmdJtpxYXX3vluzIzdzgUGnZ1dsYwB0l0rVgQZvUWguK6vuwMD1RajoxZgeDpWQW5LBmPhPVeU5fLNDL5XI+yN4V6+VfjIi4tLQAL4orYx9je2owlFYB/cxtN0SYstWORfGq6iVHMayDNotHnzWll5RLo7fhqUwjXkN3PWEeTNrc1oAtpbErf08hcev3wa7bK7wU0REBltDn/ApO+rt+8yQK6RrIybV2/E8O178cZ33wACCFnXY3p8NJo43xKsLhLYACovzc7gyMNcMiDKwFKqw8MP4t7d+zE9PRvfee3VePfdK1mJ4SFKYHJyJu7cvBsPhh/G8uZCTIwux8oyml0hPNxBiIGe1c2M3z7vxX6yDsrunr7wPlYRa4u6r8EHNbyvFq+tbmSA3QJlM/aMngDVHGj9Oa2S95YJDvaX6J0QB+vmDuDwiXN8bulZvdOS83AS1RB8O2jDKSinKWRrp9Cqm1ux4o0ZkJqeHkv/ZnW9SGKQ6JnZxQDISA5QCh7f+5vfOR+r1VMEqoCJuVQORemhVpeGzodY38prPLyeG8nPeU//KcQKlm6HlUDU3lo1p66kjdfYDgM2BtV0i4R2KscMmoCavEaLa8VFoWQqEBUJRz4nn6WyENYpwB58Rz9cMVJejcXiOYciMMZdAdSSoy0eJf3j9xl0QkE6VeZOei5SqKiqT+Xn+uHqumI/YtugICaoTgHkWRy2uRnF4C7+bk9q+12qNz87mxZfQYQMWPZCCdJSHs+9+Gti5FbUVbjbo3022aIpLlw4j0AUCEAUaexmFR6+D6+OT0zFvQcP4+79Edpb4pktACtptB1b67th9ZVNxto1x26tYjR4aWE1KhmYbb5XUEWfO0h5Z1trTE9OYDxqcucFUZHK0X1zl0Gl9sV+KriZ+CJNHeVERAVaypxx+uVimD0Ry1/5737icH17I8P4s7PzUV1eH7XlDbG2uBkbMLZRYoM7C9Orsbm2GW0t+ME9jfGhU+diCiG1SrxBrQqsnptb2bHj3WchuX4aZpcB1qHeRiCEX2OT8zHycCJWVqyA2BpLq8uxsDQX6xurPHs/1pZLsbqEX+kAcw/TIIWeFu5yMX1RYRBoy2chodtsHmzPAdOqMwNov2SxrYr027q662NpZ4Jhc9rA+kSPonj4XtoMI+ZqOhlShKDfZqBBX+1weDn7pZ/R1NiU21x4rcoBIx8dJy5F75nHoxHhff+dV9Hky7SWJ2/vp3aswl0wB9e6VPWN9elX1jV14hs1MEiFv8KTaNORJT5MaO7fDoa+te0p1mei6bWw+DlqcWG2AY2EUCWtkjCyONx60oXY1vV6eGcYBtE3Zoy4rb6VCRjvvvMurkSVaFReR69VxuCx4zyjAguznltZfu9Lpjl62eaj/+eLP7/n0//FqzjBc7Kfjw77zx/5t76770e08J3O59WCI6cWXR/rnkgyuBZZNQKoBMZuxvjoCH1eRuCLhQTWS7P6RQml4P1qS9vx3re/Boox7RB6qsshiL8lduBxSUt5Aq7jEwLJ+PAs4zOOh8LidyrAbfi6GatsEos8kVdxE6f/yrYZO8brwrmB5LnNzZ1oAYEsIjvjk3OxsboUF0/305/yGFtaxgpX4VIU/rt87bvPsGUmpchUfiev+/3Rq+xP/Mz3Ha6Ymof/oYnOOsL4i7kyf3+eB6+lQDQ1dCScPizbicGhzrjIQB87fixXRpzG/12iEWoSV/I01rTlYGfUl8/6u4doak18W1sLn1uA2uINnHYI7/zokqtttvZjdGQ9/rd/+XWIaiCrJoXfMW5tbc4AiJrRDhjMEoYkPN6cxwdqzPS92qZKrPg8lqUjLj5+LCaXLU9qNFvNJY8rrAqDAyIFJMx/LKMiY4gFN65OZlFsp5JyYhxt6bO18Dv7pRi6+EzUdg7FGBp0fXEGASsqJzbj+5utpKDZThlUgdNqo45zoLWy/vOZ3ldLWo+1UdNq/aSj7XCfJAMoJmCoZHLeVUGE6RxIma0EIigYUF4vaiQZwXdaYvjBHa4xuIcahbEUyFb6dPfevbRQac34Z17w448/gZI8zCkQp7MKsSlehb9VvGR8HvjoU/LV//WLc773Ol9eZVuP2us5/m0/fKVS9XX0uy/aODA4lAk5BhxFXAqaAydasISMMxorywtx9YP3EDRoBK+Jiw4ZY7ON9kBy11//elQGiAz6GaByQzrpqQFwfCGRd+Sfyzc3c/xUGvs70Jhx9Df9d9mjst75YbOuzAY0BoMVRvqMIewu70Ynhqa/Tx53w3Xn1utiEjgvCjFVtLsdRNhSH+/cYRxqWmJn05LE5h4UCkw6GNUWIaYyeUSXP6Qbr7Kf/ONfOJyF8dyJvbOrK1acpzy0aFnkbmFauPmFpdjbYZDxKdArWBAe3lgsF3Mxcl9PTzKFEboWMDhsDqPCyPgOm3TIyXhD4fpSyzjk1s5x2wg1zAZC60qLnd0NGBfIddgW//e/8HMQoQ1ttA9jV2GNXVBQ+ANOaRjYMNhloMP6RgpuWTRET28/lnEBhVDA0AsXTsTE0k3uJbQWCnkfs5csyYl1hJAGjaTL+sZ6IgKZTUhUP2m7TY/bjxYGQkFRGTlfu4Xw13YORKmlO5e5ba8tRS0+uFDINukvFdMdhwlPtXZa9sxJVhEhbD5TtyTRA5pa4RJayz5yeMHMuC7AZ/dYyqkj+iw8LAqwCXGxCPjt0kKm8TqVgm02Tzmj0tyuGPjCUuszq5gMovDmj0WgTs6FKxeA0Ub7CybxBN45x3/+XQju0T3584iZeH/01x++zAY6ehW/ak0LQdWK5B29Pq+FXv7Jl7oyRy/nT/v6B6Knu7dQrBnhFhl5/wLVuUC+uqYU196/AtJYsqc5JQfwRDkirisTMXLttairhKkTURn5N7qB0HF/I//mfKfQ8LtZVRk843efZdOzzhMEc8532wQUxk365yIM7qFAq8UOd8qjD94+fWIwpibHYnZuOYYGemMRVOk6a4ukr68vxQPczP1a0BeQWzS5t1ugKPnBKbykk3xie3lJbp9nvyVc2c/+7I+ABg8RpNaYmZrm2RCVgTdc3tlVF2OjS1FT2wEW30VjoP1316JvsDuauIG70jehOba21mJy6iEwsAYrPBhnjl1AEDboKMIK4eoRVDW5FRlqsLhaSZQLGnSFFkAs7qsAVR5URW/vYPzZ/+xvoq0sJI0GrAZmOzdwYDAF57+pEKIji6MV3t9cBb7uRFtHL21oSSGsqq2IwcGB2NxfpKd7sbw+jzxzPgpFeJ9BC3xoA2cZ5QPSOBdrRM882bKJ2WgDGTjXpjDXNxTTXwtA4r3dumjp6wu+RJC3o8o0G+DRYSXQeG3nDwmfkXQEwnrIThNt4o/58ndHohiSAgo55aHGdXD8xeJhCodW2NRRA0vJqDDQkbB4rs/xX2FVCz9QWOe97Jt4WCusAinqdqkE0Oz4nCKEtPIoKNvQheKem5sF0nckLQxg2Ub7YFtUbFl7ipdt8che8J8KHj7jpbriubRFGVeR2NeMottOBE3ByIt8cR5mgncTHFAs2f/CstvP7YrC0Tl7/FRU6htrSREmM8a8l2Vy9DPlJ1M8LSSYiRV8UVnWmCvA5mffiY2l4dhfha+tKhJroMT+WIZHV1XYJlHwrCWtHv8UpERC3EM+o/kpoBUV1u/W8qJ86YOZTCaYaHF3SgBjztNC/5HPfSleeObZOMRo/dq/+zfR2tgat27eiaqGStATih6feJM+OSduOmNa14MSbph0Udk7UyOd4IEkEvdFJhNCJ12h+5//iz90OITf0waEspEuAB8bG89qidWlVS4xg6chPrh6y1EIFESsrC5E3X4rzGiJEwW4Fg1v+dRmmKMWy1OXjCoUzGDXPJAbAunfub2C5SfdzlKhbW1tSgsic9XgW+uc/5W//A9jYR5mwkKZZrmxaaJGscLDhtsBFYHw0xB8S10lkHsvunsGuU9tQlUFyeythvYAiruhFUoC6TBpfXdnP5WBVey1YFozIUkmd6B5Zfa6eYTMP2FaVxBtIvDQOTZ438afrnPhOYK9twfrythoXIvNuVWpSeuiC5lTwguDHH0rP6hVjwS00K4+F0gEk6vAnM9LUeQ76VckP2CpFVCYn695cT73OPKTi6+Ka4o/i/e0LvxdiBL3dcAVIhhlBwFEzNPaO5WhojUo5GeFXMZUyL1/KgiebY5tibH1ZTTWkq62uegDQlchr1QVyADmy+faFJuBEvde9sN++7XtlB8URpWO7fI7lZD0sq2lip2YHHsAElwGx5VHo4X5aJ+V/Y+QlQrGiiVzjPsmfFdkklVHab8makqmfl7hfSnODZyOvvaeWFoegc/28DknY5mx2ea5G1yHpNIo0Nh20QYRlrypoBzlh5vzrOC2NDfjr67DSzvwJQLJOev79GWvIn7yR34ybn9wPY7198XS/ExOU/aASr/13W/FwMmBWFxZjWnaem9kFGXBPaDJ1pZBMvx3jRjEMZGJB3MwctDBVExXEOmuGk0v+9n/5iuHZgFpGYutP/byITauEr9tcQmcvotW4x5GTfsHO2Hitagr9SHkK7ncyIUJvX3dMJIQ8SCWgAKDg4N5L9MTDZU3NWJBIUwt8FShbW11/WfE8RPHE36YtH/lzRtx884tIIbhcZ4DMQ9K2wgFCgCNocAa+ZSBFH4HX1jl3jwKozWWFUT9Dbe7dJlX7+m6TNZwro0upC+zjVZ0sX0lFthEkVwaxw8yoFAss5sm5jPbZZPBcaI8i7szkPNAsd2dqqht74zKllboynMeMecef1SgOdOHVQAhusE6GbAIMGhFZVCZ1ucJxbTO+Nx+x79C1CM1fvEXY6d/zj9pKzOlMOT/HNfCj/QZHjJ++kr+hlJz0IvnFFYvn2dbEAITHIrrsDL0saDvdjRUI9AoZX0/H+P4OJa2Z49zhI2Fi1FY9wwu8TkOYXLOSibn3ibgyPj6eCqOo6kayMO9C7/dOfTaWkvsOsVVtF9+MTquP17aW425ccviLsuA8FFDptyatLGNJm3v7I2ZuaVoxmWzLve+44cgO71Xvuf7RrzwbFd86qVLsbu2Fc0I+MLCRNy6fTu++9qriaIW11AKJqDgTslHbptzhDLsp8bH0YFI8AtWmfY75XcM39vgn1NC2/S3rrElVlD406MzsTS7HE89/qH4qZ/4iXjv2pV46iNPQ++deDg2jKFrAjJ3xPvvX49vv/F2vHH1RqytWgpJBMVzfYCUhBaOufQUvalYXe+dNP+v//KPHrYYLGKg1GZqEBlIC2hto4GBIQR6K2GnaxDnFqaBzQtYuv0M3LjtogPb3eXaxrl8sFv4e53CqdZeXdGylTLFzNKv+qn6rk7pyHgGUozyOX9bVrEf7707Er/6K+8xsEBQ/JJqfAGTq2VImc5dzbS4Cq8T2e4u6NSJ21I4FeN6yZMnB9OvqOvWL9NnYdzR7vsQZ21dYUIji1hTyMqA7VhFXg6YDN7mJoMQCMMdTUBMIbYRYu+xtnYI5G+Pag5oClSG0U1F088FziWzQ2h96vSNabPPyLY9YvrCKjpAWh3ah5BrjfSshK7SX/iZzEObvFY/3XOLawVA+uBOixW0ScsI/RXAjJ7SVq2evxVtKK7J8xEcaSdDGCl3vlcm8Xej2CoIgz+PHsVvcIVjBLLJnFpetu2oF0W7iu+PuqavrQVJJWaQxXtzTz/r4nh9AUWx0PzmZ/sukjIyLoM31VWg7Mtim/FpgGdEec7bmVM/MzuPxcWFcSqtqSVqWjpjV7dFvonKqMMdqNpfjb/wZ78fa70Sw3fuxa1b78e9e8OxsryV7s/G9nrU1FWDwLaTZuYim+zgmnARz/w86BLFo4FwB8vVxdm0tu57e+nCxRTa4Xv3YmVtMwaGTtA0LPJ2KW5fux0uyfvJH/2xWATtldVX8uxr3Ifncr8nHn8qbt64G28itK9duwFdRVOVSQ+hsgkryq+bh2UQkbY5to5L0uqf/eP/6lCf04ivkE6iHQ1+20BHOshdHV2xhBb04maspVbDqR9x9+nTp2J2xiLYK2D23WjFClXQAAfTNaCNEKdey0UHc16Lc4R4LpEqgi3gfGC00b/Dg9pobC3F+Phq/PW/9q+jpQ0/EqF08lv4lkkDMGcRGSzLHe2FRXsMphlc9cC4TixhI9DZ3cQXZqeiqqs6pqanMvyutS4CFrX084DBehRih9OsVGlJ19zAi8Fr3yhxP6DjxlYqC62GhcIXVvRxYQrgT2VzWzKk1tK6UugE2IV2uEoIpKFAKEw+Q6Z06Z9+ZhEdd1WImr3IQ3V1iu2QqYsAk+6B9FEYFbjC31LoMlL9SHgC2ymx/d1DZeG70LOCCx2HhL4qAQVYX8nnck8VQzEnXjDL0Ysz855FiiWChiAqhP59AH+4pM+cW31AlYh9U+EpUOmvpWUvFKL9kJ9sEzfIoJHnZF/4XUPhy7zcVFzZf9rJOdJGheGO7bbOLV+dqViDX7IiJe3SCq1sbkdzV28c4qbsGXAETro4o4a/W6u342//9T8d28vTUcfv5RVbsbK+HPfuj8b4mHvtVmKMZnI6aTmnJle5v3P5TisVMwNnzp6NGXe+x3C1Nzdl+uiHLj0ebpl54/r1OHHseFrlO7eHY3frEEt8Oob6j8Vf+q/+Uu6OP7O8FOVA+97ezujvtxyS41ICam/FGx9cjSms+OqKsZRSjpXPtN4b1Ab1NWEoQQQo8u+lZwk5vDw1bZ3iA4RPWKxZrkaQ3TDLncjK0nK2NDVFT1dPtDW3x9riegz0DkQDltBNkfzu1PGz+HfNdMbJ5aqEQt2dPTSkWIpUW90AlHUz5ia0VXtWkOhAyAzznzh+EoY6zIoMza1u7tUQv/3bryHM7TRdi+TAl9Gugrm0tDK5A+zAy6TJlNu70dvdFb1d7VEH3Nu2WBv+uWF/p4HcKU+GS7+Rf4ZFjBpaelRf2We4MTT0iRrgdAoSzyvWT0Iw2wJDuSi7Er8QySvmZTknc1+B45aK2doqdmZIeIMlMxe2gMbOw6moNlKjOxA8Ip9rtNf++F0ODALlZ4+jBInifH1lfUq0sVYwwV7xyogvr7TInOvCdBMkDhRyaWBQR1rSDpcCciP6pCrgPGEx5/m336f1zGfp0+lKPILxKbCFkKUl5VH2ie7lM7lBXutvFRVVmV10lJCiwJplZPzDUxV80QcNYvxgWOgpSwvh9V3NB67HDcMA5rSY+8yamprdPCwFTYpqBGINg2ABuUP64Hc0jWYyughAS215nOxviVYEYHxkJqZmJjm3FMdPHsMl7IpjJwbi9KljidD299xY+jD3dcoCbVzvfLovBdl6Z6dPX8DSLyKk9+Pd967FxMRsLimdnJyN7S0ValXcvHUnjeDFxy/EEujURRnj08sYir3MYZiZX4TetXGfv6ew6G6/mfnKyafFVF89hqyrsxPZwW3ks0e6GdAsg4Z/9fJPH5qLq7BIkaVltx3ci1OnTkVF7WGsIsD1wJHtDazlxl6sr2xFNRCkpbUyFrDCMryrWxRGmct6UHUt1fzeEkODx9KaKlhCi5nZWQTbXdSr00K76ZHP0so5gK55La9Zi6qa5vjTP/13YC4Grgk4g4Vyfi6jeDI1BF1eWsr7moyd/iODZ37qxz7yfHS1NcT46L1YWpiMndpurjF53jk880It+lXsX4QIJhPqmx9lYgl5IWO0raPdhbaeC/FkKithGIV0h72gHzuVTidhmRlc/VBX4JXlZlSFABmgymATD0vLCo9q8XwdQWmFUUHMhekcWi7P9XfvUwSkYFIGVNiZ86y0RUWSUBTXwnsoUyIDO2Y+a+75uscgA/f83n7Swgw6eR8zcAwwadlULDnt8ehVrQDk/Qu/V0Xi3ypHobmWSKvvu4Lq871PGbSQVqlIbZM/0jAFtLxKGuzm2Gk9RG+2zQXjG3sqzwMEoyYRlBBV10XL3VwFwzImB1sIM7S0DrGJO5J4cXMNmExfEdru/sE4wODAHbkQ4BDBqKJPNTugvtJ8tPDb+tpBtPbUYp0bUqGZWWbFz6qqMpBkXcZs5lfWs85abr6F4qIj8MROGhirLxpEkpZqiB349vjQ8Zz+W4EfyzA+5tYbGOsAyit8h4fb3G89HoAi1zeW4eU1+EdEUJ5BV6cIdQ+3QIBmZPkyhlBbawZZFbLmPtXb8JG/aGwOc5am7Kf+xEuHZkaZUXPp0qUkngI2PTUdw7cfxurSGkxVHZ/65CeysNq6dYURhDnhCbBhbHwsIaElNWTK9Y01oPNitHdgLR1wGEUGNolbLTSLv9zf220ckWYgOkDMwb4erG9rzOwsY90aENKO+Ev/5d+NzXUsdENLuHuBg6Vva6BJmG3YX4FQMTS29sQKvkcnxH/ysfPZPSsc7sPwK0uL+Lk1sVXhZDjWeaOAfCXXMh+2pZC6oFkhMDDjOTJXPW2tp9+VO/imaa0OYqMMmLW3Hu39F9OCqPl8ZQDKp9LfLf1p7l9ET/UTtZxpq4CZWt8CCskQRlT9JYWrVESYM4CF1XOAshSLCgb/x/laFw54rxxA7i9j6zoo8LZbKyFNTO7P4JZy5fUKNNeoJNXatnNdeIzg6rvl6h/OqAIlOV7b+NJCSMXO/F2XZmpBcz9g6GS/FU6bwq0SVWiRXAWjO5SC/EjpFFD/ECRiY/Yz8HkB31A+M2f6gw/eh36OQln6fqnYuK+ukPep1cKKsHgZI5mA37IP3LuhuzfWuecGv7uBeo3WHcRXYf44yqEW5XWwjYu2Ms/zsZq7GKEWVwypOAvjIS+tubUMwqEbmGNBp0QFCf25r0tFrX0GoXP5oUlDwmQDvyLMAxSPhsdKk0J+/XSDXFWV1iED4iLw81MzwPAl/GmnFRHa7S0g+SZKTAvqOElfBJj+a3031l0eWoNrVcf3Rv7rUqHq0jj9VPZP/9l/eugUSiZk40nMz6/gp3ZC0Gsxu73KYOBDgPvVgOdPn4izZ4AYfS6SbykSDRhdM4O0htP4ATK921nMAL9l6GUsuNZRoXWgppaLXbcNoTfQ+fNnTkc7Qtvd3U0HyjK3+dvfeodzYeqDNhiwDmup1XP+UWGBUXmecNTMKRfO19a1wZ0QGsf/3MkhrMFuzC8uo7nMguFZ7ZUMsBa+EhtblYy7U8b5+3VpDbQeMr5M56DJOLUQtrECzbwBtESLCpF3Khm0w52obnB9b10OktYS/qJt+qNAdxwv//a7hLIQqAj4oSigr0Lk9xJO5s/PHkJLNLEnGuFXyyrgCkAJBZTBKjSxQiqTSQsZW6vpvLWCoBIwET2hFPdTkHkIA18knxRplGXpf5fxm5DZ9rnCyC1CtHQWU9jWqtIWlYNM6DjbVpem2R6F2naKJvzeFSzWAxbua6mLPmqditVX0qke31TrKjMKwddQ8Lbdz80uUkgKRSqn9AHRCo5Ljffgs0pKJSLi0C1xXrUW920e/9E0zZmFBRCiRfXsE+OFJe7C6vV1tkZ1mTTeiLom+HtpJpoe7VQIKVM4ba/W0fGz+IPoQT4T2ps8lLMS9KENYyRNzY8WtUiz9ZXtWMdXXcHN9FxrQ/myOgmjA41qYn8rotX8AhTqyupaLIBi3VzcNElzH1qboAm0c0pTvbXI79Zxk09dhN/U3Az/W+u7Ng3gg+EHUfbNP/gbh7kcD2lfRkAtBKc2cuCn13aAm+5iB9PTUTXPrTvXgQFt0L4aR7s/GUnL+3B0NEYejCRTtXXWx/lzF+L48ePJGP4zSqiT3VLTkcJszSO3utT/VMu/f+X9mFqazmVzzS393GuJa4AkCIBVEavL23iWWthg1Tr3FY4y3HzWr6iX6bbXor+nM7XlzAI+hX0ph9FaGYQGzucaLW5aglq08Z6Q03nVIuKrH6Fw5PyzUAjoUrEL4zkAQJZ95MpdB3aAwwq8AyxzC2u12L4O4GmhlM1OpkagTMDQ8lYzsDK2wiOT6K+mlaW9+wc8RcjNAPm7gTTbJgEOLMnAq5hmKZ6jZTK45ICbmtnV0YE/hbIyQ4sB9x72o6geWDzTdjqu9tOkAwUjy+DyDMuxmKXlpH9aUxjVtqqITQHk8hQWx7NQDPST37y3ARUDXAwH1+xm2315b5eieY1zrwpygVIOUR7uiFeke0orx0blZJt1vxRUXzVacNqr8jFx3zlyqyOai52BMxpiZt/8MtaO650KQmZiGwXTAF92t7cg8C7N1IdGSZnU47SdjjMPNkqtVbP9IhJfqcz8nQ7JG7nsU0HiexfFNzXWgwydVeacfQQb93EJiO0+VU6ZqqzcKcH13ft7MA08VIv1VemYp6DwrrmIngYI1WuB6i6nNJbj7zVOWS26CQBncLk00sXRx29CbjQEZX/u//GFQwuhm9XTwAWt7c3xne98K1MXL565kFZAbdrW1pqEc0vM8bHx+OYb93JPWwnnOfpj/q1v+yM/8FJm4Zg0r/Uz8mdhtfnFhViYWomHXG+dW8fa+SszUgxmHVYcYM17gdpLcefubMzPbmHpYMTyrRjoOJ9BKVMphZBG3WQAQ5764OBJyLgXnVhvC01Pzy3mnF499zysR/A7sEyrWBp4Sm25V6GFqIJ0AFMglRpYhlf7FruoASsR2BKWHkOemtAt/Uv45U49FVM6xSAfQVQjw3v4LBm8oY0KiEKgwEmbOgRDBjHYo+AWml7fSQEtUhm9Z/HZuU4UjtdvF4kAWjiZVWWpgtFGLYAszp07h/K034W2X4KJncrKKSEljEPFosXzmX7vKierVQjKVYZ6uKIgF2Kkzw0DSWfbXURYsWT8y3lzGFNmErJmaqv95r5+p5USukpL25kxCJRbY0trRvFFNSoyg4QqEs9pd3tN+reOQlbB2zcraOT+RSuuuNF3dAFFQ/KcSlAF1dffnXkCM/ikc0sr8A8og/GprCkCVxY6aG9rhp4bUd9gNUzRoUiHfjPm9i8tK++ORyKmXQ2BSMfou+Ps2EEcFEkqXZW/+z5BA4OvxnusO2Vwb3p+GoWyzP04R+1xSN+B0Z5TC6oV8qpVpJOF5zP3ulQZM8jD3AJwHqUg0hGuO6+9hj+8w7M0nBq6XCfNP+lX9sU/9uJhsQr/UQN5bSDExdrEBnzLJjpdH43g/9HRiRjEGR95MBozM0Z7ZTAsAg0tYBNwBuqc6tqP7//+H6ADAUM15+Lyufk5IE5djE7O5Z6ydmx5ZSMTPNbXtyEYRFQJegAvtjadZyws7ubOUjRWduXzHGyDW0IIj4SGMMauMPnUSYRiL9a3dmMaLbyG89/m3HkjmqyRgUKDttaZIcZ1+y6ELgQghYDGJkFlCpkTZiwhuChaoGQtDOE8qv6XqWjOrSFANFbYzuPzugyeQWhhlRZCC5VQnPvbj4NtGJVrCmG3kLtzevUaqqKwGM+Ufl4r7bwuBYB26hurIIS8Sqy0UADrGpvj1GkVr6lz+mSOYAHDHU4DSrbN5/q9wuZLa23ALa0qfbkG4nE+3nlDp9ec1xU92QYFNe/NHdNq88/+a3Fti+3yGT7L+W6vU+A38OHkG89xC0/bZru0qsL1VAZ8RoYysWITK2QFQ+nv91rgXSzPLsJs/3L+n+8MpLoyx6nCSqzv/OJqbOBTWt6orBIEYPwC4dNnP6xg3CtAFtXSAKSFFVMYtfaFwgZt0F/7ruDGgcgLKytvc75ui8an8LkZa9BPzrHSfxMwc0G+CUqegyX3fGXJzbJNYSyV45tWqchBDNBgA2FV0TnDouA21QKDcemk9/jkRAquCmtlFcQof8ML8kDOesBojkOd/vVnvvqpQ7WxA1pYiiKCqmZECmBYCInVk6AWLysvWa0f5oTxE1JxjdEvI2ESXL/lU8+fyjKgRpI7u7tynleYpG8yPzqT005aiqWVtdhCNbqVyCpQY7/c6JrzyJX4r/pUVckUuzyrtgyIgBQJk6wmuJCFrA8zAQTUC1Rsj5bmhqwdPL+8hrIDHWwfRGcNYtF0EJtlKCPu1WjAAAuzsDYL2Y0Gwzj0QeaU2WTonLc1fxlL57rYGgiusBpRtXpj7hPEP2nlYEpM+55BL+CY0FHGE9bK0BLeex9uFwv5FQYFWgumZvfccnC4dC+0tXBUFCOyYByA5u6ZlL5t+l4wHxbL6/uGTiJA+PAbRY2ivB/PU6gVdp9LU4v3FGpjLGlnM+AlA7oU7saNq9HZYUVEkADWzHFMaM79HIOjl/PPeSvakHnf3DP7L6NrtRRmfnPzZoN+QmN/a6xr5ola90fKTtpAiwwGcRNL4BoHkRa+51ioNOgzSLKA0bRJPrLN3sfJXfdPnp3DBwV1Ge/YLYEqDtfBL+U8syH2Ocdo/55WEtrVQFeDOwn3aYeF47SsCqYoKX3TQywubbWaCl+kABcKGkNyULg20sl63xWZyFONvKCsDjUCQm6DchiYqma+h0Dle+Eu905lmQe9tYaC4lqTbnQVlT0XS6xbyaUGhAufb/PsYicJ+Q7FD11U7l6vtS/74le+CjULLWLqkWsInTZJWAV0KccnKEOzme7X2NzBTTXzdTS4wPwur9PvkHFkNglcfuB+KHtx7Jh7qdTnIGTyAwO8t7yR/s4q2nWDhljjyNC81/k8czKr6fDsjFrOlEK0GJJZgoZqHaOAWiqLxBk4mUBL9SCwg/29CE+RqTQzv5L1i7YPy6OzCgZvxFLW76XQ762gLRmE/XK1JlaANjlo8rRCo2D5qjhkIBl8C8I5EIwYkEhYSB+iNiPpBqwUlmRyBF5GPzjUH3wkJLxnEAOWTUE1VZI2+NORopBJZcT9LRdjWA5I5i6srcvrtIDW09KvSZ+VwbeSgjdxF/n2nv7YRMnK0F4jjVNSeamo/FsBzxf3VhBTwZRbnbIi88wnJx7Gw5F70dpiMYJV3A59rgINeL2BG+dkrRQhfVRICo5KKZWOws9zhaemMfoqmK2gqfdCNLIPvjLGABTchMe8xzbMWMxPw2t0Xtcr/+ZfLQxdxXdHvCbcdMwUPJHJKkKwZ2ABt+fAtckV0KF8FR7cL5RpbRXCS/swCkJNC80LT13TaykdhdaxcQWZ/fBl/ODAqpGpCAtFpVAfWCcZ6KtLlkXcRF66Uy4fRCZq4WPLChfxDpQ3EHp9jfaW6B8+Wla85GaNNaCsXfj+oLDU1XXcdwc3cNfkH2jP3y6n3cd/LnOlHv8SMSHI+/RZupR99AvP5ajKFMkodNhlZ/wWFQ041Zh0LaILgp02WN8wwGD4fyEFQcJLIAkp89h1BUrN5NyUy+gKmFeW23fs7S9nEMZqFkYXxcZZ5JzXAQPsfF5tZXOsr8C4FY1RKUyFKDUNDnZt1Ld0xtTUTKzMTkYJBVG2g6XGkhvlFaoZhhctmGhgQfWKpg1gSH1mVjkCbg9pran8aJF3tHRldQHxZOqDTLyg/dzLxAtXRIkmXFFkQWrP0c/wb4kkQ8lIRcRWGAzDoHW1uipEvkjXQwF24K0uARck7JPTPT8DXFWW7YROCoNphQ6OY6HSgN4Kv7EGx6JIEayIwYFBFJAJ6sBkBUT60wYVqG2TSZLBcR1yXGAmpxMAHPQHhrCqSF3E1atv0RStkLWql2DCNpgclAFT+XyDKiolXZ3WZi2kggYTQQuDU/5t/10/DOFS6OyLVkWrCgmScbUkptUmY6NU09dmnA7KYG5plfQ0CKalg0zQZW9jMRoQvlzqx2fHRItpFUT9wDL4CByS00nWpjqs2IutCvpSgYBCC3mgyIOuhJ+ME+iPM9YaKYRTYS0BcY0I19U9WqzPv0LZqURR2PQv3UG/UYrtD4dJQ1rW3BTbtEshgNdDW+uXTUzM0E6MzPwi4+7cbme2X0icAT1oAAD/9ElEQVSuIhQtQgTue5DuqONlv1RIKkLXsO8aEefZypCxg0Q30KL04Zc+fNkAicGInCOCqMWu5kA1eEvL4gCpfWQIDZI86dSKN5Bxj+BgMWBFp3134LyvmhKqMyD4KTBHFnaG0A5MAVMhalWx7Ui6FjCYz3clhAzjPKG7fm8yYDKIyRgHBzj2Fbt8j8am6yodfSotmehAghqMqmukXwyclSJ9N/VSG6T1ONgtfDSFPZ9XqoawDVFdUU/7URTcS5+z0iwn2Yo+SVwHWQWXFgQmdiD0t+0jNE4mk9hCW7/LAJFU4flbnGdgzemADeihBRGWFYv5C/9Ii6b2lXW8tzvc+zxpbH1qaS60zGmRjHYqSMU4ZKYW7badvqSDhkQL57VHvi6mMa8RYS0uu8jExAeFwvIuTZlE76/+M1Bp5HV2boZrd/MZCrEvn6PSTxrQk509la+CCOTdWAMd7PK+Cq9AC/pQ5JcXfrAjbStzE3CbRNsULC2gwTifUQ5jq/TMwNp+tFcPkp77+Vrqp7LaHRoraNs80FWhocWMz/pmsXufYyZds33wsVrLnAOVlPRyT11/sx2iBJeHyocQJz8bAyjQVBGtl2cdYwXU9qugEhrbF+6jgFickJsyvhvJsxaB6O/rpR/WzEIhQgdGHDpYGICxQsls76J0+V1rWwlc9m/PUo6KXfxVcigafnAlX1nP8d5DtV5G2RBKLYWMpn/iFIHWwJOFDxYT93OG4emcMI57J7MpYGfOnY6zF0/Hu1feZSBwxnPyGOiA0Ogn2sGNLRflFxrVe5q1Y8aTUTMZbh3r4VaCEso26TNoJTs72+MTn/xYPHXxifj2b/1BXLlxI3bo1C4DoTAcYDFKLgNMKwcETqJ6FEol50qhuEoIRZuEV4A9x/4U0wMHOcVloODu8J28ziwYU+8cJKt8WCDb74U5pnKqSBQOLY1/m2Hz1JNPx8jDkZiYHs2c2uoGfCEQx+62Fe0DSFUeHc3N0dzqWuaNrAG1tLyNcHTSntqYmZsGCRxEe31VnDnWB8w7iDmEy5IpGzu0Y3U/1tZtN8oGQaqu4Lr9hjg+eDz+1E//ZHzo0oX4pX/9b+Pq+/fiyz/+R+LpDz8WrY0NueexUc+/8df/Trzx2tXo6zsT/9mf/U/jY584m8yokBphtq9HLwXzwd0H8d/9tb8XZ85cjD/9f/vj0dimL86PWE0FQQXgeQaM3nzzzbh79x7WZiLOnjkTTz71VOaUr61uRHt7G2NayqLsior1r3R9fNwBrpr3GRmZiPGxibh/91YMD78XDU178MwECnedMawD8a2moOtu8b+YX1iO9XXhI23C0jkF09TYjgJujB/56leit7cjXn3tG/HKq9+kjZuM4Xi0NFXGxbND8HoRwX9IWxewfs6pHu9sjY3VsujrPY/fPxbvvHMlnn7uiegfbI6VjZnY2ZxOH3V2BiYqb8rIvDMJTa1NjOV2zEzPRmdbe1x47HTcuH0jpqfmoq6mlT5qmZ3mQq4OUEK7VbE0v45xWafNKpMSVrkyA1iNzdbVci1xRTSjvKamJuP6jbsoRR5Zhd+OMaipAhmBRPRM3KtYlGvRQ6f02ltdP38YY9NTUareyY3kO7s6CgS3vcp996KhjvbsHMT8zBY06ovBE63QbzN30ZQPurpaeNhOTM5sxugERmq3PFpQKBdPdUVzE2hifByaVcf1W2vQG15uro/RyfEMKh/sm8GGkanZi5ZmDQmIAVeltaUJPuyI0ydOxrmzp2JudjTGphZicWktzp8/HS9/6hOxtrICvz2Mm9fuxPjDyVwCObk6S59BYrovNeiS+upYxB3eXNb9xJCDXgwaY/uRCdcc4Oarpw5dKKUxVh8UU3VHK91ypsSqrkhQJv1w3ZHBK4xewdMGmH0vR/kfqiNdG28Qssbovq4Ro6F+Q+5XQEu1jHMdDXEDPXM6XJRk4kxbfVMwOIw/phLvpQr3qorn97T3xOMXPxT37tzDlSqPz3/hy3Hq9HG8k+m4c+8GumEmxt1Qr3QYP/On/xMM4VJ87bd+B33Zzjj3xgsvfDJGHkzHP/uFfxX3oNtBJbqwBOKnnwqp4QOkK/nDbqmqWtuqszJuf29b9HS3xlNPPQF/3Y+v/c4rnA9IahItY3z30EnQ2him05Tm8Ft/Lesj0E8NiOntqytOw/fHX/jP/0J89MWPpm44xGCNPbwb3/yD38ly37PzE1FdW5kbNTbCL5UYTCvjbmPcVlaX0Mu7ALx6jKz5FFXx1BNPxsljQ3Hv/jWO64w3oIHHagvq8QTr69A3K/PI81pMTi7E8rJgCD3OtceOn8jciwdj87G84XT2Brq1Mk6f7obXG0HAU7G7JYqtxaUO7M1OrG07K7QZC4vGrwpUbI18i62Y53Tkogugitk/Y7OAJmjqalNfInWtip6pdtK0fjmpHDnOrYS5xvEv6z3ZeegXugIyj8jAC72pwTJHSqYzkGkptpwx97PWW4bjPansNTC+W6fUNdXifnAvDIJByXoQqEZKd2t7F5HmOhssgnLPXjdEq8dAa2h1cRwAXRGRiYE5M8Bc5XX+wqlsxzREtk6cM0OWtMrKNKINBEXDaikim2QffImKFDSTuTT8ljhOt5ffc3qOLlVinLMyKbQw3XcTECHhKyoLNCVdjLnlCiz6wm1S4LgJyMv4GoifwwHRPXRziIZGl6IWQdHGJj0S73UQz374CYR+FbrgqvYNxVtvfxAzs2vxcHQaxqHP3NfnVWOh9QYqcBFd1ebU8+ZmKTZpwxq00910LYFKrqayOZ597Mn4C//Zz8Tbb78et+7fix/4kR/NnJBvfuObcfv9u3Fq6ARGnc/f/EYsrpkrczyefvq5ODHQG20g78996sVo72gCACzEFmi9o92NAqvjzT+4Ev/g7/0ixvnj8VP/6Veiqo7xof8qrXQvBWaM9eoq47K+gGFcivsP7sfwyEjcv/eA7w2kgq4PFeYaFHR7fO5zn43nP/I0NJFCWxjOw/g3/+ZX4s23vgNt16OtHeNysAlN7jM+h9HT0RX9nSiZFz8SH1z7IN58962sINOA29zcWiTZzU0jaMOjeEsIRBpmQQEg6wA+xtjV8d2ZwZY4daEzRsdG4vbd0aR1e29r1OKNba2DbA9rY2p6GWWPUnYCAamsqd6DFpUoxyGUfiMoWCCwFa+/8QHgynwgxgZjn9OwUGQAnnSR2crmajTA32ub27GwvKb0QZvt2FkH2EZRc8BtoyurDng3OA2oWhMcwq/IlfybsbNKkBpGS+VkgLq+wc3x13Mmylmn7k5LwgXGvT6WURrT4xgkjIp5J739bbyb8bmSsciFxflchn7yxFC00OepSTylUk2cv9gdDc1bMTO5GMN3x6NvoAF7VR2bMNDOdn3cu7EQFcjKhy60Rd9QRdTghd56sBrfeWU21lfwmPAwM4ekvB7eh88Z16bWUuxWrSPT89HSWBO9rQPRUtsY9VXI/+YUOmEngaeyb4LY4uoKgHINBVWJB+f0eyv3BpgsT0VtY3UcO90bcwsb8eDBGkBOd78OOiDDOwDbqnkMOYbASafJEudsx8Y+cgswMyxUlCA/KJSndEXWjQA4YaROcP2LYEOvV6Du76o2vSEt/h6gXl5KII53qM5SsRb6EsW9tsZvZYCVzmhqqovpGYAihq0CGW5kvLQYAgKNn/rMbcHdAmtzE7BQ6cph+ALFH3t1GRfWGdnbX0Evb2L43D/Cvc2hc916bAFADZtYcNdUmKmZVWQMfgn0DfrF+QVfhYdtr1D0/uP6OhyKL37249HV0xQDgx3x5muvxvD9hzgE+1kAp7evK17+3OfjtdffRi9dwbYWSxpQa4Do/ujqrIsHI45dQzQ3QAf41lojn/rY55Dnz8ftW1M4W23x2DMn0K3rAJCK3BNwFDmeX5yNydkpjOVSNEO/VXjx6o13c0fnlg7AYkcH13Df+uPx2Zd/KE5198e3X/21eOfKN2N0/AEgbS024Pd6eKm9sz4zAFxq88HNazExNRsbm6adaF9Mq3FC5hA53kO26qN/aDBmF2ah92rU6aFmyg00LqvF+XahopXQNpEn+Iqh3ttDV0U1vGgYD1CrZ82RAM1xgAfU/Ya4DNvJMxmJ0JnDju7vmDJTRGF0mtJCcl1mXvSfGjjUZRZFwFOFYYKx+D0HypdM6ckiaV1mX0cGTSb0b2+Y2cMIcmUtDIynZuFWvUbDHht4OualiCy5gEZovDCQGA6zRF2ToVdrB7LIpoF0HrGNUDl7rBDIzLUgnIoqPeuIc+cuphGcGHeGeANEI6oDbZQe5VY9etkXAYKG1/Ya5uAJRbs5TDlxAACm+RzDXc2dXQygs86zCCcmBWE1luhAuhDSCsK+7IcvhaTYipsPGnEMsX8Y7jiaeVV6Tb6ra6iOJ598LH7sR344rn1wPX7l134bhnK/QoAPNEowA3goq9jFu+yJSxfPxOjwvRgdGWdsBAYMOAywubMVkIbH1AIa6qIHY/blz3yKp+7Fu1fei9bunphfn8+tyfc2AdqVCCmexOqG62/Ko66xNetjtjfVxInujvjIM49jcMZied20h8Noa+mLjz738bh/ezL+1b/8d/FjP/5j8WN/9HN0DlrIL5oYAM6v/8qvxZvffRUD5jqsXdq1Qj/2YmCgL2ly+84dem7xmQ7GqBzDchjPPftSXLh4Md57713GtCZ+7Ks/AC3ejl/6N/8ShTtNH0Gf68u0U1BUHq1NzXjq1TkHYGlwlyvcH3kQV69dY3xgbOiVWdOMyzZtg+dB5SJfgBNjojKtAAwdH6yPJ58djOnph5n+0wrN7tK+pQVTbxoZq9UY6OsAjFyCxPvxkGe0dXTjxa/F3PxqjD2YyJW2HXiOJigeAiJu3h5G4LfjxLmT8eDWvYi1g2huA2TgdTS1NIT7aFy7gYHfqY7lJQGnwqeMWcejCWVTG339eKdLK3Hn7gP6YSQBZYfMHa1dq60vxwgh+JX70dXdxr1QDnTSEConZnpH+WENgHQz1paQQ3R0d197tntpwZQjVAgei+vl9Jo0GAeMsZNhlmqsrFqJE6erY2gInplbwtvqhNZ7cf32SCyv7sfmKtdgyAf7auLYyebYx4DcH93BQBtJAnQCrlfXFqAz8mc9FOS6qpr7443X1eNt16Ko8O5aMbAXzvdEZ0d5NGGMqmt2Y3Z2kr61xyZ0uXd/gudtFmvxMFjPPvtEdEHD6dlp+GI9bsGLY6MCvCro5Qw7sluxGhcfK48f/KHHY2lqJb7+G/djcbYxVml/BQartq4J/ePmqhsphenFQH+jXypS9YARGIM8fFvIq7rAFB7+cG5B+c2oX4Ig9JvnqjfzftBAFeoknpEf7pGRQ4CouqMF4GVuowrfaE89BtT9NNfhGRdSCxjVWxv8boRQT8kNgd1E6UNPnMKbm4n33nmPMwDhTZUY2qXoMFOmtSMa6rrijTduxsoK/LDvBKK62vZni4t32u3LyXB30/qTP/bV+PwXP55e6FvvvZ11ZCrQDXN4k+uWfkBHlwO2N+Evy26om4Gx0Q5PDw10xadffDE+9dGX4mu/+avxzjtvZHR0D720iZe8vAr4a+ygfS7E3YoStOtsa8KhCeTI6F5DrOCFNgIIHzy4HfML09HZ08yzilo0y4v7cefmfKwulcWpY2fjyadPIGNLtG0KcDAW42Mz8Nh2VNeVxzPnTuVzJuZcsAsPV0PnDcYBQzgxOhJbyPss3ubyipOtGlf53zzRaq0Q4MflZ4Iv9DYykY7Z9g70wzYgL76b0WE42QRu5wWlp86W76ZzCdpyQTx2w+kWnUvD7AI1z/F1ANjzn/bOV1lja4uT4Ol9mn0A1yRjHVl2GTATbdMQF2jpe19+r5E4uqamHqNbR5ewCyaPZqwcw4OjgcI1J664r0ypUrHhxeSgytUwdJEr5sYyJrZurjmJWoSI3V+zsnYrnnj6OAawPEaGx/FC0C4I+ezMMkxptj6GtNJ0osIbF+npvToPpPK2HIWZ3SIWmVFj6yDIOE6mGlrX23Z3KUGE4YwMXaHcavAkrOeztLiMgnACC/YEuSqthVeMwUb5aGj0mssxjhpoyBOmQGlcdvAg9eJlHAVdQ76N8tvdQUHB6LmZDQrLNXrADSTaubSKXOFRU1sUCNvCW1Lhajh3ec5heS1jVAJVVkU/TP0Dn/90sQnOW2/HreGbIOGpXIdW7Iq2GcPDI9DcCdqqGBzoj6cuXYrPfOzDUVu5F2+/+1qMTk/HEh5XHOAiYQBuX5/nmVUotR+On/kzPw5owNNGcFwh8v4H78bY2E36uZ4pcSuZdOychyFPaEibXFa0tsPvS26paIUDi1XLc4wRYw8BQe0Wq4JXMNYbmy7xAiVDLydA6+oacrcyQ6enT52N5597MWn6yivfiV/797+CZ26d3v1oBDx87gtfyJzXX/vN306FkfVV5VNA0w7tMpxVU4OQOHb88vGXnozWlvJ476138PpmY+hcW5w+ORCzE1OxDTh58onHYmxiPq7dgmYu9qW5Q7298HVNPHg4ntlJE1Nz8IOKuVhCdO5UL/1yjSmov97SMRrRUizS/0zFQxGv4qFY+9hwmONqwTTTpcze2N8DgPIupCtA3D4Kywl2xh7l1A1AWl7azIhCJV5jR3tjpsMtzi5HfX0b9zBUtpZeikXE9KKcn903LGivSxrJGuiNsgQo7Wwiazur0d0PCOBe0zPuAo5HUYW8M4Z1rS3wIzy3sZmKXoMwPPkg5ucjVuabs0967AeB94387dIvZa+pqSIaancAFLV4VZ0x/nAGcGAaZBn8XI/S2wQQuAgaUIWno8yur+9hQLhfTUvWjXb8bty+Dz+pPwRRTfByJ+BiBVlQZ1TFzsFGtHWtxWOPN+ec7u2rKxi1g/SOWzurAFhLGF3GAIVotEUArWfSgOeP+HDfdZ6DfktVjA5IwyoQd9kdhjBMtIf+uyrm4lpfhX6BEXll7eB9lbc6Ug+5MO7qNl/J5RrA/MezvAUnKhtmA6n/VObytU6BxrpUAqw0RHQCzCyJojGtrl2LutrDaKytQcFXxP07C9BiG76oSUMp3/lIFb79sC2205f6zx72tTZG32A73iUgk99fe+t9QM52NLa0xNDxAegxGxNOFSAv7uao974pUMcFNPngALD65JnHo7unHQ92JNeDL6EXd80VL6uJs+cei572htyBwWea1+zY7u+uRU+Pq8b2Y3VlDFqu0WcXqnRBrP0YfjACANuKg50G+KAi1gFNu/vLyL9Rv7Kcq9aLVMcbWXzmzFAM9XfH5Px0zC+vcC8BWA0GexEAvQNPtMYSYPva9Qcxs7gFoDBnoZ7rsQVQIqOd2y7Pc27d9dEKW2Hnchw4crdFCKodEaRpRo/s4JGNdEQNLWtTcmUXzmnaPMZA+1KmLXLUH41Dqa629nIODgpcTzTDLhx6gt7AhxVVEIs5gaMHHh1em9er9iAgNBG0gSxgXgRWq5+ZKyobDjNyTPmz6mNnZyfEM/TakO92QM/Yz4aCMtlBhQVnqJxNGNAAzUwtxuoyKArFt7FR7DSQc7MoinKTyyFekSBgAkllttOX7fR75141BuYJmwSioTQEkYkcCLlbZ9pmw9yGrhUc+++h0d5EAbmu1YhA5qtKLZ6vkGUokJFxLsXrfUl855gsg+sAm+VlqNqVTFZEYKySxq4icQ/VTfN2ZW5pto1RPaiNpdWdmLOwPIirvRUvBG9qYwlmwftQWe9kNhLK83AjPrh1Jb779qtxa+ROzE2BDKG51TPLpAU0c/nYHsa/thqkX74aPV3VcfHcUNTVlMc9POpb9+7H7CJIHM/ALU2nFgAZKBwTK1ra6qHVQUxMDGPMR2DK9Rg60RIVtQd4yZOJFKtduQVDG1bVAywqPSIo0NW52/19PA7auYdXubfnHO1a9tvnuYA/F1wwZll9Ao9uawuAgZBUAHpu3XkYv/Gbvx+3bo7E9MQSClWDWyT0CHKuXLkZb799NT1BF+tnSioKTWzkfJE71RslOT54Jp59+iPcHwGt3sJk7+RcWm9nI56EoGo92t2dHuMEA0VvT3d0t7cyUCgM2nkH1K0HWOMCFrzS6ZlNlI+5x2WxI+8e1MT2XmWM08b5RYAIslFVUxkNzbV4AqVcIWba5O6OQFAv2z2kGmJnC8Nj6jEqTJ5SpkTgRnI0CIeg7x08wtqapujocH61DcO1FYtzWKWDqmhrb4ru3sZoxqBUQ/P1tfnc6P3pJ88CUAFLK9N499XIXi2AYT0uPdYFULCyzHYcP9UeJ050ZZrmsYFj0dfT8oce+4nTGtt6gNZIjI9vx+YeABdvwEUilu9xHi63lw1TdlFogNX+vtY4O+Cu/05V1NDetswsW9/cBJyZjGSSUxNHZXrlLT4L2pnEZS2AfYCcSUlN7RiCjcqYGkd3LJfTX7MGC+OootPD30F5rq0qn02Av10MbsTFx/sSlCzgyVVijIsdOItpNPmlDDDj7p89fW0YHL1a+A69KH+4dSwiy3dKMAqN96OkseKV6jePIz2oDjfrTu/IMVPuPSsNoDoIp8a/DUPnPVXUnGD0DDZVLaP/VOTlfLeFrJdHV7dJVxVZBDPXfzj94DQXMr2xuh3Lc3hnm0ZFaC8OjMpE58ninSWeZbpvZRpbpcTXfjS0lcep84NRi7fZgvcpKHPTilPHj8Vf/Nn/Ij724lM5HbCN593SVBunTwzFD3/5++Njz38kqtFTLS118dGXP8wYH0ZLa3186uWPxfLyLPK2RpvxaNtq8C5n4f0RZLYCj3M7puYmGMtV+jCCfpuF5vUAL8AiMmHiViY8YdSWlgTnOE3oqoMK9HqFhSdcURnw8Onoaq+DB6ZzN86W5rqMNk3NreMsDMfDsVXoxPkAwIHjALCa/WiqrQak4LWjtyUPZjCdG8GA05muSDTBzBR/WoFhrw+Lt+TUprlHjFFhf/gLPWYkTeOZto7BMx/KHBNDyTqoDCFXIAU6cvTh/0fZfzXJtmSJmdjKzIjIyMhIrU4efc7Vt6puqZaF7i60AIiesTEjQQJj5OsYjS8kn2h8xt/gG83IB9rQgBEkZgg1QE9Po1DV3dUlb9268miRWmdEpOL3Ld87M86p2wUbj9y5lW/35cuXdOn8e8uWLZdJJ9TD7Pz0P1FRjLWoFiJl1hIMv1zjG8vN9jmVt32/3hdSU9kWYnOUmYkbfCcSHXvutNwmgvAY4tgDMcda9+fH2e/pmtxaBwbIIw8Z110cncmWFiKJqRBdcx0cZT+VhbdJRobXWpGAtQxlDpuJc1FIm36FVZhhLAcxaYGKcg2BsbFx4msMoCRJX4XvOxfIT68bJNoUo6elh+tkHAWKlWB+esUqBEeL5gCWtG75nu9UqtmXQuZ9KsVvTFNLz1lgZ3iYNr9rcvax6q20XI2GCnEko31LwgoUpGlZtMYdcqswG4NIFCJ7CDssMzyZMjQYXPvdxTHV4wKYNoUDKzA6UnIEK9JVXI6O9hBYuwnfBN7GG28txte/cTfu3lhAmX0Uf/Znfw7hrhEXXF0glKg7J88ckpc7kdrH+vmDX8Qnn30Y128u5Wy6e29cj6XFa/HDH/w8Pv7lF8TViy/Na7dvX485rGr7sh11ePv2rRz84yg/CT4FEIwwQl3Y99VoI3zwWlwuDApKQTRA2bsdj6Mzj/eO47NfPsCy34gHnz/Gk3xGWij2fi/2D49izyXS+hcoBOoZw+vm3aVYXZmMaZjwhisrDY7Az1Hcu9VFAQR01Qfetfji0Rfx4MnzWNvaiI3nzzEIJ7DIZ7HQG/HGvWu5gtMJivYAwfT5Z8RZG6Cw/wAaGI0Pf/kx+bv5hs1MMBj1hNyAyTGsjvFKUHT2CU8hqFwa2taAI95dnLumAwZgW8EzkaNE94920+t97ytvxPL1GbyLLWh9Hxp1bwEEbd8WkwUw40S2AwSdM2TFIcq6b3cGz+GdA4y7/Z4LhJzgzSk8L+Ll023KPhK3bnRRgo5/2MeQcKdaFPpeD6/+JOZR4N3OdHzxyYMY4NncvdOJ+Tmb5x152kfYOWQcuU59Obgkl9iCH3r2g9lyAa2c4214KJC2d9bB83n87h98Nbb3N+KnP/6EfB3U5Rr30i8qAMXaULC2nQU5jqHQjju3FuNtaHNuBgWBHj4d7EEje/HBB/fSq3+5tgEtSh9Fzrh1lAa5nugWHr601WwNMIgusjtFfDUwcHoYN7bWu8uvYzkuMADtZ9Xom5ov0xmcHOiKzgZ5SCWqvlTIGuRlW3JsOVA56rxIx9nkjHCS/xVcOTYkPRvlGIKIRBT0GZ94yp68B+ZRZRk4daSrAv0Co8Ume+E4OrpAgZ1huA0wnHEaMBod0NofjGA8H0NLyBo8Xp0EZ7UqEwx6vJknspkc8xlgIRPPY2mlE2+9eRPawMj+5Cexsf403n3nrXjn3a/E/fvvxVtvvEH9duPGtXsod+J8/CT+pz/7QXz0889ylePV1bvIsWZ89tkzDLC15L85+EsZNtmZiYefP4XOt7K5eP/Y/QgxYnu7yIQ+fDXJ4e5RbrV1gGe7EQ8ffIGi3aQeHeFttwM8O92KW/cm4827i3H/7nKsLnbjon+UrZHXVq6RFnKPatIZ6PfIB2NsH1wNUPAzcxPQs/WOLlGe41Du7jtoi/pGVs5Oz2WrmWMbTkb6Of9Mnr9x8xrlxuCDR51PZHeqct7xTjprqhSNwrJkH9zWhn+RZ2VkfFHa0pCto1a5RoR1LN6Nb7BVeOTum3egGZVBwLBofiwCqjDrRwKwf7MBMzhopQdnkXYOBXfUl3FScPp9VuwpzNPA0uAbLJgyXB/LXGGI9ZLzHLCOVFT2vzlt37UzbK4RKJHiuhkbm+sohVYsLM4hFGT0Yxh8mgqdhoT1RG0mLMPD9cbduVQa04PN9nSUW1rMWC/N8WIcGGw21tu+wCNwTofGhq+0TG2Gc83CVKDELQv6qAhFbof8uzAARE5FaTW5t7gWjJGla0elknBe20+msjwPvGfSaFFe13XUGnJKhOtHnoNIVPklDs0nkUuQIXOmK29tRvas8SGWsQF45/B9lKed8BBRq9XJNSV6eCxvv7MS7753Pba3X2S5+3gkzvFSCe4jNJ8/OY7trT6KoJEjVlcQgL19m4QvYg9v6gxCuwAuLWebqygSjHaQzcVT3ZlYgeBXXf4PI0Kmca3+U5RIAyF4G0t5YXkp/uqHf40yOCLfQxRN6TMU304XaWjckYM0c23lBumPQQPX4+/98e9BbwdYrH8RP/zhX8XOthudOvtV5e/ACAT9iIPtJDxoC0ty3fbNMZjAyaiU9QQv0EFwNt+3EOK/9Zv3YrZ7GntbT6NFQcZGEKiU843717FmO0k3P/vwk3j4+GU0MexmUIy3lxrgEoEHfVln7l3pwJ7Jqfn44uGT+OijBzB5M16+gKnHOtk8N70wk/100gTiPj559Dgmm+eB3Ii5KcpOeafnF2DuRuw48nlzP9ZeojD3LJdLDtj4BD/MdK39cOrGwZFzjM7iG19fjXffvRuf/nIdg+MQIYVBAlwanYX2VHS2CNVNkk4fcUEceA+FPTvbiEnoY/Plbmytb8atm9PxW7/xVbyQl/HxA/DSnKEOOvHo0VoKmg78O4pxdW15Jt56G7cFQanAamEctCdW4qOPn8b+QS+WVdgoid1tu4AaOe7CftxRPV1gOz+3uTLi+o0jPM4F4DqJjZcoV2hqtLGHV+sAo4WYHHdm9gb3Exgzm+lxLS6O41U3wdEWdTARy4t3gG8dJX4emzsaNJMIu+vxw7/5FBocQRHjZbs+KErnxTNnF7i+DHzb0WOEN0/Fl8abilTZJgUe4+mP4Mk38LKnYnG1E3/1/Y+RVV2MFOm+NPkalAUGW68UoikveefZoJzQAHckr9cK22x2VIHyXmXkc5CZ38uX5VP4ALg0gq1H/nhU+F3BZGuPc+lGG7Zi2X3iaGwNx5GYnpyFS5sYPMjWXZ6hBFs4E+7QfAJstgDkrAxbLTkXJa8SPoemx+L9d2/H3IIyxonXyGMUPSYO13jW43OQk9tc3EKevJ3w6YEPTmxRdLX9ufjKu19HLuzEX3zv38af//t/ES9ePCR9PMzrb8Um9L29/yINlT14TEPEOXlv3L0WK0vwzClKLSez9pBvDnQaj5u3l4FlkAuduQDU7u5x9DGKlhYWYhvFPLDFDL7v54z3NmWMeBPj4LQ3Fg8/2Y5ffPQwDs+O4q33b8Zv//Z7MXHRx0jfQ2710yDQ2P3xh7+M3UOcFuTghQOowF8fB0F+cVqVY4IOoe2cVY/Ro6PjxG5lu7WnQySNW/epU+C5lN1UHLXIrdsP4lBOwG9r2/CTDpoGkoaYxpu0w/nmm7ez+hWqIgGyyOYIFy/2hX2yYza36iqbiQqXwylDEpVecdIIlTvRHYuZBVcLdzALChwiFamBR+C6rwpQhaarhCtI3TBGZWJfrXHdYsERnFqDWpF187CecSFam3CBCqVDlCyEBXckqbBqWSV2yKN4nyDIqUSk5fw0+7LAEHFLc7dNw074tFnAz1y60EV+JDKt1GxGsPmAsmrdyiDZjCnyuE/C9pdw4MEiZLWynJDcbNnP2oKJUXAqL4jEZmnXOXHY/QiW8ageNMpV5Z3ryqhorW/ylVlUlJZLy8quBScX26Rz5+5KjjzUi/nww1/Ec0erHsDspG2z7fzCKFbbHPjtpFelRyDu9ZKePd7Dun2C59mG0HH3RmFSsKl36tQo5825zpBwWqcKE0clC0iz2U3Dx4Yq61Uh5EJhTQwcV2kTVvcfnZ+fR6BpIF0gLB8lDptnZQ0bp+VIqGkFXjSAcSm+/sG348bSLJ4XiutkL77//T+Px0+ehivqQ+Vx4/YKSm4Dy/plrgznIDZXM1eYuDZrC5o4hMH6F2WvWMQD9djHy51A8b5BPk4rWs/VBS+A2Rnqm+svoT2EGIh9/GwNI7Eb80uuOLcPHSCATig7yvUAJu1Bv+5W3SPvxflZcDAPzg/jxz/6ghKOYGjMxY1bq9DvDp7vJxip7WyaHUVogKDY39YTRwnNzCDYznJV91ZzNnY2MWSPXWF/PPsXe1jyNrP3XLWwORp3743GB1+7Fg8//SxePMbjHYO+IRGnXvQGk7G5cUw609StBpfr2kIDek4YOM7yb07so7zwtiftF1zKuuvj7X32y5ep8LvTSyjQPh4CdTk4B2dj2RQ9crGPsOvE3tFOtkpktwmK2yVWt7edvzmI+2/dSJ744pNNYMaXbE9mS4r914HSa7T0Qnfj69+Uxg5yXMFbGDtd6n+seYhHuh4OqDs+wmiUpjEGXPN3pouHdWsWFt4HvhmE4Flsv9iJtbVjDLELjIU9vqfs4O7xQ/l+NqYWTuLemyupKL/4ZCvhGQw08vsx2bWPW6+zalWijBNtZEuzH2+/d43a2KVu1nnfjkFvHAUGbZ2M5xQ3la2GvQtsw33J18ohebYemFnp3ZQBmT7vlFvFy1GOwbjE8V65lk2QBAX9sNI2PZVpCmd+uQidXnaT5y2dHwyYm8sxuzCJsXgSu5vHsfZsNy4GlYerjEAW2uKo0lWG2FqX8EDjNm+at+cLeHVxfhzjxqbisRzE5w4JJ7iO09Pz8MYZ9b8af/Infy/m5xbj4cMv4osHn8XPfvY38N4ZCn8qTo7P440334w/+Xt/hEyyK2c3/sP3voeSmUxa+lf/9p+mA9XGWLP18ujoADhOMIKbyRsO6NJhevr0eeLn3ffvUXbq9PGTOMCzPwbnd6CXGYxZPVLpdsyuIYyLdQcGok9cvqd5MRHdtob+j2NscjTuv70UszPUMXC+ePCMJBtx884tytXNWQ5uTncIva+v75DX8zTud1D0B/CPMnukgTE+GCUOMpG8mmMaRDqIM8gq+BcHzZVQXb7Ylkl1QupFlS/XY/xsFYVcsg6kH/VHPVreKh9ZunPtQmHv6nQ20+YGWNCFc/9chkYryEWobRqzeTnn5uahQrKvTMGMNYYSmVnEAkXxupi0ncf2FeilIpcRzAgCPYFU5jbHNHPYvZaBfRFaetAaIFfKDkYZ2JFOxfjKEYAq0TUq8kQCh7BsWrIgDkSwv0wPWjJGDKclMooX5Kg0G2vlgNKroTnpag/2ReEB8swmBxlG4nRAisLEJUaSBUCkiqevN4eSzI2UyeTM9Z0NtnEQnKY0glfw/lfvxdvv3kIobFKpW9FDgX313Q9IeyJ+8uNfpAU3quWMEnSN5WLhaoUKl1YvTCG+gVeGzWYL4LOCcyAZih0Sp17OYmEeq3SyE1sI3w08Gcs5hwfxO3/n7bh9eyYePPxlfPZFD8FmnxfEc4ElDEM4yV3c6F2I105nKj343f19GNYFv3tUhDC5uolNkcJCxjaBUZcO+hI5eq72v9+6sZzD8N197/HjxzHemYjF5eWsZ/vwHYAwghK3niTcJD4SePoEJQpztSD2Fviz3+/6TXcGQPhhIc/NruSc3bX1F8ABPZ6NxT6Gyxk0p2hysNo33nsv/vA7vxt/DcP/GV6yfUDf+uB23FzuxCpK1P6ahw8/i42N52mtL84uZLO7W+3YT3YBsc8uLMWzl9vxAG9qHKZzg+prS3OU9TCePX8cSytLMbc0n3PIP3+EN/7XjxHsDvaZSQNM4Z79+5SlgUJwwbyz8z1o6zRu3rhHOi0E5Ea8994beLON+OjRF/HyJcyO4mg2Cg+497QtGc5X39nHEofZZ2f2YhmvZHluCl2LoFyawiKfxNv+PDb3wffmRWytafhhKI70KZ/Uz4HSc2DQHMbX7TdbcevWchotxaCF3mIyPv5oE88SYY6yVKH2+k7V60V3wtVPT/BY5uIQvtw/OMg6LJa/88p71A+GcOcUT+cw9rcU6tPQ0TxG1Ta4QDbAU6Njp+D1PBau4UkhAG9cX6LegW2U7yfGUbiD6B0iUyjn4GIz3r2/FKuksf5iDeWOlwl97h3jlWyexP6uO3eibBD0To2Zn7sdjx/sU4YNyg79TkFX8+1cgSQwvIqntJY7jk5OzsTTx+upIA02A2vbDvC2Vm/MUXYoCfgQU3iN+H0YAq7X7chlLWX74ks3FrKLepZX3T/Ke5fW8mxTs/zLZcoQvZ7sa+ba1i29G7+z+d2QHifxS/N0kXfJ67zze1txUuYMkE+wXRrxbbtoNN7BofJKo/hcQxsFyyEv2PSaLY6kn8pVQWUxkCfZrEn6boN7QH4uSTaHcroGn7Qxemy5otDIMLvVZqPbmSF/eHasjfw4ThmvN5i7weC5He9jhB6X3U3ffOtOTFIHa2tPE9+2DG6sPY6tre1Y29oJd1NxQYuFmXEU7hSyInL+rwrpEYpvHF1w/407OVVROp2buY48Qp42XKrYqVkOsMMLhR42dtwxBN5qdjKdNvAd7Ph8Jy4ox9RcIxZwNlZnZrNePn/6LKfUOQL72cOneMyUCV10fODmA1M4KDMpQ7fdnRV8HYPLx083oHsdijFwgMBzWgt4tb5sfrb+PDv+SJnWgy5cpvnEaRO28qgfxTk4cz4yNQj+pSsMYmX99LX5C/stc3dEKxwvwjycR6uwtA80myuoqJwcbvMsitCkPCQYg17baBsBhmCwjVv6yubNHsyMoB/Fq7HfSOUGzBQg8NZWIahRmHWHuBYLwsbbtkIdHHQ20EI9I/8TvIROTM+W/bxyYA1E5WaCNmOPIvz1rnP9LYTC9BhCShguHIVsZ7gEqNBv4hlQ2QjDE1eNoZwqXZICLhgRoSlybBKXCEWuTeLpCaOAbL7WWFDwDBBQFDSRDCoRrC4MOYiZeSfMHybhD44bCJiZmO4sco3iGu2QofnbDMr73h7CYJA4NC/hkUHFhPfiz/JaL3bgC0vClUQgeynkyf8M3Pb47kIDxWZK5xE6IhslhWDYtdn4FISf68XL+OAuB6UJP1iXca1HymM951pw5J+CgTTEo4aIOJIBhMf5y5zwoBbimx98PW6uruYgKNf1+5sf/U0qa5Wuq7ho1J0jQNzo4PrqcvzRH/1hKpfv/+Cv45NPvkDJg4NTp7UcyfeU+TTarW588+u/HTdu3EHQ7ucUqM8ePkRoNOIYulQoiTCn+Y5hHLrW3CFlmZtvxFfenYs71x3deRh725uUaYCBMRvXbrqrzYPooTDn3JoIunLA39Y+ivnJAUyNYYjCOthd5/v5uH19EWX5FMvWraSw7p1KgOI+pY46DmSaXwzXbHeJ66aD+vYHKbQHeMaNcRfMmEA5DxAKeLlTs/GP/tf/KYx6Hv/sn/8P8cuPn2HBQxMjzuGkvlFS1kmGRi/aU0exikCc6QATeJ2fdaDVCN7tPsoP7275TTxtF994iaEyG9/Go+8PdtITDby23qFzXdfhGZLDq3I9O3e6dbujWSz+Rw924skj8hl3ZebFeOEIbAyvNgJ+bmYibt9aic3esxwIg0mL8bOZfbcaqPfwQKbxkJ49XY/tdfmnDFp0lLV5UEko85F46+3leOPdSdJ+Cu068PEwfvfvfBOD8Gb88C9/Gg8+e45ghT9mJuOivxtjyAaX9Wq1EYoI6t5pM15s7HHejW988/1sKdlYO4x2czU+/OlzDGGbPFEYGKbn564KZJ/nNLSE3DlBg47a0ezgRpUkvIHQlH8zQDdpuPOtPNTHoNXQd3SzwS6c1rjdO8SB0PXelAuOc9ELrfcyUEmarum5ClfpxwUV/JRR0mj2rxJywQ7j67yoEHmecjWf25ql2axyVx7YLEy+0KitSfZb5/gRZ3IAqy1+XWUfckCPD45EtmFcZ3y8Y9KrDfmcRSAPwjeu03nmqmXU1QwO0ltv3kB+wHvkW2/oYfP8e+++H+9wKH9+8pMfx7MXj+E5x3WUpemy3xlYbLnUQGnasoGs1dhIzw749e70vJvjo9lysrLcjd3t5yjeBTzHdjx5/Ai6PELpTWCQ3omJSWgInGjYO1L944+fQ0+2wJ4hw9AL8NXBEQYSRr+tHeMY2K7JODUOPaO8DzEI5lam8aKBB/FwjCE7jt5wc1lnfRygVza3DlDoOos4T8gyx1DY2nrc17CQHsAkRo9zqR034N4EKghbTt0hyLn/LtRjK59149LvLsOvwuMRRpD90jiUGMcX1NvJqbMUigOjTpVmRmZX5i9kmInpSYxZrTEJhsoCcXqlOVpLxxYiO1OxQKDGEPHZr8GdhJfNGFrJ06UJt0XFmtbxkRk5z2kSK6gDTrnnOy0vlb1TJYoysbkBICnswAUv8brd4JOqJLmLmJydiJXbKxAiRDU4Im0sNuI6AtSBTo6I1hKVcGzKtomYcoIoGA6l4eIZDoxCNoNMPHg8HJlFhtC70xpxzt+hFg6EZAeQE+ltx9cj91stTwdpCL9Eqgdqf9GZwpg07MdqIVSXllwCnYxGp8BZC6WipziD0p4iHxR0KjFwyTnhTNbQ4tUa1yIq/cX2BcnDxRI2H+LCsLYu1KGsZegmpy7KgZGksiZuGXnOPakjV6gPF19wcRAtb9UhhEu9admKA9NV0RsuDSmYVsvsDFzlPGaOrG/ieU488K15jMPw4kqD4CLx7ahDDDhJiXjTE914497dWHLlJpSIymJtczOOMMoGGhbAYb/t9dWbeFm3k0G67W78/u99N/75//f/Fz/62U/iBE4SBuPaRaHgynth5+eIf6dCNfCeHIAT5/sox/O4f+8aShEhhWW/sIhHtnWEwHERgpHY2N/CGt6OL56eY+2SFnQ8ekbeeGVv370BD/RiY3svBtAiKaMU3NF2oghdaEFL32ZlVyJzHqyrA52cTOL5TQEndEtcYT06tB8dD2BjGyva+YDgD+EiHUv7elvjExcxM4NhhwA7PtpBQc5gdLi6lCvu7FvC2Nk+Bjd6pRhWXTyHm4vQPJ4V9b29sRu7lM2FKgAmd12Sp+yeqQ9XDXOgYg5aVHBSf4XmPAMTgsejbKpTZAEiDBwTF7rQ41GY2BymRyjfKJDUIVKFgj6bSpEp0qL9dPaDOZjPeYMaeqYvHyiILk74CiVpVBViGuzSbX4LvUFPsBjlkE/0DpUvGrq8h/80Ah03kdE5PBX6BWrq0iUbnX4nfdRBOpefVHapGAm21BlqBWnsvOKfvJLfXyWR99lXKk/wjUZ9rimaPGN9CtPQB4Rznr2SRsI9dPCsyv4q8DC7s/ylMPCeh8A+Ab9dKEup4wtwqpGtKX5CIjk4FrkobKZrnYh3m5GlcVtVJlCGH3zwbvzxn/x+3Lt3Pb74/KN49uwJzpEzCWzRmIudPVcp+7x04VEXi8sL4Apa21mDN+yigwcxVNp4ldabCtjukuOT3bhx7XrMorSO9zbi5o1pYDqLPQynYzzkd9+9H64Wt7W5H5vrm5RJr/A8dne2+e42smE3fvn0BY5UO16sncQhTgUlAB/GK7g42KWc5+Nxe/lmjlDfp57HMeB2Dneg7UHK/wbeaDbx2pIJD7u/DuQYB3sHSUuSsLi1uV96cuCrR9atCcDvWQ0g0T5qxyJJ47Z6FkMTniGKPCz/S08acimTOMsvesC26KXRJG3cff/+Ra5HyteuzGG/pv1CTtfRTVYQWtdq9BMUpFRRAKoIAUCEKIkP6/BspHhNMriCyNXUBbLbnQJIol5oUZ5lp7WfihCZzzxs1pT07cNMy4uz1p/IdlVpO9yd2uNcWZvDRJ4riLvHhIOhbIZZWV6MFsLUph/T9UjvmnI4oKeMJsbTxQIxDwf2qJBUHaOprEdz2wU3bK29UPGT/EIF1c0Lbg8nghWcWsgqYJXQKeVbXJwlTQTfxSzGxhTpqDxR6ggIB/qYr5pwlPTzkjJqAaXnlYqDdFHA1kXWOXnLyMLiO/NPRudw8IzELq9aoZKQcMjCEgqiL4WLRpEEUASS6SmwzJ40iWiaZuTJuFlG4qrIZVCtey1X6976810qfz+j7Fp3xViw/2MKnNscVKaG2TylJ94CVp25+dmZtC7dMfqI+junjlxx7M7tu/H2W2/HAh7kz3/yYTz44lHs7+7lAJtR6naA56LAGS6/5S1nBb+l5gqkuSWFotk9STwsqTiVDrD7ccooPOk18Fxzu40zjTPqH+PsAuOtjcJ0RzmRJP0KI3Yg9a5CEH/glXvPyWjmT/pgGnS4mAAqmvK6uIV4z7WMGxN5HknjShoSl1yqgDQCNW7GrBGVoZwg8/vM6NCghiE0JI2eyyPgWmUt9/onT47gfbiKmAs2uy2jSiwVIPnlrIKEs+AtacCfuOR76974zid1Raxi3HGf+DZ9BwzZmpKVTjzlA1d+7xO+SQPOtAvQYEEFZ91o6BKLT83LEcRKPFuyUngRbFESn+UaxFjX4OvkDENIuBW65ptRSMRry8RlGsDkLw0KT/HsymLkY9Jn+SjDZTnFqTcEeUbgamWZzzlMM3nGfIwq/FnvJV7dhOtLdzD3WR4+TDwREieErGsxVYJl97b+5suCBubrSjf7eykb+i3rQIVrnbkjwAlx3GZEpSAOTnlXxoc4Na3MCpAzbJUYG9WzO4lbGG737l7HgGxly9QePPf06TNo8yJHwqug5FfHQCgLV2+uZLfAy2drKd8tl+NV1BHjKN8VFPOte+148+69OEXBrqM8792+nkp3a+9lTjOyW8cuJHcEcCnU3Z1NDMyVcHWrUxT5X/zgJ/Hg8BxY7A4DXuhldLSfK2JdW5pGRm8D/1JMTSzEIQp37fl6HCFzplbmcHwaOZ3o+cvNXHDFnTZ0Qty+xpHLLhuqIbyOsj84QBpk94A6Qj0mP1iPgex2H1zn+jvN9QiFK583KAeygjLnNFjq4RxH0IpMmYix4xKc9q+L++zyBHZbL1wrQuU+cu+D+xcuvC1QDmxJYUKCjmTUuwWMbCoo8+Eqz4Y4Cl4ZUEIQWJXzGRV7JvD89A7dG9e2aj2bnJ8KA8g3CmitBq1XFaJkmIzroWQjvcXrczG/MgvAzt9CeJgv6TpSrI93sL8LMewchuuYppXHN7MzU9l8edEmLwSdsKvIHX0rvdr8kosEwGB7ezsoQDyw2W4iygFA2ReHgnTu1kW/ePIOwBChZWAWBE9cpxjZr2FzgbyaQtDmBRDrjnCun9udWSS9xVI2DpuRFGT5oyxKHuSrBeevCAulR06+Jx8ri4g5YM18cyAXcWTAOvAl+RZPNwWWwo1kasWcgee/EgQo/xGHP3FaQr7Ictev/ddQUZCetyabHqbCQDoA97YUCIv3Mnp6bnX+GVAuEnTWIULbM/da3bB+KjTLkN4032nsSVeqGdMpApAclK7mVMAsOBsO0p5R+aUHk/HAI+d8hoK6sI8fOtdDkgbTKk2lUNIdsbuAvBs8k7MUd5lAvqd+UBQjWMipFHim8C4hM8ugUSe8KkyfJyqy75+4mtak66NsQvSZd/m56orXYMVflj1xIilII7zkMNVSctLmv19ZvtRpKBiDe3WpZIdD1omPMopfqFSrcvvEOiEf61eFlDs9SK/wgMLI7hnhLWMMqm84jJ8KwXvyKP2YpmHTK0LGF8CT2aukMl8O6wF6cFrfcMj41f8sgQXLK9M04xoDXpP3QCGnoQK8CQdQamiQ4d7+XlG6lWKvQ40Ly5tlyX/ihJ/veJllAP8aBY4eVlHIf6mIhaWC0cDX5F/SreEXnyaeco0jjeh8NxT8sArEyvgJRwXL6yEHsvKuQVqSqHLvAplBweFTaIl3OZ2GuAp9+VNZbbActiqdoDxtcXDK1OnpUSwtdlO52ArpyP2Do0F209mEbZeGzo6K+/jgmPRIizxcblK6cIyBOByDrtvjXRTbJN/ZrAzeUUb3b92Ik6P9XA7y5q0VjOwtvNZ1DF371VvpoSq77t+/iXy+iGOUvNOn1jeP4tPnZ/Hs+RF6ZoK4mpYn4Rzzs4EbX7j4ynROVGkhs10Xf3t/J1YdfDXfjYePPoVP27G0/Ea8fLEW6yhgG2gc7yAv5kIxyOxTaHCy0018uyaD63PbauEWyjwCj+gWcQXdqxOd/aBR67RUW7rSyETelVY/6ibFgecig3IQLMa2PGM9ZL2uvnf9QiGrgHMOm5Vku7SVnztSkriMNtCiAcm1ZaowsFKLdSkzUBHGp0KXsHTm52ZRQO4Ztk9hUFB4o8eHKM9+GYlsX24qNb0ArCe9KdvJ3Q0x151tn6J4Z3JgloXw/4gFBhmHwHC0i5V01sw9qs+sQQU1hxbZSJfqwQvQItSYEF4FhkLd3S+wvTMvlzBU8zmRX+Z1D3CFtEYBaEyESfeSvnMSd3a3s7zOz4pjYD6hoiAYp4LYF0hV4ZHPQKSOKO1ATJZL9gRPeRRmTYVAcJqNeE7GL2+KgLX8XhMtjxSGPOH5q4GUz/T+YEArXhzIAJSzKBSZMynnMqRyGXrgld73cEglNxScR2gwPbHhqa73bErjtc3UaRDwsiRX4nqY3wAGlFHE62iWn+fE9YnHxYjGjUacwoxa4F09mjPpC6JVEXjtYVDxD4eGxg9GSoGLOgW2ErPAcTZ2hIcIHePRnkE79oU7NUJvweYtB/yIC+vHkduWMY094VWRQndnKhHo46r8wFDBY1BgNN3PizRzGhlUkUGlWyleu0hUHHU5sloTx8bxPThq6IVQXo2DCifFQCAKd3o0+Ywk5M8izqEvDSDq3iRB2WVIZk98XoX6Vji8rvHr4xTc4Egv3SVZzbuG13JcQO+OZHWXlWIYCHepj2x5Iap0ZA0Ug8FnwC+xpMKtmokpq8evBqAgDb/JfkPpiyPLUIFRAjfgQj4vrTGlRSg9WY79PZvlSU3G8oLoNR7yzOGdUs68MmnPXJif6fn+VDhRQpYpjYyMc8WP1oEtKMnLvudZ4dtSBo8q26Hwap3kV34gTAnXr3xQ1TNpEc0lFm1edvBrx75miMMBogaN35KvrXNOf3SGSg89QxyVRvIVvDDSz00Ppqfd6Wk3BoNj5Ah0QPxm4yzee/seeI3YXEdR4pnmBgCTHeSwXrHbv42gjA+Q7XiD7gO/ZZ8+vDNm/85BrC6hbFenYmVpFp3Qjf2jzdjYehyNybnY3D4lPl7uNkoUQJWxN1ZvodxG49GDNTzh0Vhb78fRoJVraEcTfRGH1Im76Y7HJDK2Sdy5iS6O3XE2Ky/fW4n5pZlwU4Pt3c3ozHTBWTP6Rw50xAjbHeSYjrOTsiPu6agrWTkdchb82BUqXnQmrC/qFO80MS4i61DxrjhV5joiWkPDurd11A9s5fJaZTw+Jp7K7sb5+fLqNYxDCUXLEIWohezKLFh2LluY6w3r9WoZoES1JCU6v7HyzSGbWvjZvNLstGLx2gLmB3qJ+Nm8DHM5YkxL4fBAC2gMb9D1gm0CQihxONJZSwAYk+Bk4mzyoXB2sM8tuB13mzwi9oHlAuTA2zlIq3eAhYLHi5sNfHyPkFBgu1MpHG+CqfKaTr7vutqVIyopI5Slt63iSK8Lge2kf63As9GyiIfCwgoue8ntZ1k9HNFtH7DbdY84H7dhn8UUyq/sbafgUQhehaJ8/Cu4EywlqIxJeRSYAl/EZXkP1Ihc3hem5S/f1fdGK4KuuieIW9NLb5qv812+KUGB7BMFpd9I7DYRDofy7VVI0cmjzNdvxS34SmGbwq0QYAoQ4hSvkSNxr/AhAwRYPquOtBD9Vd/57NcFsWeTzf+cYJqprKVP8yCvLH3CUJXn9XxtOQBHdRO78JdQLjSkhh7+StC7LB75Vch8KjpUeWCh/Wq+QyHzHQp8/Wvjf2lIUrr6pi6K6ci/3ryeT97xzLr12q4C49o36rOiPAss5dsiZHyXfaQkm/SQaRS8a1cOh6KQClyebexP71y4TDthLulnnvwct8BN3l8mx0WdT+MMzwV+s8nd/OyftZlSR2FjbT1ayBnnXNdweq5hqEMu/DMUUiYap4o2XK6CKd9dpeHV62m8XmdCL7/VODQd87jCqefXaIefsrDmNSJkvUqFernnernITXdX1kNz4JIGoyBad4KbsPuAvxNk3AAlZCtMMf5QxHEcHZybyW4zFlGOk01H9x4iz8ZQlDgReKnzs9O5W7ny2+Uat3d6sbePokPR7h8h68aayH4HGjmY7BSvN2Jprhm/9c170b7AEOgfoeRacefO9dg72IiH61sxMXMt+ocj8ZMffh6ffvIS7xYvE+XUmprEeOjH2CmK29YQeRiD5wy91JqwL1UFRmEG0AzO0xT6wWlg+/ubMe1URV4d9k6ih0fcbjdi9doqCryMq5iaQrken8b29q4VhuyzW1KvFaUsX9o648wSEsmFMaxzcJ7jDMBj8g6hGHbUH2cbYqwjr3U+xLX1WXfDqUdswbQykpdWb928sP9WxcoX6Uo7kVnvzAqTCbIvksriUXUPcB78jJQ/ANBzHWk6bHsqJmcn4wBE556a451c7PxERBz3siA2V5hWHwvlRMXM9xbK5gvzq4lMIneqjFNcHBFZ+mYdjVgMAWJmR7WDnrSiATlOqlF0Ft98hNdFKZqT7Wh3J4EHojzH08VCzDy1FiEU11pNT3kMNTplWz4CmPSK9VPoHTJOBA9Al6P8Wi2nfMyRj9NEFEzJE+ClMMYrIdMoDOZPZTasdDNCKpZyKHJIzY9SIHn2TX1fp2Ww3P4v+CqVbdlMp4qSoeRVEYkvuLeZajhYF68EiZ5HKfS4KOlehRQWwJlEZ70RLwW0iOA74yuQMjufe+aXdJPpFiL9dYEYpPvr47weTPPXKV3/+fyVoOACfzKHuSbeh0I97eNvC68r3YIvvC/STHi4l4kB428Nr+NCXP3H8PMrgejDJcvrCs9XR77KIBpqfsufZ+uN+rLeTdDWk6w/6rXgVHnvwBKNieJhmmT53jQLzofDFe0Yy//eX9W/aQhYTWtmnTjNfIVCnjd935UUcp9WMtLoR47G1PRULMzMxecff4ri1TsrTc3mrQef33IMhwL5VXj9vSHLVn0rvHqY9Vc+K/3YJfjcPIfDq7i/or2re765SiKDvFQCcfivTFPA+DSblpFdnlsp51wVDeFuPfqOeOKzwCYiqS++Gyh3wKkj5m3dcc1y5as7n6mv7Q/u4py4Pvfuzi6K9jC9ZGWpqwy6PoAK0K3xcFNQwGVTgT74AGB0SCsmcI8nJ07i7u12zHbP4u27q7E4O4XMPYK3zuMA2fpicwfv+QwP+RzPdBA7u2exvu2odZtrqU+UuemrZO3Wazia/Mz+WeUbgJ5QF9DkODrLXe/tDnH/Yvu0mw6g4t7NIaQR6Ulnyel5dic5b9gBgUtLnZidmYkNB2LhvOlIDQbiy9YBcAqcya8EDTv1ivVkfWUrn6mjr1Leanim8C90XGSHcquiZY4cV3Hr7p2LMojHqHo0ZXBGGUpdhse7fq7WgW3v9rflAABCTTSFuEwYxYWH256eiDYVc9g7JC0X4u9CHOAIpeuItxzBxRfu+uHIQiBMwC6bjwi5zSDIzSH1AG//QhloIgON5dB9m90spEPkiZbvXDfZYaxatKd9507h0oPsxjiVR0XY/n7hUomUUWY8HfSjS0W4otMcVpJM6tSXHnHsD85NC06FRVqWAGw61P/EUx+filbTJSqFRTYojKHQFScO3qgZqlZC9X3GzObGOlhOGYTnHAp+R0RTTdX7KlTflnS8LcxbDi2xUjd1MA7/89pQ7q+CvAiUmZ/BdFJJmr7w8symkkuBzFFCDYMxgKGSDcTI+9eySevTqOWb2iC4ClfpllDSvQqJB8rmc79NIa8UHgq+M/8azuEyJf6F7dVsBfXVoHE5FF4Dg7yhH4gtFVEp6mX6CSKU4c9npYwVzkgoBTs4zSrO1ErI90MPajpJxVZ9/zpGa6Pp8njtfZ1vJl3XJ1FKk2f5ZhgGgymUZ+W/8NaKo64vyw54XmSZRYMyImEkzVMEb52v/+o+5jpkWV8Jfjf8rMBWB6NnSxrnoojLc6OkIuZslQlT6cMeibt370YfRfHxzz6MCfg1hWElW4YVoWUyr6QMrms8STc5voBy5XvKXI/ez4GQ1r8JkFYpa1Jndm9ZDynLiJsGxHDgo0zPNKrj1eD90DfEr2H0lWfhB9LS/cI9lIfCKWeLT62kYnUkuEoyeYB0EkbjQ78OIc0E+YDSVjLjLPs09ZYtV81f4mRhYTEVmYNQnX6kM+Dgon0UrRtBOM/elGwZsXla/dAYacfE+AWe50jcWJ2JGytz1MlmzHUj3n1zJQ5OjuPl5mYc7O6Gm88vLt1AcUd8+MvnsXs0hmeKAXFMqdw56cKlOS+iPdkMt6u0gbCPM3eOU3cOTItzi3i8Z7G9uZ30aGvrjdvXgbUVD794gVe7B5w28aIbkM1neN64e+F88OmZXk57dBaMc+wdwOj6z2vrO9EfnMYpMIygiK1LPXixn913evPojM5ElzK4UAa4JXNniBhXvGloi3d1lTpP3lCfjU1NT/+TMjSaA+tB9zmbJUjcpQGdQ+kKKKitVGQKrSReEh2hYi7PvHOUqNMk3NLPuVc5MhglaMWXjesl+jEAK15mAkd1+0wGKt6qhCGhAY70h2JKi4Jn9tORA8+1ptxVgwogr5GWg7iodnCqwnU7MUkv+6NQsuMo1RZe7tkI4hArx5187OcQVk4w6QrIO43r1yfjT//0d2JhvpkrrrgUoBsRO1/rDDjORiAAvOwGiB5vWVEu2+fIZ+GiDJRGhZuHAgEP2bIn4UvnVZBA80+z/PJFXW7xX6wp+9PHwI3llwmsE7DP4VkhAk6y7sgXXFlvnsVdfUAy+b58x1E9z2y99hvgy0n3Vfqm44LdTnJ3ZLdCz1aAMuTdfIfS4/A2D+5M5cvCq7I3MfDKIVDDwqjkcRXyLgE3r0J/JZWrIGwGo0lbRciIAYViifvqFwl9dVWFrBOfeUhzRaEUga/CvaonD+EwXMLCZznPmZD1we8qTgkKTOutpMm710BIiKsyJn/xu0y/Cr+Cn4Qxv8yff/aZe+ZFHpkWdOS1qSV0Ga/Eqd8pbDVkxWPGqc4KDBVUxhWvHFk0zrJqNvGaFPcZh8OmN055nTCLN+JcBXnGCHlZ4OHyEi7vJOqMUL6scV+Urm1y4LiJ7OJ65dpKLMzNx6cffYxQxhvjO/vbhDF/FWyGhIfAZwm7aeUTnmdZq+NUYQmPmL73Bs/5rIqTdFESMoFMR/gy8epw6pQSLxWndcs5cTR08JfPEjb+Ml1/4trnVeolvpkoW67yqfHn+xo/JiWMfpfbuIIO3yX88L1y3gGkLoShYzHRQJngTBQYI456ZflH+0qn5xxENIZ8dDASOCO9MeSqg7H+4Pe+kSuL9XsbKX/9HQ3wXtd7KL/N2Ns+jNs3r8XqtZncgvJHP3wUrrV99869LIa6ZnDSwBGTv0ZjZq6NUpxDXziY9gx5jSI+O+Rws5TjmEKmrywvAcd5ru9vb2QLT7yDl75/4GYqpd7KGCXXOaD8xMnBu+DFDVhs0drbwcFCx21t7aNst+IAmW/3koaLcBxhwCkDHSC6srKcus1liJ3uquc/Dq7czIbIYB5cg9v0bvMbW8x8VYy5lO0Lt65dKCRGrS0QlFNE+NaKyrNf8M+zbrkf84b3RSB4X/pzLqKXFToWs7OOhkOb2T9GZWvJuE6rzcF90ndErrtVOFLZtYXtgzDVvh43ylnL2bRFmvMMVZA2d0iI3ks0TiFxROEJeTgp3QWsLwbA4CbhxDk9GaQKafvtVFls3uW6zpECAwhZRQqfxsQEXnNDwnN1KkAmT1ejGsVK04t1ObCzU5TtuQu8L6OIZoDDpovC+MNBcaK1Kba8/o8GR0SSRn0k8w7dp5BUKNfP/CTrpdz7nFJd3l8+Hwr2UehJSAivxONdWmL8bJrSaNIyztYC6nA4KCws3d8awGd57b9M+eqcBGSenn9NqGDK4EV+dxUK3EWYSMz545xGgz9hsNksg08QMlkZV0f2DREnvyMx8W1Ir9Evqnuj13jS0Mh64JeWf4nBdXl/KSCHwmugZ+6mYUjh56AxDLNUylU6wyEZVmNqKJiH0VKQcv8rfZCZhvAAb77y+9fgElbOqVAsi0p2KLxeDpvsCvQlSBvO8TWaAxPlxXoAiYNEyoAdZUEpm6nV3mLCLTm8BncqZc41Hmt81Pfm5ZgBW9l4w72Gj3j04IkHxrb86HK177/7frx88SK++MUvAxUSDWRMLs6C7MryVUeuricAZp64ezVk3NfC8JOErZJ/yjiDo5OHQ9Z5VR6PSxqo7g1flgtvK3qmvNU3BuMm1NIQ1+ZnOhqbrqQnYhy8mspd/AOjA4HSMLdOSDLFvHAmDdrPSFrculqZK82NRgt5aM6nYZIeLs5hX6VdadkCaRMrMLiWvXLdmR2/+53fia9+7Z34d3/2r/AUt+KiPRH3b96Ozmgrvnj8ND5/8TQ3EPnGGwsx19+It966G9u90/jJzx/F2u5OrNyajdWbU8j/09h8toOiHsTLXeu6FSd9vMQTB7+eQWOjMTuvo9OLhdlrsfHyAKWJ2XXu7BHXSYicG6/DotLvnR/HoAftuKiIrd/gTW53bvtYE+MKx8vV28qiTUWnuVTt3PxU7O1vxv72Cd60Bl1pZXWXN5uoc/oVuBcXPVtw4YuiqOEHcEolkaZThlS+pT7dZEflP3L9rVsXMsaohKNVQCKpja3W1wlP4U086SUFEa+tXIERAAFXabtR++xMN1z4P5dbRJGqXLNZlniuaHWBAm6NOoJUYAoTlH6/kr7VLonVZxWBlofHqJM9IQznxLr3rO77iIvdYxEd7fdQumc5RSCnfYhgznq7o+NjuSa0i3yorMZQ3FPTeHNQ2eb2TgxgUFdZ0aqx38EO9WbTQVJdhMck1+7m4gATyi8yE74SLL8VMxyG339peE3p1oz+6j1Hdf+64vS5I2vFUP3sUnFUIWuSdC6P6l4lax2mgaMy8h3l9mcdDIf/mNJ9tY9SOCxXITySy2fVxWUwv9dD7TlIT7WAGg6vlp00hHeoTDnuoAp1P3PJuxz/MaXrs9pCrZ/rAdXpZ/1m1iWux5eVI+EbCpalLo95OmfVVKQz8VKSuEqH2uH/q+Wv86uPSrNehjTODMCocFU5DcPmNzlokVBajUazyX84kHJ1VYLNiMNRfJt5E2qYPfmdcsBgmUpZyxthKDD7tsL5UDYlZsHvVdzyXTmEV9ilc5+/qnRNT6Vri9aN69cR7NPx47/6Ye79O05d62dYXtcgSJDMAxhT8QkAz8xPY244+I3516GG5zJUcJqez9PzzAyuQsav4mVcgv/zun6eTxOMkhY/n9ZK9/UAlee31GDKuCw/hzusCYNNvGZr3smDnMvgypKfFHCKN6uyVTqoXFVW8p7KOWd58KaNTHU6ZROZ6Up/DnR1ZTNbv2z1cpqS+2Mr1ydzqcazsgoYylyl9Ju/9Xvxn//Dfxj9w/34Z//Nfx0/++TD2Nt7EV+9Px9/77fei8ZEPzZcehEPW/k9M2s3Hgry8DS2XhzFp5/vxd985uBVyzuBzC486oIwS9e6yP2j+K1vfD2++Oxp/PCvPsEwKLs+NZrgomNzMF62azVQjy6CcYri1YZ0ucwc3e8NxOcKdyoTUeWYhUK7zh6ImJmZzHi9ozLPV/yJV3FVaMFBhi3ORWboOdun7Pig/M7xSjbZX7jaXCvcjlNvfuTeV+9JcTGASEcRWjanKVxSOHCYuBo83XQMoxyFZXbQQ3lfKjgP51IBuCsuuVBFp9uO1sQ4FebEeEf64r2i9JwG4/Sfw11XkbL/hHcOoYWIIJskwFowSjgKPw0DLWsVu83KAaO5cLem8sz0DCcU/P5xnLpKCoQggKJPIWAapxTcZmg98fm5yZifHo9GW+CxrHa3QQZpU3FnZ5hK58LqNmquLLRA3i4PmPYRaVFGDolM9qhDLVhr4vYwDN/Xz+pgx38WtgpfGtfTZRzxfBWPf5T7SmF4aF3V1yl8Ewl+V0TCpeFSwWvQux8OMv5wOHe6zFBZres6Dw8dyqsvZGYfSKBcgSdpxxvzq799PWitpwWdsH55HMMpsNZ0WePbJqIsa9a4kJT8zbs2GISFXDLOJW2Vj14Jr+db46gORRi+GkipurKYBa5fFzRKDOKlNjAsU4HTa+OQjnjgVxRaYfhMv6rL/MYiaFxyLmlwLw758SXpmFbB16ViNvjJa2XPfHhmPJKoLHbzHgpDt3U+xXNTXmRmPLeeTQcYvgRfwyFrzMhVsAyvfmN6HAmYceF9XmtgGU9Y+6POF+3Gt772QXz20cfx8NPPEaPILctbJa2BkfnUhzTA2TJ8WUh8VdeXwe+GQk0rSdfea43/mvCltGWaPM+WCo5X4vDuVVri/UlZsCcH+iFrdWLMO+ftIrspKQkr0gtv+L38ngY73yF24zi9VRvlC1+L3w6KqqVT0j9KmYI2ypYQjU5bOBXaY03vUdJ4dS0UmX25dv/lNpbIeA1du+zM05kwLs/Z7TTif/u/+89janY6/vl//89id/NBvPfGCk7QKQ5PK+7fu46CP8VbfREvn7+ImanVuH3j/fg3//bH8b1fbOO8LfN8O3Z3jnOlKzdEaU+ex83bS/Gb738lPv3ocfzg+59RajfkhxbHoIXZduogChydXCfbFd6Ow+lOgZJ3W1S9zjTgkP/iSdbRILd8miY5rqmt56pX65in4hDkylXEME2rzrUqlF3ysbpRR9PNdVJvgTfpyBUQS5dq1lSMTS10/4nNqU4NOnP1Dlxl10i2uUH96nZKjUY7rYQBbp6Kz8wFogYk7z2oQ/sIXA5rbnkhjwvc7ZFxFBnAnkDgDd51pqZyMQodkxEFppWbnrfWmwUANuCTUMrgKpnMARpFaYhcCWByqkMhHW1Wlqu0icX2f5WkFohFLCOTJQa+A1mz8/PRxFrrUyDn3cXoSbjNWxv4RlGsbpbgWrMTneu5C8sF1+c8zb1l0wZUyWk9yhCFKTxSwFRMk4e/4TMwiKfhOIm/PMChRz4v+Hw9roeVbbh8BhzJIPmQ0iqoYTyb/BqU337Zhgtzg3PXjdYCdWRhtmwkXoGdT9OoqcrhIeJ8l4InDwmsxPcwWBd1yBHCwz/epeVvnCpiPgM2ceaTUpKrYPxCyH5fvhkOVcr5rpQPuqriCbPfqqguU67waJw0vHwuY1XlKnFeheNXc5WeixKoj+y3NO3q8KNheIUxgwn/LUcRsDJjKa/JaEx6X3AAnlAupT9ZAch3pGv5fO9hWZLZxanGhEmSbqkLyugnfOhzWyJ84uHzclg/1n/13Dz8npOmiecyMOkqmL5ZZ9TqPgOR06OQdiSfKo7lLCn97SFhGcKfH5ZU8w3v+C8hees70wTuzJrDb0dQFu+8/VaMIsN+8aOfxEX25cqnRslISe/JpwljlZ/fVnnnu+reozaG6sO4rwfj2VIkTPKyePx1ofae66ME6dZyye8lTf6Vg3s9JpVlOVRoJY7jUmzqPEe+FS/btEs6JU2bPu3TPE1j1muDNDu46BO3tChlCyJ6pImHODLai/mldlxbWeT9BcpD43wk11hws5D5xS7KUnod5JaCLokoTZadraCaVPriA8V2Qj543RfN0fjwo09ifX03/k//x/9LXLv5RvxX/+LfxA//8vM4OxyPleVrOE2dHB29iRP28PlOPHixGw/X92N76zzWX26h5MWX6Z7HnbvX4+137sS9N27ErZWZ6B0exotn23j46AF4yC7HEdeBbuJ5dpzp4opWO8j4ZnSnkO48t+sRdCa+lAzyQQskSL+5GiK4svXTjRLkwcPDY+JKByOpb/iM+9L66nuZUcNFJeva+DYxu3Lh/MIcRsM0OrOXLRCOCjefkYXbK9o0yWhC4pDomplSmSJ0ituOcuQ+pz6ggHMRAiHPb2V8wAcwR7l1ZjplNSk8Udu+T1CENifnykUoy9wWEA/XfoER29ItqAepuW2ZSwhKO3aKq/i1UszbtUR1/Z1floojGaKqkBSGZUGP0R6IPrKgCkkEGgBPTLZienoS4hkNG/dO8N4ajdNodxs5H9mu4vNzlPjYNEq8CSyTxEryzfPliTwSP6CrVlZe+14Y62B0NzVIVFoYX3GTFebhc13+4ZDplPQ9Xl+0QlhefUR6GZd08sAsAB8uB2fFZ2TnR5sNlhu1mbigQsFhg2twDiNLRvnjlSCMAZzrSOd6ufmdTzVgKqXgj7LnQc1n0fymEgDZ/AQdSNA5YA4AcrEK4yW85KOg4LA4RTmWd/kgEWRk8VdwZPzhw5Df8UsFyLX1kd8ZSiZcqKgog3EVer7LtL2oovOd+WQaxqnSN4kSFPSmU8MJWsRh+TqfeV0PxkkP65Ugzqp0+XPDBC9Mz3w1JA2XC5pQbvfmTIXP8xpPxk2cg1835zavVPy8lIe4SR7wgZ6e11me/JZ/PPdsqsLrgC6NZfMUN9afhXFNdPPuI5idK58GLB/K7wqmTJH7hN/ML4M5XYXMN70G6Qw4eeC3qfgI1kvdtVHooqRleflnzOqnRyJ+wK/vKasL6BRlPJqLNDh46vGDB3G4vZvpZV8zcRxgVb4rdZjpkr/9vKZZ8FXlORTq53VIHL0WJ+98ZlyjD3/DdaGXkp/ngoOSjj8/qstsqOPmM46SZOEhr63L2YX53ADE9ZYNDvJx3XWXGLRAZaGXEte0inws+D4lnRzvgoJQAKmQ7ducmBiN6ZlmLK5MoVQu4nAnyiIX0PgxjpZdhmN6cHiaJiVtTk1Mx/bmgEM5K3/101MuMOD0HKPExnsxd2Mkvv17X8ODXYi/+/v/afzix1/E/+v/+U/jxctncW11PP74u2/FW/eVDW7/uBm/+Hg3Hj8bid390djZOYhjnD8dH7wz6kSZ0sN7HolVFO53vvYb4GEED/pfQw/wBOXT056bnwy3Lp2eH4/f/M4343QwFv/qX/6PGAmj0e+RHnEdBOXsmNbodJ51JvVineJ6uZJc4s85vNCwApvDlRYLTos83N7eJuZZtrR0JtyQp7QeqEdzyimfXeoBoJcWR269ew9HexTLxU0EiuApzGQUPoeRS/WbFGcvbasxIRIwoJKTiAQyd7gYpxLnu9GcxPrQqnD0GFGP3bP3HM8SC808T1GMLmCRrERBxiAcp+TkJvF4ryK5Xo8417TEsnA0tNaGg35ULAo/XXcHcsiEKaiwvJRFWj6WQgKc6I7ncQpx1Bvg2yxnumNOyB6fJf0ZkGXzgZ1EfnsVxInhUjiAAst8ef9aUKxlP5LvU1FxSJC8y/ozksQ/FIpyKOl55GAtXwxFe4XxKWQzysAzBab4MZ9cAB3mK8PUC7OlzhuzXqlfYjli0aZyvXeby5PYqJOZaXdpKcvDnZ/bAmIzjXn55z8ZWBgUJNQi8CCKgXUUC3k5YdrdgWvJf+BOQ9CIBlsTL1s0qThMrhYGWc5k2orISU/lJey5binPza7QoeUnnpzPTQ4EI75vrM+MT3oSdhI375KRwI31J83kh5kQR/mXcQ3GvxSUvEqPkiD+6kES0pnlkKZUeMJsfdaC3cEtwwNqhMfvTTMFIeeidC9idnYu83Md2MRDRWMajjbCZBmMafl5n3lC3zmyWCXL86Qo4Sau61zfvXcvNjY24tmTZ9nnZ/Bb862V9pUS5z/Xl3E853XBwa379+L6zRvx85/+LHa3dy4VbioocFM8/fK9wTQUNkQijnVEavCRad24eTNWr12Ljz/5JOd+ik9XhcvBQJRJ5Z+tF6Rz2Y8uP1vvyJvEm88pd+KFsmlAvvfe+/GNb34Qay9fxn/48/8p2VYlZUi+kM44LJhpJLykYb1Z1syQkApxKKRR9VrZEl/D4fX7il7qUOM5Q/09z0zXn0ANp5nP/aaK6yFehM3n1r9UpkHQdZNkzq6TrHfmVE5xNY48gxgyjvH1Zg2pGJNGeTbuNqmmjfwdO4nutOspT6N4kb+Nk3j8FKV+Zh/5DRT8QWxtbFNP1NdAnkJX9E7w/pw+VLy+m7dX4ytfeSeePXsWn378eRwcUK99lXQ/vv2bN+Lbv3EfJfs8Hjx4itJrxCaK2ublb/7GG3F2tBvL8xPxJrT2ySdPc8rQYX8iXuAZT87iyfYu4jne76i7cTluB93g2uUjyKjFhUb8/u9/Bxga8ZOf/hz4Z+Otd96KrZ0yenpqvhNvvvdGbqn653/2A2i4H+Mt9wAYB6foIxxCB5FK19l1CR1aIHEmHcuPGm+SRn1d5BZ0KY/w41N0h4ZdaVVI7x+cKCtKN17hd5dadgETMxi59c49a5HILglmG3XRzlaYDEbVJwNpXXotMDl/Fs9VyJ3SYoWIfCtEhumdOvp3FC9yPDMvi2MIANYlALoYxgkK1y5ZFYQ7tvTIV3E8coFiJG1XoXGU50SnEcvLs9EgPffTFVluU6cQdj1nB2oJe07IRpkL//6+q6m4W8t4zjF2qzDXD23i5U50WsR3ayabyW1emYrx8RnScwpRm0IUi7E2NlLoE4aZw+dWQj67epyVUYfElbfGqdKofSOFtEHGHw6pkEyy/AuX+rNya2FdmLAoCIMWZwsjQsW4vr6WTS2CYBdM22ZljJNsbkYZ2dfglK66fu0bc3PvskKNVv9I3EZg/+mf/mm8fPksvv8X/y56ezvk4SLmZVSq25zJ2BKh8GRpzHC0FZ3p+fjjP/q7QHURf/X97yMEX8DoRagaZ6QNXjm7Xqn5G2ocFg9VKxlBCWHeRECb/pMnT2C6sjl70l/mLfEX5SpBZ12BB4VM4j//+EeYnYUJ33qL8ryIp0/dXq54cn5X47g04WbWl9/VcJleUbwXsbq6Gm+//XZ88umn8RzhYqiNvOL1lpAwaPjxvczsuaR9FcAilvFUvP3OO3GA1/LJJx/zHYKzyjebLIdwk2lWQYWTRgkMXT8XDnGzuLgYt2/foaxP4jnlTQMgGb18R4JF2XA2LxVSwQUROKyGUlxgB4bl1Ws5+l/cOShEJWKa0q+ywXIXHil0mulUQZrNtWkx9Ezr+vXr2cXx5MnjHJTje5WAA1uMV9N4GbBSlV3a5eBWxKrF0lPLwT7IFY2p+/ffiDffvh+PHj7Ei/opAow0eWdayV+Wj8+tJ9NIBWy54QlpxsNfjefhI4vD+8v7hMmSi6dyfRmMl8i7CuJ4OPj9cIxMk298LlzeG8Sz6Ztm4Y18zPvRmJyZSsPPOK5BsLMFj/JOT0tvV8FvM2dRIihJYDQPrzXqrWTlIoknLNnM3MRznW7F6vWFaOP1vtzdjsOjw5hEnkofdmH19gfIi2Yc7CBv3brSJRTdEnCkF7fvXI/vfve7GJfn8S//xb/GqDrA8UGxnRzG7NRZ3LkxGV/56u1Y23genz14iBzGIQPWxcWZuH9vFSNzEI8ffQEwwH/ejr29U2SfLXGW4zyev9iK9bUd4JmON+7ej9XF5RhDbvVP3KFuEDsbW9FHn4gyuDF2MGLdaQkgSU8nzVbRiE5nAhh10HopV5Qp5w4Em3TBJGeqHOdCIP2+RhuqHNq0bnTSAu99DP1gN6zvHJxb94kr57LZmIpIOZR41astdHyBYdMABldhlA/S03VVD5PSDrL9X6Kvg5UuQ1lpepjpSaYxS2XyLLf4AxAZMRWUmaBNm5MNBPFEClEXzId9EvgDNP6Ja4BiEbgQ+QQMlKOb9ZeoCPuQ00OjIHZAu/qJciP3xsXzzSLloCYYBlhSiZCvayqbl4XMpSt5p/J2B4nl1ZXsnzhRQZGmC2T0ss96HGTPk1+X5whDLahRCZU8TkjLn0xRnf9joWYag95Juit+b0VwGIrAKqHsbXsVyvdXeeZI7/Iq08jz5RPTginBiX3t+7u7KRg77fGY6k7kKiuGo6P9xB1sTH2VxULMZ9S1c5XDQHPG/YC04KWYXZwnf2rj+DBc9hpbB8u4nQaRU7+kD40n6cK68HxGfZ1D1S6X6Qo56cFk7uBSGCFe9xEWdAWRdVbSIXHeS1sXDqUHFnEvEyggSl+K6fCG56JA2iyCD6HuSE1/3hNPIZ0KGPxl0yXPFUa5CTd0ms2SeEHi0i6T9AKu0JnPFVY5TcjykVZOq6niKMzcNFzPPWGmLJnncCLQkbVq3qaXdV/eXIbaSzUNaV34zdeMzDeFAWlr4KrYhj0mhappFk+RMtV4Ib4KyeAgGxW3Ck3FZkghkPAWuEgUOOQz0yhlLXgrvO8z8ZAbcnsvgnlv2cS58Uwzy2i6pOW51IUlLmmdwgPFcITX2wq90uqQ3xmL9FXkegXCbwuXeZcULJjCSxoazZWmyCB60HsuG0s6bk6+sDQXm2vroRzLHhHyUviJP6cJWkc+S7iqw8Y6M6nxavB9fRgSF6STyptwWU5h50j6qYJ8XfN4HervLoPF4We61kvimDQ81zjx2sNrn9Ww1EFDyec5TRMlJ23bTeDuPsZ1FaacomItcS/MpuW1uNXjdbcgsJTpJRpGMQKnWtV0m3Zcv3Ez18//8Bc/jq2tF7neQhtFeXRwGru7rkQ1FrduXY9vfeuD+NrXvhrf//5fx49/9GHK49MzFNrggLj2+2pU2XUyiHu35+Kb37gT01Ny7kl8/vkTjkdx743b8e57b8U6Cvn58yfwawc9cRyT7cm4MX+T8iKrqYZnL1G8m+6nvJf9yc4p7jQm4qvvvBeT461YmpmL/+J//3+I//K//K/i//Z//3/EKY6CCvcYBXpyesD1Id71Rdy4tQytjeR2nOJ5fnYyadsN+935rjs5A35H4uHDx+SB7lhejBnS/uVHD+P4gPofcS6z3Y/oLMqaG+FcOH3uDJ4srSPyZq4DQfry9eBcg+A8aTb5/e57dy/SQ1R5QhRWqM0zEqweZFqrINMEJHib6xy05PO6v05aMzN/klUyNwVrU4FtBHFWOErWkWGDUz0zsAgDm4ffuN5xk3SJmKtI6cHZNGnTsunZdHptZcnXybS231sIC5DMBSGZjoyZeR2fYgVhPQNDDiSC2cc7k3i9vbRmpqaXY2JSZStBeEjknCBYUktCLVqz4EMSLkK4MFUyRyV+hO/qsGmiKACjug5qrQAUxllB/ozg8Vqo+6UzH8/1c3+k432dY2bAUVIpGZpP8a6KsDBIGIitbHrOwV98na0LvX4aTXqYvE0FfwKeTaPbGY+Z6Xa0YMbxhkqgRR1cxP7BAfgf5IAshcWTJ09T4Y/BrRqA1qfQ2dylgNTI6mNR2qzebHSoB1s+MNzAad1/kqUC/AZK2dLUZU+lgpCwGsRZlgb4zVfay+/JL5UKcZI+pQvwRFUlHjz7POcdE8d8a1p2dZ2cIkCkFI6ZLdBgiShYhSHpyncG7s1b2k6BaZzquXVZvk1Rl5Rh3FSk1XfGMb0M4Ef4Tcuy+J1Mapml71T8wNVEmAirI/sdha3i0Ms1jqzh6mk5cht+ku5ULlKrRqU/98MutFbKloGTSlB+yznr1J/5ihfjGT/5krNebvJ54omXiSSbbRupIFvwlvizpUocJ41yyId5zSdj40AC3bcnUArkl31j/KlI08A/bWCbysencXh8FANbR7K8cuJpdCe6MTMxl/DbqqXgsh7Fv7C5G4ybm4AY0FoMlJIF/MA3aUBbfjPluDIKeFxfc4i3fFa9S3oSZ9yn0cO1+dbvM+3q2mC9KxeHg3iucir/KX/SIEfec4AmcFVwDzQVnktIiKu4Bu81FqSnTAMYhDNxXclDFbD0Kbz1kWWpEpDPs4WDeFnEEWn5IlZW5oABusLgvn5tNb717Q/g67P499/7d/Hk6VOUoa1GX4tPP3maMuTrX3k3trd34uOPP4uXeKLTU3Pxj/7x/waP9zvxNz/+Qfz45z+LD3/+Wbx4thOL84sxjQV/sPeAfHfiD373g7h5dzV+9OMP49HjrVh7eYCj4A5xC/H2m9djeaEL7R7Hwy8eQz+t2Ng7ik++eBZ910s46+IwTOLZ6ljtI6tacefWrVxkQzhsjt51MYsmOKJsGgGjY4PooOyvrc5Eu0O5NQRTbozEwf5utJvT4Kmde1EPkG/O852bnUm8Lc/PpUPz4MHz2McDP0ThOyhXR8KtSx001hop29YqG9Vx8kt2fzbgH3hVhyLXxIau7dIc685N/pPCcCNYKKVvVEpIIgOweps1CTm3eAPlPjexrNxSnZyTRPhBVHyrUBlvq6CL9peFbOJ196Gpqcn0FmSYLsJZD1oBJPOeYNacDGCBc77jUDHaZ+wE56M9lOY+lh0MPjU5nYXrH6PEEd4KUeG22dtux1x4OgVRAwUccYDVdXrejrm5m6l0HZGdfZIypRqRw6vCPDY7235fLFHvM1zxAzDxLT/jU7zEl4SvUElcSOwjCBSJ259pKIWIzytRBeOI24LfxDFxSzNTRsv7VAqZhw9JuYqbhwlJPJx8q+DNQFyJAbHAUerD3ZCcyO4cZvckXlh0KtRYHKJ8e1h5WmrYHLmcms0gi3NzWIZtjBUsyvGp6HQkTEewOxneOWcTcYgS1ms9z1EBpa7Fi4uKzM0spOV4mqvB6JVar3q4pX/T5lX7+xW8RbMCK/VnOaQFN1FPQqX8CvFUctSHikthZrOpdZ6EzHOfuZG+6Zi+K2m5JKj1O952OgQKzDz4ZZMrZRF/RalKMKST701bmtV4KXUp/m2OzLgA6PdFkQqrSqai8To9nqkMvc8BO8BmhqYjfNZH0lbmTeAZf1k2Q9IRIKqoxlpgtm3/GGXg3i3VbEawa0C+bWPRiyuD6UIViT9hymxN2JzJK8uUMatRmGRvfQiL35WXwqcSHyt1IP/zK0ZnJnjp6SceSV/vyfLnUSk5+19VDG1boKg/y+KceLt3lA0eNhM3R8bTwHDAjvQgTFbH3PxsLF9bIanRONg9yBWGUunxq/GWBiY4SP4yU/4KBQlWKa/xFV4p7ChTKiDgTLqqzll3RuM8HLwTJcln3g+9F5+mdVnuTEeayITyyHRJ2PrIuuVxoSlJmfgclqFOJ71xf9W3HnyQcHgYrCfxMJwOES/zy3EjBdwM3OW7lD9VHJ2RBJWjTPHJiMlP9p//wR/+nfijP/mD+N73/qd4+vxxfPtb38ylNZ8+fh7raxvEQ5E1L5CpDqIKDKGTmJmdw0gcj08+/SI3QtAz/uY3v42yRU4T/8nDz6HX4/j93/+t+OrX34m37qEoR5qxs448arnDD15jAwN+TL3idrBn8XJ9HQ93I0ag8WkV9+wSsmka+hyNvT1b8KBxGOWUMn/26Fk8fbmLqBkHR8B0sp9N5Y4ifvOte/HOu2/Es+ePYm39eT6zeVsD+7337xDfFoOTmJqZjWMUqetMxOgpnvez+OEPfwFsjVi5didm55ayq21mbgbDxD2Ib2AgzMdZfyz3EMh9dKkVV1VMZ1R2BlY3a3ARJwcIn2Mojrzx3hsXznvtQ/D7CFGbIJxq0qSSbMo6R6E5F8mKJJ1CpDIW93XlG9L6SqYsDOhoVpfLWsJDtdlWC1Ul7MhIBa3bKDnM3KblMnqsWAh6XyoUhbrI6R0ewZQShs0jbhHoWspuet7NZkiFhh3iNpPlsG+EY8INFeWi2WcKrBkE1zT5TwG7HnWBU3AL8ReSlkCT0MttKaORShELoSex+4K4EnjGhTE4J/FynZ5tpqXlW3/MQRzRlTjj0KosrFNCwsI5n1Tx8564CtRi0Q4d/Bw4ojC0LmqvmleXcdzf2MRyABL3LuCd2ylS5lmsuYXFxVSGz5+9iL3dwzQSrl9fidu3rhOn4Kl3bFoR+/t72RdiE5BC+9PPPonDwwPi2Zrh4LaifBTKDsJ4+uxZHLk8mgEr2kQUNLasLC0txebmVhwd2f9u/7P9R0iBKuj55eA4EJBlt0ziA7ilQfvwpQfLXdchOSdt6VGUlWNUSGUwn03R5qMSEU/uOlIL5tJPQ9pk5sR2B9d5rSBwvdZ6KUy/q3GtEDXf9NaBSwVlWpKALUTiwgGBltd68BsVsZ6q9SjtamTKbxpLdf+R8U7O4BWUkziSke0PykF3wKB17bS488NG7DpSV6UDrOLEtB1HoDekcDjXABV30knSVlGo5mF3zCgK3UFv+V5cEEf6EUe2SkxPlqZ5eU585Pd8W8c3DfO0H0yjJgUN+aXCl2+I052D7yaaMe167Jxdx9s07P9zYM75AAGJ8H7+4gXPL+LGjeuZ7g5wbWxtZBn0YhLXKq4KR95na4itAhpEVdkALUOWF5iz/ApB6Ng68xuVve/EW8bh29OUkK8G0FgnV5V/KHBvEJYM3v9Kd1H+z+sSigFjWmk4GEH4LJN4I64wGYQ/0+a58UpSlLFKzm+GQ5Yz0yDkZ6We6/wKrfuSfxofCnQOMeMSj/JMzjNNI/YMJbMQ9+7fQoFuxdb2Wr4TTypl1zzon/ZiYnwaHg0UjmsaTJHnSKwsr8Q//sf/KL7zG78Rmxtb8T/+2Z8l3cOK8Vd/9e+o0wcxM9+Ob71zO7aebcYP/vJJKss3v3I3vvPd9+PDD39AGRqxMDMfC1Ot6EPQx4NGfO8HP4+nT/fJv4tFV9ZScObJ1Cy0sr0Jr7oAE0q25dTIVhz1dqALjD54t9c/iuPeATStI3UWs/NTGQcs4b0e4u0i444sW0OSzbJ2cExWlm9mv/Hm1nrC5MYGynwqi4M46DM3CBodO8m94+/fvx03brrm81isr2/Fg88exYsXa3Fopdklp4Hixv3X7965UKA41Udk2qRn5dsfJGFYNxK21S4NFCIlT5kTJksG4JnNVdQlgNs7q3C1SBABAsxmKJuMWjByeq3k4ZyltGjspFaY8Uah64g6F82em53N/A8Q9BKSTlz2IRPXkbIKZRecNv9ckovnCorS9FUU7tERFnuzE3NLq+Tn0o2QvcxFXMv1pSEJk8B7oUpFxy8Fir+KuEdgsFrplmYzcVMd4NOEJNA6fjkqBq2C3/26UL4pZy/yPASDt067qu8VWuV9/S1Klzwy1xRIMJcveaLytXlOc8wlz956451w8vgnv/wUhdCJ9955m7LY1XCSu4icIIiF30EI83ghCs+PP/k4FbGejEpH5WQdadkvLy/H2tpaGlu1V56MT+4qxHksxK2t7VSc1nuZ4oHCQkGqHPWaVXqUImnP/n6bv/MaJrb+hb/2Gk8xvnJbLvKwObNDGSyHtNfrHUFHB9nkXcfd37OpXK8WRUzdkg3wCR0eHLCoTDQwcm4dZTOCeYs+DbxsVfCbShlnnXsmprBrXLoeq/kZzNP0tbBtPXLNVpto7aLRYLXMevSmqVXsPEO3Ket0neYGXqkLvTWV0e7OXoyfT+SI4pY4tczkI5+6nWaD+DPdmdxgxHIIg8pGuIRd5WNfqF50MWxGczyAlJF4BabSJzyWeBPHaWQkfkpZvLfM8qBGm3mobLM85GXdZD3NUAcIO2mmPUH9KCPIKJuXTy5ywxMN8DaGvum8ePYyjmzNMmLFLpbbn0F6SNoW18CTxj70ZSjKpRz8y2cZVC7grxiu8nHxkjNV6424yobhYHmG0/OoeaquUz/RUNHIl5ZyucU6EL+OV4dz6tVQp5fXHMJjECK/MA+D8GYs0zJ/bpwqJQJrWHxnuIStSrs2EEteliWjZXBhCEFTMtis77WLGWXrBvxyhtEnzzRc4GjSVgnf2ye5n62V7Yl2bG1Cg60OBqCKy0FJpRU0ZQx5tWMG+nGxoQu84Nlcind/fzvWN5/F7t52zM+MoYgbcdS3JaAR3ZkpaPMAo/8gFpcm45tfeyNuzbfi57/4Ita3T/PY3b3IJR+PDk/5djLmljsoV1tAIpYWr8ejB+soz4BvpqB3jFwU/fb2OuVVtzRziz/lweYm8VDCTnGanBrPxTLGSU+419efQRwYhHjvE+2ZWFm6GVvr27G9tQ+Pul6FBn0Hwy3wtrepd3ipOZ04dOyM83RLV4t06fIUE3HRpp7As/3O7957M0YWVpalXmscweqk4WKRpxCwsvillSMyo7IoiaPVKeNdKl29zLZ9eQg7BIWE7oAalxizeU/tr1ewt9fL9CaxovUinLpi3189KMTBT+Y/1e0mEx7bz+NuEhgFkF02J9oX5cCBCRheJjpAuMlKjlJWiJ6eOhptGm94AWbSg6BiUS7peGLVUf5UmsMhyRyiTQEqOiDAvJew888YV8Q+mgN/+JGM8VOLy9z5XovWPIqQzm99nRGvgn3Wxi8hvyiXBL+phVymkenCJBo6JVGCSlSmymiZfqmrGg4EWxID5ci6Agd8aB+5937m/LpwgBm2yNzMUnz1/Q9icR4Pi/KTWuJ9Z28QB/bnAq+KzDlwwvLhhz9HAWwn49oPL9MKg3Fu3LgZX3zxRRpYAiheUzBzWLe3bt7K5psjPKkUKJTDJmiVsNOW5ubnU2lrUOUAvkRPoT0F/Uxux7WJBXuUAloBDwQJgyvCLKDUnX/NJxmnjwJXETuwzvx2dl0QXYUkgxCJ9LNLgjJLhwf7h0l7tXKVds3benE+nkbh8+fPi5FA3rVgkyfkHUdO725rVAxgPLifNDVobTKHStOSVqkLQ2nqkubMH3iJNzEzG8srS7G0vETctn4a+Z/F7v4OQgIFeXwWjz5/CDnLC3bPXCQeetSXI5vnZudjf2c3jSRhTpokjvWgQl1YWIAfRrKFQ88vvUQXFoCGVdQuqKJhoGJ3oRUFqketjMSFZxe5cbcw8e67pFHeGcZxb2ZXl+D/ViwuYESX1uj8zuxsYTDuHnXxxecPKBfp8LMba1TesdLBm4ODpFeDCzBkHz2vSj6l3FlG42cceaLUqTyQhjbVWMNeh1JnAkRalNs3KlFDps23vvdZwmwlZUWJixKMl4rOsg9pbiHhabmpQpn/ab7lTYG2us9nSFjzoRwD+FiRwovLOPkRZUve9mEFX14CRz7jWz376qvqPd8oIUv2PCvGqc/kXXdwU0m5FjMSI2lJvnDsRrc7EYfH26TpAhkR11YXYxwZe46ydRS0gyuVDSJYvjM7+WPn5Vlul2ez7VH/DJpzjq9botqyEzGzSGJNV0y4iJvIggMMrUFOW93Hw2zG3//Db8UNlO6zFxvx459/EgMUc6vtPrsoSOhV4/7h463YOxjkqObx1lz84uePUcjnGHh2nTme5YCz3U5TwIme2DdvaUVawlNFjqk8j6A7dYnNyu1O4OVPx927t+Iv//qH8fQznNATvHjxBgHbCjW3OBUr1+fByTEyaj3OjpwRM6DO5DH0F/AlL6Ps1W8nIL7b6eSiLSfoqjEK8E9sQs5jgPAkktOAtFCsXOnY5mUXhU6visz1ZFKYcmdTtJ6LlXsGU3VgLhee2DnYg+H1kLSkEYcQnFYw6lkaSOs2+4S40drW2zhCwPYP97DQD6OPMDaPHmfYDsEzjjJvZrPbxEw3m5cNuTnxUS9HuTUnp6LZ1Tu4hpXWwSrUK1GIAHcKA7whB13IHCloKc0rR4KWRzqhFt6DdzJAMkF1GMf/3nojZsrBT6bnl/25XHuonE3A74xlmuV5zfglRd8mU9Xw1IevKlhkeRldxpHpMz6CsjQtC4VKn8MpVgqcocMBOQkp8RxUoSK9cDNrhJ1bWT148BjL9Siur14H31MQ0wkWrgO0bJqxn28cSxIrlrp7/ux5Ks1caMM5dBgyZ2cK4sm4du0mHvJ+9u9Ai46+ASLwJTND2TMolT28Tb/X4DqCBtyPUwNhfnEBT3gxnr94GfsHh+kte/RPzlByp6Q/gTW8jOLcw9IttKMn7vaTLklnX/ry8jVoposggA4w5FygpcX1CEq3PdElLz1yrXsUClY66jfrIr328bJ0XE6jg3Fy439lkooAemqTv31VNqu6iplj85Wno7bt8teAH5xH6eLtzrnNhQyoupQ21JvjFOawes8xNOwjLyvVjCfP2dUyinTrzs/hIcxjxDr4w/W/HVSl938CvqhDDFKFhXShMpRn4VwOvVp4BP7oU7fHgyMs/pG4/8bteP+rb+eoU7sVNIzsmzs66AP7WEyh2L/2lTfjmx+8EW+/cSNWl2di9cZU/Pbvfj3u370d83PzsfFyHRpULZIPsI5r8eMZK6QBLoW9xOoobxWlfdBzGA7W1yS8qeBtjrajNTbB2VapZiBKY3t9NzbXN6PVcFStxhd0KsIwCjQA5A9HkWffOTyT/MwvR/f7Tt4BBvkgPVeDIBkfHkkBCI3ymufyo8aZ/f1F+fi96Vk3tWGYefJOj9h78/ScxoUJ+Q1nDRjlWD6nDsp3HNZK5stVfcj/1XeCUozNCm6u0zgGPsskTQuz6x0LpwsPiZuUIaY/dPi9IeGzbJa5OlIGcfjMshQPX2Pd1HwH6lAkncmReOPNxVi93omVG641f5ZdC/soVJWI69gjPjGyMRxhizYK6NgpipTk8GCX80lMT9kliPeKDG+0LjDsutBimfYjKx33HFSEkdo+I48Wym0qJpHnWxtrwDOAV9QP53jEx3iWKCccm2cvt5Nn98hjY/sF8A/i1o3FmJ0q6zn0j084bLkaxGlPw1b9JD6UV24t6CqFZ6lwnXs8NoLC1lGBhsVxb49zvxkDvj0djGBQTMaLZxvx8sVa2cAfGbJ31McUcQAvvI8hMjg7jmfPv0Am7aL7MD46KPMm9Q9Nn+HlZG2A4GxdQbLA3XJofo9Jr1GM0oWgDDUBGBTgpW+mNCdJWIKqsLWpyrPNiTnqmGAcBaNNakd7+9FGkMwiWK0wm70knDbCSIEnW0isHbxdCdv3Wvw2US7MTuEZyBQIKOPh2bqS1MzsJHkBA8TQgEAuQKhC+kKB1ZmJ8cn56Ewtkv5seqE5AItDZWFzYQ7nlsKSCAthDhOuYfi+thw91++uAoSfQrhcp0QWUYm76swhYetBDONVHBaWq96RfipOD+IUxjM+EfznX95zVHEMNTwymqH2MFLp1geVLItldnxn03J91M/gpdwE252ayNhH1McA5rseC4tLZISw4jdJHagMO5OT0EUjDhD4m1u70IUDYhCgMEYLZdWemExlPY3CODw4xjruZJ030jjjHUQ8N7dInc6msUQJUricUyemI8TmqSLUqnVVMuvReNmERbwuAnxlZSXnYKuwrd8m346O6JH5vhurGA1zOWhvivMcFvt0dFFEok2FmBtzk3/WBwpET0qaEIc2H0mvOzt74AgBqJIjTubTasccBoGe+C5KvwhHaUuekOYa0Sb/laVrcYBR0UdJSou2wDSabRjOEZij4GiavOAbcO7UMQ1EcSg++RddeMfFM/ToLU/pvnFAIcIDurf51v70hB3eIRlwKF+AAeJOIzAG7pyFFzM7N5VWvYpDPtOL6p8ex0HPpmN5Grgh1kXiLfPdOQbKyEA8jCQf7+8cxOefPojNzb2qLI48x5Aeb0YbunDA2hi8afcRETigJ95NTk/HRHeW+hzLaRfWb1F+xdjokc/zJ8/i4cMH1C/RUjEhlFRg8j/xbCHLIGESpHuViDyibDFI42mEwgse1mnycb418C03+Z50UxaQj8+zGVY+Jm84g2zKs2yZSRlRZKC8KqvlNXhMOEhLqOpvTKf+Vv7z5SXvcqiEyyjzcihTlYOGAq9plm6ABNhyQpfSWJETpI3RXLcwDqctPgyZ9pBs+9VAfFQByObaMvMN2dn0fYCyPIAvGo3jWFyQB1RUrgbo+BuM0cYEiikwpnfCbVKPB2exvdvDC8VgPxmNw77jESJm55filOutzW34bACfYwhj3LbcIWhhIu7eX4rzxm7sHa+nUhLOXVue+BbSBKYmfEMZuR+fnEXJjeRc3Znphfj6V76OoXiMZoVnqBsN6ZmZRRQ9Hrf5oPzak+M4Xi54ZOsD8gxaBnVZ9kbTOtAR02nUmZCvpQt4H4XZO8LY7lGW/YvY3T5HBhUnZREj2Ob1m7cX4/qNOeIP4v2v3MPwdOQ/BgB5WwXKP+WVadn0Lm/bkpXzegFGtI9MT09TZ1eVZ/9VTicgK5vCtDo9HKRU1kUmk2RedDZ1KiH43oE5vpOxtU6Rj7GwNJ/9Rs4VPcbrlZic+0SUzEt2UbiJXNNLoUa+TnWQMeNC7wsvFtNqtOHArDbHONYCeSCYbToea06irKey/T1OCzPhnOT3ueJS1Yws4rQz9ACdH+yvLvOXBp7XzCVz1HHrA2xkGtoy/sAEafMZlShijZP9wMkohUFqBWBzzPbWdj4jiYyTTPoak+Rke+NUQVwb8jty8+R1rWSFVwZK44J7+5qS2i7jceR3HMCmp2C8MUxY69rh7pQYoU7yo624fv1O/NZv/07cuL6Mh9XDyt1N73JubiG7BB58/gCl2kYYb2arhuU1b5t/rUtXWsqJ/NANhieKbzIXSp/sTMQ8SuvJoycw5UHShThM2oGW7KqwKVhjTONO4eZ+zA7vN1+V6d17d/HKH+Z8O7GWqMkNlR0Z3Yk333wjlawj5cXDzs529iu5N6jbQD579iIePXoM3dmdgeGGAemhxWo92bTqVIE9yuw5BRh5jJP2rdu30+N/9vQpFvZe9A6lbegEgedenjMo5XHK/+LZs3yX+JaO2k2MkdlsPhVXu3y7S9oasbm3J2l6rdJy3fJ5GN1m4FkUoXPUFcAPHn6R5TnpH8XPfvyT3FkLFZV8pEKDwVC4c3EDGG1aPjk5Bp/OkS1Gld6Kivro+DD71k76CFN4aIo6mZudiAkElU3xet4T042Ed3+vFx995OhT82lmd472/NzqYizcXM2y1y06GuvSQo+8bZUYGUV4g4ub12+kgrHlyrVvnz9/AQ9sxeH2ZgyOUP6kp2DP8DofeJC2oebJEsrZFjjrJj1LfpICCEu8G1dRorASRwaFbM1LdXCciHHLkZ8T6nsTsBWGw7wIqdx5XvNV5g9uko/5rn4/HBzDIa7MwHQu4eS6KE2/g96VYf7qOFUwNdOonw/nIQzKUA19DZA6+N54V0HTIrHNZTEobGqN0T7GZDvu3FmN8Y67/+xla4j8sbvTi7UX+/DzafKF3sZoQ5lvN4ljJ6Z4v4WHqsYch2eOsvUnA8g/RSnbFz3axJDrDvByx2McXjzE8z06wPDGSbo4GYkOXuSNG6vQyUh89smnCZZ9y25ev3p9Cbo9jqXZbpxCu/MzU7Fx2I9PPn8CnaHYxqZR+A7ixLjFaeufHuL5knTPdR6KEaMxpxyTlpS5tjzcuD4V8/DYJx8/BO6yKb9GjqOj7f6zq8buCb+Vru/eu43B3IkvvvgUviresgtnzACPDucAY6PZ6ILXshpeC/3nhjIayuat0XupdK0cGb4mIjcmyMErMI7D//VCZRqFtUFhmh4ZyKyJzxrMJeyI57D02QWsXKyKAVZFmb8kUZSBD3ZI+53ekfN2Ha5uM1sDRdnHarBJQkBlXEfXWdGo49zCagrPtj01g1uPB9UWSRgDVHPDflbAOBpxCUnBgXgpfDIzdJhKN/sfyZvnWVYI0JeFMKXAQrDSrQr8kqgrQr/EzznMyKGy8Jf9KPkRsUyqwgmxMknfCUeWncNnqZRVlsTjomK8q2BSHsPBLBLXBM+18JCAeMJ96ZfLkmnNiGfiZVyOujw1HDZLj4J/TKtwZw6vzsCjg9FGRyfiD777x/HuO7ezTl2s4ojDfgo9HvtOstlZYUeeGhM2+ZSBBMWr0oBzgnljQkWj9Uq+emZc2zx6uF+8RaerPX3+LL+zD1SFIXM4MM7ujZnpqWwCdfCV00ckaAd55QCvxIFdHVPxta99LfPf3NpIRba8vBT7hy6evpUen/smayS+fLFOHBQxNLSIRy9ebDbvoeg1Dty56snjx7H2/CXfnKZ3rBKcd9NsUGg/5s72dhwfHGXe1nN6LdDVMl62zb09+7qATTwfwrAX0Jj40OOXAHK8AuWWLjQsrC/7NUfxGudX5jOPxcWFnD6j8SmtuBrW2vpL8E6NYYAc7x+G0+bEta0Jk1PTsXrjBrXYTJ7SGTzEg3H3mCb5z88txuTEFHjcwFh6GdNTyzxbSSPn7OI41rdexsb6Rnqm16ZnY4b0dvDYD/snMbu0AL+RoMUkf5VXacnSa0AtIaTUKQqrjz76KBXrxQhGCLh8//33EKqTsf7iBbh/gXByeuIgtl48jvMTy4YaAD6P5I+hUGjec+FTDTNlg3lr4LvAhrJD/FgPGnxeJ//5MUDl2tS883k2sSoTqiD1oBL4Tzzi5zf5x89vM1+9y9LfSSo8L7LBPDz4x/c2MarISp2b16uhGKXykqGGL/PLB57FgekWHi3Q+dyzl1fyQlz4JvPyFelgenHmJtNSCrwahOksPVedhmKknp3piWLIne1xf4LyPcGbm4qlpWk8WDd4h9YGLZSvMw1aGGkaBhjXHWDAK3YQVrPRRjbPxbMne/Hpx9TvcbVYEcxyeo5z1BhPx2l2sRkTk3ilZxizKKHuxCz8C48fU1ZgVoxpsOnguYa5Msn92e/cXo037l2Pb371nWgiw7/49ON4icL+i+//CI9ag9+FV9AB5JO7ISnRev0YgTZysQ3oe2FxjvKdw/dblKlH+RZIdz558NnTjfTibSKeQrfIyznGCR1iK5TGv+ss78FvBbfJBCIUXXmIkWsr6wgGqsp6BMMVYxj0np3D4/sTyIMJsU/dUGezs7NZL9IgdZgEmVvngVRXfvHsqE+b0A53sR4QShJNTVgSkTWbA5VQfpiMFJxKGNfiAHEuwUVyzXFXNWnHNkA5gMRRkhKJabie8ilMpDB0F349D+dLnSBobDYcb2E5uPTjGYJpDE+Xip/u2gxdvGYFucSaBZIMFe41IVIer8pdFpt4XHskZVdM5G1el28sSjJWVb7CAFdBdcsH+bx+d8k8BNO67I96/UgYzBqmUChX6QiPINWMLOTC9rcHmVPDQuYq8OSZ/0XooPjMx6gl4Synh9fJ9BIQlmjWpwrxskyI7UYrfvu3fzuuYX06xaWLB+gUk+wugCmyqRIaca6ueSsMNcacfqYVXCw9vEjOs3icCukDlJTKxvq2iddRtC5faBLPUXAad3rPMnXiQKIkOPhrbtY1Y0dSYOshOpVFenQUsMJOn29pZSU9VQdCmS9GZZbJxUAOD7ZTCWmouGi8eUjLm1t66i4S0YRxnEvqgCvgNjLhRU5nOY9r18DDxEQqRpt2pVfhWV5azvIoLHIqDkJJXCbsoNezONO4kO7FkyEVAPmbhvWhN+C7YpePkMcRea7EyrVrmd4RePv000+jx/lgbyOX6jN+jhwHVudVSy4aLpHNeWV1oS5CxG9PMJY0Yo8Rdg1gAsqsv3WUrApefCkoVSzZwgDtiwu9GwfoafyUAWWINJUd2aShDH87JcPpX/K4I0Htv7V/emtrLWngjTfeSBpycN0BuLOlR5xuIsgsg/nVvJbMcRl8IL6unklHScLA6c/BZCm3ULaGgl9om3T82djlqmumcHlI+zxTYqQxjJEkv6fH7j3vkz8yJUOps0wzQfGcF5fBek5erA7TGg6Wt6RVQl3v/GXcukwlj/pbn9Z5kkZ62w4ARKGZnpVQxTdKSjqfeW3CBl7kW/5UymO8d+CYhoZtdi7e4P64zYZ8exx37nZQdJ3YPdxBoRKHuI6d6OPFqdRca9i9b+UjW1Gain1wfn4yEetPBrGzQ9oqHAz+bmcOmpiEXzfRBafQqMsugl90xMFRH3gmUbjIWwSVOwA1m6fQO0bae/dQuoP4/LMn8ezRZjbV2kJji8PU9Hh89+/+TozPjsRPP/xJON3n8ee92NqADiCBUbx28XOOMrf7pIGhYp+x03yc4tPCeLdLZA+aH8G50OPPJmg4Qkcz9cqIXq7wqFfKqH6rImUOZU1NI61Q506ddy6uOzE1xuFpyq6xYlqOU2qddzBCLmJ9bRvdR/3Oz89XNWPTclGMymG9W63v7Aey2REEK8G1MIVCJCtoJFSpRqXr0oIKdPsHzNCmZb4GEaPRnZ7EYp+LYwTm3t4uhWiTV5mLaToKH93vs4EM30oBJuLsH6ToWdnubzuGZ3yBl5WT9hNyC65nBdCWgmdaSEXp8MBOS+D10nKVwJ2AGkEi5z5v85pXlAkbJxmvFsy18K9DKl1wkwpKIjeDy/RLkNCtsGzy5pdMR5qFWcy6MEdhl7zIdK4YV0YvcQyZF8dVoOwqTH9Z3tL/YCLlngPc5yAMM+RIYgEom65TMBA7+zKJKzMXY6GMPHf7MOvpAhw6griGTY9WOHxns8rERDcZTMFtv771aVAQ2lLiCHYNneIFOLoPOiFP45me8GR5SVP6c0RwWZQBkiOOAt7R1G3oU0/a+qgVhE2hDm5wI20HzzlH2LRVcpbHEfDSlc8t52wq4bI7SDY1kbfKwFHSab3DZDb7+p1lTMHJn7CncQf8pu9z6cSpdckDBONrAGhV6z3bLOz0HpvAfVe3JJVyl9Yi4ZRGVJA+FOY5vFsXhrCsrqmtRygyVDbC5ZzYSZShZVcI2PersrdMTimSVgGXtE55j0eIB7yMweCC8MLXMw1gmcej18ovRu9Z8pz1L1zGc4S2c4kdpW1eDn6bmZlOXKmEJyamsznNBQfsJ7t77w7fzJEmyrni4xFkgQbOw4cP4fu9NIjEufmKC8fLjpG/NPE6j10FKeEq1PFqpSstJ02DR+VUTVP1YdO+4oG/TKqMaSi8YJ0bsj8835e8Lr8nL8+vK11pYDiUuLzg+6Rl88nvroLPXw+1nKqVrnRCSvlt0hj5WMYqQf+y3Bq9nrm7hNsoKTPKYJMMdStKvvcB54ZyXM8dnhQ3GiujF33qbjTm5xvZMul6Bs+erUOfyD8MK1ssHeE8MelIfAfz9TFApe9DdRl8MI7yw/A8whBFiU/PIKf55X6zqQjRCY1+dLojcePWArzYjI2XR/H44TpJT6FQW7nI0ejIKfSNbHGMALIeVZwKd2f3GBlD0ZBveszSdozux/tfexPaGY9f/PxzaJQ6wcISN23XhIAnAC0OdrdiBZ5aWpiNJ0+hw6PduHXvdjYrf/zXz2KPMriKm/ztGAIHoFpexxA571c6dh94W0mda64hckr5bTlVqexuOc0VXSieqZ9zytCZakRn0oKfBL5zHB+Am2MNm06MzM3NZV3wNYjhMisbYYJmJ71i3SIIssZwm5OMrHkeJIFDJElkfp/NuxKPAFBZWhVtR+A5RWGeM0IThlY42DTk5H8tZQW8xGYnvsPMnb9nEyYlJ79mXFu9SSXi5YBThXtuIs/riuYAp/gGeXCfowurYBkkLM95z2E68oeJaBVnkznXObjKSMR3+ysJvvZEhG84qOrU1IXBSn71tUfNOPk8cy3hMn71yHeX31UCQyBSsGT6V/n6TuVYxzeNMZRuSawcycQQZjlzJexVWT00Lsq1Zy3Aqk4vA/VG3pkX9W65HY09HMTLsEAxbi7tSZr2fytAFapEQjBPpHI7zYELV6F8XtIQHLseNOR8MY1nNjM7g8JZT+9JUPXMXCRlOFg3HtlEK8ykV3so0qXPfK9CsXujMQITVEnU8Od30rA3fOfG26bjdV7x/qqkwAlOhLcO4jnpsAomq+epcapnaz7Ck/VJevJMYpznpUugpC4Mwm6wf91YdV8UlF5oo7rznPM1uUulwVG8H40BDRu+viitEcbJUb585Ej+pCb4pcE3YymgLcNwyiV4l4Xh0TCuEu5Mj7TgQ6AER5ZTmtPzlzY0DvSC9A5Kt5LGlLyWhqzKxBxIS4OOSio0Z5Yer9CbMS3H3x4UW6+H4RR8fZl2dWStCos8bt54Xt4n7VRHlvXy8P4qI6Gq8VKHV+AmKqlk2uIj764+r0Khh8v8qmdep5NDcn5fQkm7pHUFl4lefUtIGK2LV9O9LAf8PoquOEfpOhhK2WgezeZZXFsZRya3YhcjqYcx1Tt2gRhbR86hoZOYmm2hdG0udnDUUbj8aHNsIva2MaBOmxjFk2kcuxjF/uEuuTqOpY3s7qAoUTitcwzRCar7IjZeHMRFfzL2dk9icKTCcxqQ/aFuBtKMlesLsXe8HWsvN5Epzh0HZmUdNOcKWNJEx+Vn0R1OC1IROhOhf4yBjt6ZmOrnYD7nAfd769EZx4ic72TT8fMX+8gWZcZUTDemcnaBjqWOY24yA5OAFfDlvOVWHB45JQrahtAciGX6LrShca18ODpyhodLribmw7XAJ7oN0jyK3YPNON3rxgllVB7YMnmpdBXmdmDrQchcI03btJ0qVJSuFdbC+rEOa2GclVoTDT/UawJbVlpC6NmvOzcdk87dnZxIl34Ha9eViHTX68EyJiqRicDBAQU41IoZjxaW9NzStZicmYlzKsp5GbngvEpXGZ+QS0yFELON3aASrYLKVkbXqst7DkcApufFd6nUyLvs61kxI89t/qjj+z+Fc8JJuRFeWlx8WMpeALm6zlviJFxDwaT9KXTIrI6bCpJzabLjQjisAz7PaRhVSCxfxvcCkWc7ePXWw+an8r4cuUC6BSO+95Y1j4zuPd9Xg80MwqWiqu7yPyll9DqY3HCwrjW1ynX5qlYg9o1IWycw7SuB96V5FsMMunCQjv34KhqFs3B4rr3DlGcq5aEgVClIeOc56ZK6SWizvBoB5J/lVQAS1zIPw5+vyjfGvxxQ4880yZPHl8HRwcP3aZTIpVWQpmyCVunKOxlM13zJQK/DdA2ezdumeJVnbVCZt3SYRc60pb+6TgjQhOvKWi6NHJW8hoe8lHTBh/guiQ+/c1R0LsOJkBQVPMSAATfkV6Miy0784eCzV0PBtx8V/BS6qZVuFsvjYizcWcw1z/f6++k5W46kaSIZRTwVz9DvKW+Wr5S9xk8J4mj4/lfD60pXXL6eRmZqXpyKb8GVMAFHGifIF5NJWsg68DPgukzrVS6o4w2HbBUZCr4ufFzx+mvhUna+klbBgXm/WoYSdDoshe88Eo+vRJO+Sz2V+lFm1felPE14TYWbrA+dmLWDlBCzcfP6DErvIteof/zwWU7zmbR1AoK5yLWZq1G6epItF76Yjr2tfqw/P4regf3lKCreneHeqqx0kl18Z3Z2Mpulc6GagwNo4pTjPAYo9uODCxQ2CrHjalLA2RzEt77xbizNTcbzly9jvNONH//sF7F32McjRdE12rmRwdjRerRzTMk4ig8aQ/Hv78gTEV//9nKs3gH/jeO4f+dWDHqHuQDLi2db8elna5RnNnZ2+jENr773/jt40rvx7LktNqbt1KOx2No8wPAog6jqcHxsf3ipH+WTrU+jLXQSuk5F63rVLj2lg2krny1Fx9vwYHSoB75Tz8zMz2V9u/TdaEvrWvfZQQnuKuOmA/Yz6YWAUFx9hZr3NQNJiBIPSWVbNrWXzQ1qdLf8a7nu7eR4TC/MUNGnOSy9v38QYwMQftQjr1Z08YIHIOrwbBCneMtjjYmYm16KqYlZqEILiPQlDIVSFr38NxSCvRJ6JbxKrEl0fFMT3uX7+sSzVMDl1hJBjEVgFgVZ51Hlo8WDZSbVJkx8mMn6HXmlINaLkJGJo0egeEtFxLMyMMw0tNwK/upyGeWSCclHpVvfm7ZxJGxhT28OC8x06zjWg8CUFgjTPE3Ystwcw3XmzzK4xvUrIb+7ChfAm7GzrAWPCUAVsszD8pr3xcIv7zQmpIvhUBse4r0oWuIKcJV3ya/cFGufPKoWkUyYZ0KVkBHPHxQ8BJV525TdTOYwjusnpyXLvfQk85iy1/V3JUf+lwvgLMaW9K5BekJZ6i4WXpTzUBC7wx65UYbp03thqlsDagPjCgICjDmsaLJ0lnso1B645y+Dw1DSJfie2JdRPAtX3pR3eZXxroLVpuBOmkl6qnB/GaSF+qqkkor0taDs0KAwnaTP4YDQ0jASvwbxMWzEGNv2rkvYSEND7JWQHv1VyHyG4JSzrZc6mJZ5ZL0qNKXBqpz1UcNTyl1KN5RkBp/WRrKEdOJ8dw36zE+FDuTIs1FH1TuA9ALvzq94lod58amyxqZLkMdfmYJZh2GBnyFpmc/5d4mTofBlz1+9B7Isq/BJ/wCe1Ypn2DqO23fm4vbScvziwx/xuBff+u1vxeefP0RBlimap2cqPr5BTzhOYwKvT77sdKbi5fON2N5G+Z6oRMfJ126p8ehOT2PwOU3tEIXmWIgenqfz2MfSMz0/HYv52YWYmmyjHzbi4Ggjbt1cjcnxmXj64mXSlFPrnG7neKMDDAJpcXyiFdOTzfju73w7Zidm4i/+9V/HT3/0EXXbj//z//W/iH/wD/4g+1udseD2mY7DcKpjY2Qi5+3a8tOeczEdaPPsJNZfrMfOpl1bnTgcnMX65no8erqFl1027lF26OGnI0o9jMLHYvD8FPjQiWMNZDqGRXMcWcHZzX30jM/6GCD79oHL6+B6cmb6whGizmsa77iShp3Krglr31zpt7WAOcikZR9O6YsxAS1YFYAerJ6rbf6pXhDiwECcixw00Z3rxsrNFRBe9it00YAzJ0rDjPKxDY9jWBxT83Mu4gkyJ8NJ9GcnkK9N2gqgJCaFt4TzKpP5aJgffpUYy9sU9PwkY/VeiWW6r34jYyjME0Fk5deefVq+UrDKHFdKt5z9skRx3uOoTW7gws58MWPAhOGnR0KlYXGmwM+MCoyZRnUMK11xWedRM6LXo6RTx/+yQ2BKORQuCo5y1O+T7RAIvy4U7+71dIeDGVSXhIzD2XzSALF59zVP1zh6N1qK5QEJeFQhhR5x9JCsM2X5xbljC1JCYKlaMeIV3AiP6WXMq2AedVnznpdlmhQ4NG/T4fmwpzQs8A2mXQtoC5X9YDzPOvuS4NPXsZle7lCo4XGAkjvnWJ/DyRm9ipKhrrM61K98UivfQh9XH9XKT6WRzdzc1zitQ0nXZjmFMLgcztSAsahC4iWfUY8qmKGQemnIwDC8bhwk/v5nKN3hMhiMb1O4V/Wnr9fR60r39eAIfYiwuitBWMzKs/gvXVLSmfkUXGWuXHvkve8MRJUKLFuW1zi8P0PCj42W2RaOLnf/b4Cl/NaNZYMyUuFKIQ6EKnBnskmEwCS+q+A3r5aVPJ0Ia77VUdf/ZajgrUPi06MKXg0r3eweAI6Wi/yPHMTcYituzY5Bl2vRmRmN+eXpWNvaDfyk2Nh2kKRpWMaT9BLv3rwZi64e9/xlKkXnrn/+4DFKZy7TtnXFlhadK5uc9ZZLy4hdHM6tb8Z0dy7XCTjY3yHxAZ42zhoKbWtrPw1k+3ZztSfgdfS0gzFTLqCAW+MjKHAMWd6d9i7KEqIovz/442/Ht77yrVjs3I5JlPmLl8/wsg/D3dZcf2Dt5XrMzs3HzLI7GvWj0yz6Zu3FdkxNz8YIDuj23kb8N//8X8ZPf/oxaTooK7L1Rg4/7uOQ8sCxGD28bD1l47hwjsa9ssZla5UzDgJV1jiGyebqkfnlJcoCetDIbhRf6kghU1b5sXlQC99mjRMsmBzIkgwik9rxbJOyhOsZKwFgGiASjOTcSpFzBpJH22Nx7fpKes+uCasV2MfbTY+YAnedngASLsYBkpScfJ9WosoqCQ+kwzhaTxcufSVdSTTAKxzJACpxfjmh3ud8J9EVhilMYxOQCteF4n2vkeH7Om4SKUHi9zpXcCL97IeCMS6bkEiLxxnHdGvhnME0eDkCswMN70jfR76D2AWA4nMiD1+If+DwfQ2HaTjnt9LVGYbhq4NKdzjUnlN9XHkOBe5Mo8ojhSx/eoivhqu4RtB2J6nC4FwkzDy/9ILEyetJGMzLwzSwJIeDdVYLsswH2jLfhJsr74aDz+xvJUJ1qECpw/I678u85uqeUOC/CjnvnEPPyXxUKGXZPSuSCMQvzblXwXyHg32pUtkrQng4CCJwZDmIU55VePDg9tWvCk2KS2okcVvjrFYAGb86XypZ4gyHLOvQowSNZ8l/0IAPjCMt6Cmmt/haGuWjqwBk+b8OlilbLpKmbLrWkykjtW39SlkgnB7+qk+T/rhRuSV912XkSOOp5qkvC8KI7LkMRH3d+0v6Gwo1DHXwdfYWVc89ihFR+MK6dDqVWRU8VsrMuMQwd2nEe/Ou723BER+ZF3/2dY6gdNsoAqePxIVNkdCcg9eQe+fhzIwO8R00hJLG6DY7P0+ZypEQQQvC5vErZUUm/9pAgsJXl7M2tOuQsI9ZLuD2hxeuk3QO7I1mP6ZnoIv+o3jrrcX4yjfuRf/sKLZ3DuPnP3+Mk+WcVaf8cLRRcHvHMdnsxvtvfyVu37obf/HvvxfPXq6lQuoNjmJnbx86a8csXuweihKMoZCkGcpKGZXxbmzjNNPjI9cp53HKW+IBs2sySytZTxqAcK4LLnllS9HG1l4cnxyhP6gbjJzUU+D6HFlz2j/CUx6PN2/cj7fffifmZpcouato9XMlPB1K0dKYcCWt2Vji/eMHj1D0L2J2cTLmlqbjo09/Hhub1GHDtZXH4uXGFvoPDxm9tX/Yy4U5zNNZEXaVzs7NoWhds13j5CQXi8mNWVDKrnQnjSSv37h9y3rIyHoBSVi+AAMyphVjX5Eu9bkVROYSrHMpjSuRmrHessOyR1GMNqe4g4hTHlKIoYNnFmeiM9XG4MS9b45TKWW5rwteLi1fj/v338HimcGF76UHbcE0UE/xuvf3dvCwXSkF3KOoTk5K09ypXrhCwIgEiZWiXd5nwQi18CqM7pMi0PwZKQUc5fVcmI64akXjJK58ruDiz3vOcFgqK78rKYo731XPUBD2f4A6AmK+0cw49nerdMtuKybkIWFxUAeCV+AEJgjUvpThkPANBU2U4VC/r9MoHhDpWBaOFHj8suzlL42QvCD4eRFGl4/izEJzl2mbbnl8labN6AUNlyFzyejlm3rd2TqYh7gypp5Ye6yFQHG0Y+mXNN1XAjSnEZNQ+ZmS1Lx9VUXNfvlymSHzHgrGE+WqraQJXpdR3MCWCZnvqwW5Km0JWWWEut5/JRg9WwoLboQ3cUTa5iNIr8NVh6v30kHliVTfpmVPnFoZvJ5/pvl6snxwGTfTLRWdNMzvV/BTnetQe2J1MC0Hxll3PedjN0ta9l2lgiCfhFO4/V3mD/1bX5lBwWhNh3ovRH0l+E0dvCpmxlV4LTr0WUNe3hRcl2f+b5C3q64JUMLGZV10cZOeviRQf+dBpPSAOefYA+Ny77caGRmXZ+JUmvH5CN6f0yWdXdLA2zo7RdFCz47E9zgBzpQrNjefj4Mv1zBX4VWyozJA9IwNwlqXwyAMNoPnxdXjV0I+5ptSTvlDOXoV2atzeDFp7YyEcgATODDrhouinMTqrfGYnW+iTDbixbMn4YIR15ZupbN0sLcbo+MoL3jxaPsgefbd+2/Evfu3oz05Fk2UsT7Xj3/6KD755AGeoDtGHUIXKEr0hB69S0W6TKmj4FVGri1+fHwYPafhITClHVCCfLclDAMRnLmOscayHrEjivUoXaDIkfGOGxhrU1ZQu7W5FYNDvfDZWJydiTZy1ulIIxd4mM5NBn+QI+nbYqthQx5QmEp6eqoR776/Gu0uYKLU1ze346DntLmZ+PzzB7G5vR/dyTKv2C0FHbjlVCP3E3DFKbsJ0pmAL1wNbmpmCqU7Fns7W1lOac3zyOq9G+QNUY2OxzEe5Nz8Yty59260O90krjOVG1ZLC+9xpjuX7jEgZ/U13aA6idlBMSfhZtTu/mCfVS5Td2SnuVu7uV5t2fhcetEizqXjOEsEMp5TPuxfOe0fUxCnUkjoKHikXK6lqSIEOfaXOe/KgSFltKsEDgKGGNv9FesdacqIMQWWcPJHXjwiuYIE3yk0nKZSN4PJBH0UO9RI/khQziM2i2CpuQNSLijhAqQXtu2jQGVO0nI6h0JHMPggWwrcx1bl6jQnPfqcbA0TpIFTVbxN9im0KH8WlWuZzYZocVvgVIEKR2EmmdhvHJHryGFFwKVxwXM9Ia2qUlNiuQSJTuGoAPH7fEfdmh6ZZJzsr1CQ8L35KugTpko4GK3kp1BWkGiweFC3RPBp3hAxhSv4c+GFEko9lKty4f8RJ/aBJ2GyfKlwyNdrn+Wi9Sj3/MJ3eZImrsKwgCohAeWvnLPJv3pjqJ9bzvQ0TI+E01AkZN+5EfIoIesnlTuwcRYH7qzlzix6C8bUSMmBQcYlqeaYyyyCY2la4kgDRLxkklk+D4OtNJZNGvTC68SjaXEJiP5HwICv10LBWynHKMI+6Vee4kvpwU+z8YSsLLsGhCXJ7ypcG6TDUwxaaa9u/he3Wf9c564/WW7pwwcZwWjJbwa/87q0il0F+ct0hCfrCzS5VnPmD2781UlWJbYBlJN5ele9ye/zNTUxQV4aJvIqdWy1ZdxyFg+2WLkmdzIE+adjMaKMwYFAYI81UQwONEM56P15TmKAX7Mvf7QHN55ShwjvswnyRGn6yzEapD0G35Nvo+Eym3tkgZOA8JVWXIXPQYIxKn0Q/wKtzPfNxiSg6c1J48KlfGvk4BsBV3a4VKZyRFz6G/T3khekp+IUkSy4q5vo9RxdWW3afcobrdja3sq+TOkxBzVS5tGW3YYSgTJAp8qRtyLzDLnfivnWbqwsTsX/6h/+L+Pp00fxs5/9KO6/cYdv+rF/sBMzeIVrm4exvb2ZdO9uPTpEltcFV3Z2d8BlK6a6N+NgX91wHtNz48hl10lvRv+wHRsbT8n7IBWxc7QNKbOoZGlG507YLJ8tK8JvF6Y6RF7Rg5zttuLIftqDfky08DpHO/Hs0cs43h9Ed2I6Vq5fi5Fx61B6LN/VeUjb6peRsWngtvXiBOU6Gu+9fy9m5idQ5pu8O4/1l3s4fSfIfUc4Q/Mo7lG89y660A0Q+jiXLlm5t38ALIfUg/Id79jO5JEBxoTbEepZOwXWOqDOZlfmcms/V+I455idW4y33n2fCi+bErjE2jgV2gJoFy2Q2F0tKAcKSUIyNs+0qBpYDR3n0qZ1cQYh101PRVnkxtaV5yaNWc25khNI1nNVBYyNtBEKCg5jgXzFpMSfQYb0XVGYxcIslZRWKYepuiuRSkKlroyzKSGVF4Tqdyp5ZZqCpRZ2Vm/BQ0k/2TEVN0oe6/X8zLmSwM+zXF6vd5zQWX/OV3UwkGllmRAsPndytaPdHAmoVTS/sAyRtXPNYHHWko0xTlzowUnUPCyCx49Nx6JXvwIheKvgrQeAKGeMn9/4PWeVZhokGYrwr4Pv85a43PgHE3tbPKtsbrf8fC+Mxk+CVVhSl5mPWSUwJg1TZVL2C5WWkYTDZ+bnfx+JG54njsy7em4cg2kXo4d6gkaM4rw9ByiYp+k7mMJQpzlcLsNV2iVYl8WIKjSoQXClBApWM5EsjIoAr02DSqIhvJ6e4WKs4FXL2woyzaQLFO/ICAffagWXxMW176UrlC4Z2JQmck4wUr22NqUpPs5vzM+6MPiN9Wx5X4dDZTEcxBuR8tq4OFoJm/yWfjPPLLn1ojwwM5Vx4tYfZzEinhWCiTOnHfnedLgv9VBg8RBfFahV4BnEJA5KfHgNITMc/C6xa1r5oNRT4WfwxDf5vbRAGtZfWgoZt9SZyqYspqHih89dH8DU+NPjUOFnM56PKLT0pEwaG3XhefmmdOfgUaSyGBk7if7oCwxvR8CaJ05AZ5p4Dbw9V1hrphPS7c7HJB7UCF5qnFE3SgDq3gUibJU67KOI9tZIZ5c0DjnKqltu6G7Ln0bB7Mx8dDsLKCMXUpkN1yF3xzR3wuod4aBA8wKtwnFTBhLmkQZFooznyiyMeWSX8stWSOc/6/FJ43rYzdZYLC0t59ztX3z4Ybhsp98q8HOPaQgAVGJMdHJlJrsG3nrrDfJwx6C9oJjIqqlYW18j3mncvHU9nQ1b6bqTE7G2sRu7B6dlRgrl1kudmnKOvHVYeG1mYiE21o7iyZOtmCCeTdJ6gk+frkf/WJrAYx0viyIZ3L5S+SztS6vC28JJcU66dW3LqtcuR+yCLfb5WufSTTpc8KJlcolVN87gaS7Q5LRVCUM6krZyF7bMsQSnCkl36gjxWs52pQ4weHCslJ/QQS0L5Nk0tvlJjckL0GfSOgmXZmv1zSmKeBPZv0csPHH3DKAcuWbB/NJ84QI+cD5W73QQLpg+bsHQ6BMUdn5mIXa3dmIEZSYzaDmp+ZMpKkHo9zaflE3TYUyB5Er5pVJyvdz0KJ2zSaXUTak5h9D8PQhNF61Py68wnchPpgdpWUiqzond2ewgx/BE4WRlpVfrN44KruCqmTmRY5qcMyv+5bOMZrrm42P+8Q01GS4j2OlM4H33c+EHfc/8IAkjU+GS+/Jh4qaklG8gEtcb7nJGKVMpMt7JQKbKJMBX2VnGuC7QMD01DQNDKJQtFQbCwgW8EzYOrbt8nngpBCdRlDJ6XYhVED2bzoCLc95niwQwK9AUOuIhBSDfmbbpmXfeEMxDIrXvxPRkDvFt+XwnI/jcNY0VAFOzZech00zcV/gvylcBWKedGAbmkpHGinCKW+vWtGXaWuln8CSceCA+9z7LTx3luyoUg8G8uBEffG9fmg/MpyyU4e5WjljEyBTGKq2qOvEEKCHPk0ZhQvOraVw8NzS+KK9CUczJgE6UPz2RPmBo4iqshcW57g4i0SK2S0XBkS08Mi75mV4KApWucFAeR+rX89atK4WqBmzSqvDx3C6X0r/tfXnnc+H0LNoUO6L4hJsTDWPzE17eF0e7KN0smWn7UdZMdfJZRe++KbCqmA3mU66cU1+MTN/ZdNhOYZ8tXQh7WzAtq8l7qPySVjM/qdc8rHtZrhgZBtPzSAWkd5E0DN6SjgsebHWTjscG5Aw8wlEUrrRg91iBWZmkYMx6qYxQB06hS1PR9AeHcXS2FccoTb05y+3ypgM8j8ZYGwU8k/u1diYcdINRhsI4Q1a6M5sDTlU2bRQLkfFyDxG2L+PweBMFhswEflfnGsD7bqTh6k/NsclYmFtFNsxQHnCJB7i59SwOdrdjEqPcjT0cgDlOfu02yh+DfQTYlVziKWmccxpS4gVa8yg4Fb+FvrzzmauI2fJX5B/0DJ1yCV0pZ2uaga5Oj4F/kF18Dno1Deeiyivm433SJsTkDBPxbJ0nznknLXpt/TcxhI4OHJ3Pdxp+GgvUgwtxuFKUcBZeVb4BgzxgAF/yBKkl74m/NJzlw7Q8ilwzyqmrSRmfzNM4hSeEwTIKh9B5L7bUEaZpeeXNxBehLEtc4hW+L7ioW2yEzXIL3/HRAQaDi4H0cex66DJX1sMDhoSLUSVhWtazmJ52jXZ3aptAx+EF93ZJ327aI5Tuwgx5kEkyIgUaB/i03LQisfjaU3H35n0ycveF7WSmo+OefJIFoQjE41MBB6keVnQtJLx2qb/l5ZXsLN9d38rnKltik29BpM88EIcgoiDdn025KR7IJAWD0kPCRUG4DrMFLX24viv5np7b5FEUlIK27icsaZCdeSahXcGZROq15eCJw8EX5hew4KZzX9K93T28SuGBcEzXpqYqPb/j8yxHCSAeBE1gaS0tLMbUJMyjgLDJj+/1tqzUXYgmcckX6YEBRGla4VoCgHDGUcbu9SiuJSQZzSkrySh8d0odCXsRUhKgFpdlklhgUptkRSfBbzIIM780QDhgUXBUNm33Xa4OlExclK0Z6BnUXmfCT1oqBC07t7CyxcK8dUouGYRQ6YYsL5eJP+ErcGYWlCsLkMxpGYzjRzJLHUiZfK+MjiJ0y7iCOmj9+j7TEk5gNi/PCT84zdGUGAda1gVnMqSCq3yXjGOSVf6WVTwl7niG+Ms6dC9YjUN/Dty4gObcGPsAj0PB7Go3aUxwjE9guJFGLvNI8qPQd+YLTKU8V4o9S2Pevq8rjmvrQd6T7v1O/GdrEtc2J/o+hRgCSNyP6YWDM0DE6OKZmAaGEQAYFQife0DD4rymP+EpeQuEeC7ChLt8Lj6ttXIm/UyrzO/3mbRpGr4FKXjbNpUCa2W8FE+tjAPJssO6Ghs13ZuGuDavGgeXeCBkrgCT2RNszdLrtNXBaKql9I4VUBKfkKdjlbUpFXFYDlc5k/bOc8zI9v4e3uYeMJ2geA7wctzEokU6rVicX425hVWycIpL2U5RZesG/KY1OzNT8QGpN87i4HgjFa/eoU3FDgidnHRxn7Im7yRe4MzUUsJ5ERhs57txcPQS+oG/zh39Oo5HORPdqQVyAq8OiuGwydUukjK4E7pO+SsuCr7SKEaJJG0CpLRR6rXIanHus7OwW0s+U/EUGrd7UO9M43QCuSqd6eG7ZGiu6KbhqJVCfJtKe/2DdKLka/NOHuM9NUadQjPpsVvzBT5qP8ubg884u1+y28gKqDSWK8CJD8qlkaCs0cuWrusxA5keZ5/pnY842Bb6c3Ck6SdPkJb32f2IAXHh4S/5S7q1CNYgd8R3ppbPjOPFFakVHCof00EUZt9V+PemtKa4il0jZqbnqWNXW7N1BBpBELrmvBuuQHJpyDgty32JR6Zmp8gPVCHwbB4EZxTKvslSsYvzy3Hn9t3Y3NiKl2svcmSaC1WMudoMXukKyvTOnRsg6jAXfzfDM9u/XboOLAkUKSWDg7FoAHDN2LJyVX6jlnDeoVwSgxVihYol8VEKbvzaS/I6FcdwOlxrTSUi/Ueoke69TyRcv6nfGmSekkhJKBmXe5voss+Ub7LiMgFjleYtPSIrT6Ft/42jdGVAhYzllBgttzBLuAozcU0GEG5ZxD6tMCy+LAvvtHRVEtrUZzUuCOYnOiyH+BPUpKUq5COphvemlUXJawUeuFP0igdgEyafS6juaZtL+/HcNIRHeBWOOSdV1klPAVgBwDIJi4ZYmQ6RH5kZ96WOsn4TuAKrTS7iI4W5T4FLhjUPcee+rNKhBlJ6dlnmKq5p8K6mC3GgcHARiqLgYULK0cNr8Vx/6nxzszO9tFwhQrHwSkhgq+sM5GHdG8CDS0yapoxPRuW55c3vKI/KWgilA5nRsQ08UcBaBYkC6dWyW398MxIugK73qzdmq4ZpGdFoxFNBcChUS6uHxoM4VLgVusMqzG+zC4V76UVBCXYSn/wnnh5PUbiJw0LlmVXCgpBMOje29FmlVeqfM9/k7lPWBzgo9SisokLBZh0q3DEOqT+NAWk/64h4WSwEvAI012wmLbtSpCn3OrZ+HE1qfh3qMo3GxKe4K3OsLWoKq0QP/8CDOyTt7x9kmSfd9rAxnQNshOtUgZw0UIS8Dx3ZOjoO/XJdlIRJCSdlA7YTlMhZfyu/sevJfWRdOc/1t11v3PINUBBLi8s8L+tuu8hKNlUCmN77JF7p+GgbJYuiJY7NiMoClZZ7UosfvR73ktbzLWumAwtK/vzimDJtxQDYRke7xJnCoejynaQzLkkln4gD58wLs/gv8sznHLy3vMkP4Fr5I8rMozaAE0HgM6cAWndpAMmDUoiyQYUoP9ktaB1iQPE8W8lI4hRjUkfMTpEGODU58zB15btluuQv+F3YjFEcJ64hPOnKDQmaOFfuCpfK0yo3huUjBY0s6Yfksmw+TblWB8trXPgd4DPtXGMZ/aUBqpHoYFx5UrPEb2tjX35JGvYrQZJZgTnT45+v6qw0Bnw93ihTntzbuNkuxqLFlILUUTOzbRzL6Vxf+cmj57GzvZcbhSwvLeXa7zGO4nctZxKzy2GkOzttqRJVYzC6wQqTAbVcbML54IOvpxf0sx9/iH8H8ELCuxOQdvfO3biLG316theHeIMOj1579iI21tay/dtghdjMZIlcn7kOFjQZZCjI6gUaMVIYvSBegihV+koFfEkofVZDge9NIRUOv8whEV+C6Sng6mDFn5w5uKDESeblT0HqcoQKPYWNjFBXoNdX8BWYSyXWgkrBJjFRwuq+nLSOEaBUaG4tRwUrhNKCzyalq7LyBfHN4Spkc9tQsO6Gg/hVcFL4PHLdWYjJHTRSMMgQ4FlhlYzMN6Wpxtwsu09EKEIQFDnc336cCwwRm1RcIeycyoWckxjzW36W3XsZWsZyUEGWi2cWPIUfqSrQcp3uXE+7eM9ZBsspDolTGMZ764h0eecowMkOjMs7lW5awAoMhSkfiZdifRd6c7BaDmZJNiIKyVlay2ce9bPSylIHjQ777GA4BLACTZzlJvEo41QywJsj+6Ut8CujCrcw1rBX+vQyXOQgGr0O8aCSsLwKWOLynZ7pqcVF0EtT4qV4m4V+eEUa3mdWGfxOJZCKAkXU11uoFF0R0B4lXtIQxxkFLrzF4Zk8fA4geZZ/VXxuY6hBZpOa+avsfC+fOBLWOk2a5rtMeygoQNMD4nF6g8BhSOPBNNAoZpfGKfdJn5aRa40R41lnteKo089aq8DN1ea88BXfZ10kP/IcGFUTGm3ZhCn58Zyapf4kn4uYnupGu3WWO13Z5DugPo+cP41jh9OJx4qjQT1m8zcwidPTin/ETwtB7JaFZ0c2r4+nAWHe0ouKwC6l0ko0ml5j7YlKGJNd95mmjK7NaJltiu5dxLMnm7G77t50llaavKr3vDCYCPmkMc61MPKvflnqhKOObjA5vbD6oaciq3xXHqaxnOleoPxt+cL4hAcc5ZwGAGW5sJuF8mTl8aexkmNlvCYNt0/1bHWbvrAJifwoP1nd8nnKH2HOZEr+Br/N9bATNu9KOgblyjCd1XGy/NW9cm+MsyrNebOLCws5mvglemnvwAU65DXqd8yBwdJK4RHrt3b0lpYX4tb1G/BTJ8Y7E5mm+wbopFhO63hK2plCTp+P4nSexCe/fBT72/uxMLeUO5y5hWmjO4C27JKFZqCbXBxDIO3/0HsQEWZs34yFqIV4WuNIApfzu8BCR95CPK34xje+HbdRuudnBxDJyzhHuD179Dh21rcKEvguK8OmQ9M5GRZqV4jMM4fu+SVC7ZAmZAyEaQoOUkkB/GuCFV3+EUgrLROClSuiTL/OIoNZl1wyCIteS4njv6G3Fbw+s6JUJEnwlcLKmFmWEisDSZSkiiBxwEB6QiiaJCAosNUuVrCC3A3cXXkFdfRKOgXuYcCt+KqcVajxachy2M5AuVPYJaHpWcJIKK1GDtRA0V30xSr1VQi3TkGmzfxQRDoSF3gtB3t6BE765gvSs4rdksmNKoSsbDhQBID55/cc+BOZZhFGfiQsV7RwrkLkz+iFqWrjhOyAS0q4AAjJUABRGQlzVbN8a5rl0kRS6SpVfZRlMl/zL3FsucguDvFSweiR+i/hkgYq+I3P7xXc8874xrFMKTiMmBCZr+8KDoxXp+F3OZrd594Dh5dupu0oSqM6+j6naRldgLm2j1G4Uh4C5Gi2i/lnHpw5Uvlx2LXSx/h1/ISsIuelUjMQ0bxt7s7lQS1SpuMry1CEtfizntooEXf0ciUedzUyH/Hgp7lQPoc4zNYEBagRLgNphYZj+QmH3w7HsR5L7lfB5Wg1xoxnk+gIflFuwmD3DEH1Y3oG0zwVh8NpVPCpaA1m53SycRSksyg0lOyzNF/pyVZOv3bQzVTXDT7OEdCTOTvj5FzDFM8cIyubc4mv0ildItIE8MKrGji93aKErYfcXQbYzc/gNbYTwr7Ed9cr1xV3W7yRsTPiuZ6v04ia8Fg/nj3ejMN9eESPOCV8qedk3ipc0iNn66yW1+JNOvBc6qqKR0i5Ay8aX9Huq+QzsQzsWTeUWVs1ZRXpWO7x8TJVzIGhltvWuqazMSiTccgNfiJdcOdgqhZnd4uTnwbIBkpNPhrWhVXdVCC7vpJApVsNWI3XUl8e1kvqEIJwJWyEWrbU74aDMky4jQplxoRwtprx9rvvxvLqtfjLv/nr3NpvHIPdHcVGz904ZZRr+3YH6XjaqtU/1klo4MG2w8U19FjbGFN+u3uwFxO5GYytvfCSU8NQulvr+7G5vpeb/c9gvPneuu7MUT4XHwHHdjmMTM3NXpSmKRmoFNY6UJvrdaQnAmOJeHAZPTLoK0xG2xDlTPzWb3wn7t25CTIPY3dzPU6olKcPH8f25iYYKIjK6WA2T5LtuLUwFGqCuEJqEVgllCbJjGPmsoZEmB7Plwe/HICIrBDSszKzz/GMZ8Dt89cJ8ctCWoP+VXDVxsdV8PurNK7gLyHvOaucsjmW/IoALQziWYT4iQvDdyAAB7BJgG5Gnh5jmo1XaSbcSokqvJ7nZeBR/c7Oe70J+2xOsU61vlW+IIL3RVC6Z6XJXH7jTRW8cjAE1UBZqkXLp1zoG3ziEahszs4on83twGf6ekV+WZIBZlMRbvMgP5WUwVMR9N5YrlLXpZwyuxRTmExmKs+Il3Vbmrr9nlPBSw7KuAqlz1RhRP3ZbA1c5plKkp/VYbaZtcGks0nmKsgbiROua+HkvWnVzD+cqaVVBAlPKYu4K2mW+FUeXgh4wkFZFA4YvX7TRzKROoJaplUQIghsUcgyl2kHDgar6yphIGRzLEyem2Y7VoAyJx8IB+/1tvy27MjUgk8KfjMQwbwzZHLgOxEkqMBIefUY5EceJE4pJIq7ePt62eJVWi80YVmLYSXdm2SpiwpnVXD0r+mlgSKoxFHm1F66Rpx9e+I7m7n51HSMd9UMqfCr8J0lNZ3qnR8Iq/DzzCb9hBVFWoSzXUMOgELxTbob0wLXR/ncNI/tawREhbEbwuR8S+oq0UA+qXypq4EL/pyWLiJXYBNuYbaFxRGyHQzqzsw0MtPpQ3Z3nKWn3B8cRXfKlYpcf6CPsrK+m3HSH0GIH8bBjuMsyEOS94dToqdocIcplbkDMDWIDvYPwEXBsYOfLFevZ5dLUcROI3JP2ZEGmo+0LEtu3Qe1dTrjMTXdjd7xYXz7m1/Jb//N//DnxJMG2+n9U0OlfhwhjcLstKfixrVbsYAX+fL5k9jeeo7X7sjnyfj2b7+PEdOMv/z+j3AmZrNf/Kc/+QS9cBCbm7vZnaVB4mjkIxScTbJ60YomOUhZcEK9nZKv9TZMM16nLB1VSXMg27NONADrepZWqYdJaGQMPvrGt78Zc8uL8cOf/ST77+Uvd9IaAxVtjKuZufG4d+8GCnYiHj1+Gk+frAGHAzfBDrSQLRhdPN7sbgIu8rFalA9TfGP/+IPPnsbhQT8641M5i8duFPltehlDDlid2y7LjcwtzqfM0RstcwQdbELpFWiXzDKWS9Y54k8CGlCpfScut2bid7/zh/HGvTtx2t+PNVz3ep3kE6xs0Wfl6lHYue21gtLgG++Tej2LSBGrd+s18SAf6F7m8QO/48CiqAWjT/Jfub0MyUz+TC4Z0SS9L8K7xM+nXmT6lwKnCrAODARioYIU0iY2HFzObThjXptnHSQcm6LzCf9KHhgLec5TKkN1ew5igjndh1YZ6TcelDzfe3OV9lCehKy8rCffe5Mpp5xJ4XfSQ4C5520PRka5KriSg0vC4sRmk8RSlXQqxaHsTlGqOV2g24ypDkTWwWof9OLQfV0PsfKqZnAJvlY2+X2CUtJKG6a6LsJZ3PAD0DSGiCwNJggKauOAP0dCOkWgzP817SrNynhziUCF6N7ubhxYPtPIOJkMaRRFUdL1r8KNUXzIIU3kMx/6UT7OmHldaEd6zFR4Wd7mx68F3zRI2LSyjzcfEi/v/cZbR6MKU+EJDRhbIEBd4iWRJRjcn8hP8h8CyqawS0WTOC9wZeIVLPX9GUaznm4q3cyWf3xn06cLXLih/mnWVUnPr1VUxitJlPIKk5a/Qth6yuZ07hU6ub2aJO33HIlH6iVT4z4TtUNK5JJuwn6ZR4VTcCVrp9LNZ4p2Q0krm2JBRuYvPatAeGt+PkvjAzAKDNZ1qXMHZwlHSRcoSKcsbQuN8Ev6Mz3fWw3AOj0zjvBF8eAFS9eOUNa7mZqZR4kKUTFiSl4lDYNy4nD/MEZPbCFsYdS41/c4eCqDTm1Wl+Zbk2787t7EwIPidYApMpk0B9Q3ykLZh7zZ38OxOTyPntvBHTgVrRiglmNwyjXA6EVaDr1j81Lp2s+tiPHeArnEaBoq/FRM3amJWFiaj9OmLVXgibxPcJYmp1qxvDwbs3OTpexbOxgOYL3RiV28bj1Vm95Ne2qmG5PtFp7cRHrrvaMeRngXhT4BbY3EG/evU55+fO+Hfxk3b95BqXbi4YMXcXx0juK9juI5RznjKRJXD/L48Cz2tnvZF+rUqDTYwa0bBvRtGqDQ9dajevwnfXkF/IOvdttlFzFA7O7ivd1NNiPnHtFr69FAT7RRhuqrcRTjwrWV2NjZiq2D/ZylI6V1QMQEXu78QjeNBaf+afDpxeuVn4DvBmVwIO0u+M2ds5K2hcETRph0ZNx+xMbaThwfOE2sjDdxL/q55Q58rD40AP/i0jzwQhSmQEWOu0EB1o+KqywYQYE4+lh82SxhFVL43lkjGt3l+P0//Ptx9+YtmHwvtnY207rRerGiDcU6LYI9m+AUliLQwx/nS4XKuTAK1z6ibDJqESRVgEltKqqZ9lcDFYcd88ob8xhOgrJRhMy75CUspbJL8GXJt7wXUp4NBfH+64IwNl73yIc/Ik09EkVDDyLZ39vHm3E4vsKm4EphA4uV/CvYxM9wcEpzCjXykwpUYrZMOLDER4EXm8YDz4fx5XVRrnhP1slQUJgZJO48y+QQ+P7eZpz2DmIRYXEBPbzc2IwDDIdjiLTSTwKYMNbfGrxCNpJX3nK6vCjMJCxX0TP4zDScSuUerHUzfh0Ud+Ium8nIf2NjHWbDcq28sbrehgO58M+ymo405Nm4VVQOrWuNIJVNWtEJB7FkMA77bkqy5aO8fCUIk16o19IVT4bgNsgGwkdK3BXKmpgYjRmEop6TdGEC2pZ6Wu4L6k4vUgM+LvFtlK0RXkKtDPJauMBJ7/AInCDQE4hilatEVLoWKldAGgqvw1k8+6sgnWVrAT+Vr/3G9XKp1o/ehc1pplOnlQv5D4WkbeInjNS9i7uI65oXNe4UmuJb70JcnvYw8vs8w3vMfZ15aR17Fh6n4+V8ac6eSCbfq7TNzzny4iDz5udStOW541bAJwCcnB9nbU11u4kbedH+V3F1Sn30Tg5zmVz7t0s5zkrzIbLu8OAg902+6KNIMY6Wry2nYjxAEYqjMngnqENhw/vFp7GKj44Gmb4y193B9CBd/Kc10o6DzaPYerFV5C/fOpvEbigHVtn11yIf6X0S79RBPq79K8w5kAicOA9YJSzeSsDTnZmI5dXlOBlDsR/sUfaRWELZniMjzs7wPCf07KB5gDtzkCS07voNTfDX6UziSbp2wwH5oAtgIx1uFW2rdY5yacftW9fB7XEqvAv1gI4aH6mcbaq9d+9eTE5MxtPnz3ON5t2tw3j02VasPTnCSYOmoYHl1VmUYzcabQyebiuuLV9Pnt5YexF7W4N4+aQYF2Otfqxeu4Gi60f/7DC6s53oTGI0dWeiR9lf4qlSrOQZLYwB5RqA43G344OOUt5Q745V0hGcn3fg01ysLM+D8z60IX+dx9zCHPgZiZ/95GPKtUc9utayXY+2mJSpSS4h2mzY1D4Way+3c+6zLR2utDU3Ow+OJ+Ootx97+/tJXyNLKF0JUFF0DoLcyB56IUEQK2OQt82LVqQVXxZAGItDLIDx6Wvx3T/607i+shynBzuxvbdTEVgh+GQimVRmTWULPVfMZuV6JmoSRDkqxvAwrohJLspXGfJRpsHjZFTPQxEIr6/FWgv2y0CaGcN0ZDXfpxAzjodvESbA7beGZPKhkLh5JV/vq3Sr9BWPdcj4lGs4JG6qJFJI8VcrR/FgOdMToDzitOTxWjmodHMrTa+I5LFiBcv0qXz0mmxez/gcgJB3/mXZZHRfZnIlHjAIj99r9DjFRKJ1sQ9349h4+jQefvwxVulJbB/sZnplugCMQz3X3pihwMuBAiueTknX8mVmRPO7zLf6byjNkw40QelCqJQ8p9wYMuVMEosUwWleu9s74MpmPctNelUZXglpuNT5CgueEvVM1JIep6OB/VZlVLl4KxvSL+AlaAX7rZCgGKk7DUkV0zBtJL1YZ5Yr6dC+M1O+CkWZFXpIb5jzyaCHF+BcXxRRlhCvkv/HCNIJFO7M3ByPyIu6yDSTZr0eCnwmjj2f4zUc7O4XgQeNiBPfqXT1ds3f9oX8rMKT9TAcXqE1gvTqiPsc0c4rlaDNbdmUS1xbtMSPKZnf1fkqmGadbtICuBIfwqDHbzeAiz2Ie5tDNR57h4Nc5cg9tR1NnHtEW37T4RrpRMK10aEHbL7FM856vBCjCDVeKyiNZtzaAzdoxIgn69XFJOxvddSxz1Suq9cXUDJlrreGTNIC6aiMxEc2Q+LpyhMdvMDc2i3n/BJvrIymTe8Y+ZgGMfWj0ndlKI0AFag0kGsH2wdqU2vfLgbXTHDKGXlkK2DpvnGdX7sJ7L8HgdmHrAKYaHfJ6zyeP3sZL19upQemES2d6RnOLS3EBWk631YlepFGOcpo3AUobD0BD/yfQGG6Q1CWCxgd0e30p5QtoHJ8As8ZJdcYc6/kMQzjNgq1nQOHHj58RFyNg4mqTvvgY5T6BFdnA7zn7dw8p9NcjL/83ofx+NMtCNamYYAdPwPGdrz/9bsoSDz7XhnANz87HUcHF/HJL1/GKfXS6+/H2+/ejK987Z2YXWzH4fE2uESnnLbi+YNt5NNanKAc5S3NRGnGmWUzC/MxNk4BxBUG/T4Gk969azK00mM+4RpDEDZyZcSj44PEX7PRxdCUr8YSpxQsnVIH1LkqmR6925Me4uXmgE2qUNk1Mz0NvhxA5SBEW+UGMTIzM2WLXCFkiEHkQxcILxVwE0GAJ2OnMph2Argi3uXJDvt4IfM34+/+yX8SSyC6t7sZG5vreETj6enafyRVCnw2O1WCxzmKMkJROBKuz2XEmkEy2ivhFeECo+U82+Egrw0FG7iGQ82Mdci7TNJ/HHlTH8JhNkVxyNjCWtL41VALEd+nkuM6FSZp1arEcHV1FSQGBa+40fJXYcn0ppHKjiyH0/iyAJjkjcKlfhQ0MnI2s/m98ORvOAhv/s+70mzrMw8FOXVkpeV9RokxBJWW4QnPFZB7a2vx6c9+ypvCQM5TTcHrTzwNoSrTIF3XTU4hC1yeh5WuZ70w3xU6KNB51tPtcpTVzDQsSr2kpiQNczXsbm/H2QBrXSHEs8Sh5RgOGh8IH42jbILkSJLLzKz50ThA6SrA/N6X0zPduH79eirf9EL9gMjlPXXtGRBML+G2rEPlN5TSXAXjGUX4EkLK4hJyuzs7CEwEm+mRFyIkdo96eLrt3BHF5SQvkqGhF+KkF575c2OCCVKhP9eEzU1DeO6z0tJUYLWeHJHa7Tha/qplIOtkKLxO85kO9Jn0zTubSh25K806GlRD2j6sjFs+IF5pNamDaSjEatp0eosQSevl/SmejPNlXfO2LIZvt8g29Ts51c2F5aU1lSRJZTrmUBRLgUvFaqjhzFYSh9VwX8oIXHwnHuQ5hfUxnqx1aFeGCqkoViXJaCq4KQSoG7i48pMGgMoncUGeWR7K3e66AL6jvZvIyLMcrOX73Bwdia1hqpEIGaM7MWKhwws8yu3NvTjaL969U5H4C1fl07nRqHZr1LE2tOIiHA68sg6J3IEv7Jt34QvLoRwQJwf7x/H08Tpy275j8jI90ra/chJDxl1J9cQst2WU1loooqxvInfweFXAfmOC/nrogONj67dFnUOHow5EOwMP8kgn1yRQlrV430bZHuIRlzocz2MX/TA+4YpMvTzmp1djPBbie3/+Izzdg2xNtX/53tur8ZVv3o/F1el48uQROAAu4HBhik8/ehI7G+ASeuhOj8V/8p99J1ZW51CiIzG7MJX954c7/fjoJw/iRz/4eZweYUScWxdaHqOxtLoS3bnZOMC4PcLA2Yfn9o+d2oWjQGmypYaLaepaWsoFiybnUfIjsbWFfCEZDZ2is8SdA/IOs5XEcUb9Y+r61PXJXdREg8O1AzAaXRvaMQHgV9oaWbm2pKQAfeAXpatF4oABE1YZDAa45VhOEsyYCwpkFcAI0Y6lm2/Hd//4T6ODJTjY38qlzBrZ/FIzsMKvELpHDmYC8PKsZl6e+5MyOCscFELJtIQSr74zRd8XppJPr94QKsY9tV3utVDEXLkSwVdKl8CN9EbCeVsSKvFrz9Pjy0L9rrznICGJvww7L3AafF9wUgWSt5+7NHH6nX9FWXjIVNmGI9dUoV5EoA6ZY4JaKhTW4n3d12xaPCFCfuGjPHPB81T25G99Fk9X4VQipYFkmtzLiGPg4Ix8BwgXy9bb3YsXX3waexsv4vDIVXfEX4lrPsYxqcSDafij4ilZpu85FazX4gRAU3kKV1X+pBfOM3g3M9MzaaA4SlUBl3kIIu+zvwd419fX46y3P6R0UaEI0VfCpdItSjJXw1HwVdWi0t3HyxhWurNz0yjdVRhJjw7D48Q1lk2j1J2Kr4y2xdgBR1l31aj7OiReXgligHjmSzbCebR/iJV8SHXzEFwpmJ0Cdain6+IqCIBMFh5y1Lk9F6arwDhN4Wl5SwuCzaLqneYYMGsokKbFqQeTqWjbKAaFq83B0g6vE5bqX4arq1eDeWhUq2CaCGCD3un6+iZXF7GAN7GyshwbG1soqcOs/5JawYPK2f5O+dr6S/rgVTbVIeyle+nGePav2W+vknBbNWnWsQ8SmPi2zCN4GOLdEdZzKEi/UUiW1ZSK8Msg3QCGkFwaD/54P73QjsXFxfQ69XSFyl1ibLLdPzzI9XyRsdFFINuEax+7itkBQUmTyExEMPDbp6t308LbO0XguhSkc4HxNFFMdt01EcBjGBcaULsbu3G0h0d8UrxsR9I2R2010iCED0aRvZPN6M53o4lD1CQf69Ky5JKl5J3GOg/1iuXZo8OjePxkOw73K1oXufzZLD09243zduEvByVajxpzbQwco03iubvQi1sTjkMf8rZldDs9lUpjrAMcKl1h5QOUz2SnBY86v3gC43ePcijH6+1hrWfqEIOBXFFCzaQNm3FPUeQ/+atP4vmjPcpFeamHlRvdWL2DAr3o4xmvxPXV27GzvYXn/jgef7EV2+t2eZ7H8rVufO2DN8F3M6bwgjV4VPa9vaN48fhlfPTzXyAPoNXBWOmCA9Svf/ubsXT9moQWnz96EI+ePIkmClI6lPf293bBBV4tvCx+HMfUampUQTOO4eFwBLZjGlzoKQ1WN7a4OKZ+OaNwW61J8I2u5CM38xe+E5yBAYaGMsPnI4sryxeuIiUSlc710nXe5PzAHgRDJUoArpRizZxSg0cjrbjx1tfij//+fxZTEGB/ayP2c/6Sgq4wkSE9AQ4LJmuPaiGQec6tVMlxnWyQSopTxlPgQ/YkYjomIRLyME3f8+zyUNgRz2lJuu12bCdnVUGG9DZB4j2lLXD9LSHhVLH7HfAYs4anDqbxt6WQz4EhRw6bRpXX8Pc+K02E3nDwyvd1fI9S/qtvDMP3Xmql1jde5Xv+UglzuKpOWsDCwy8NmCrtHKym0ilQXIbEs/XCY8utn1BqjzR5NjszFQdYrv/6v/v/IDC2o4MgsYnlMngpMEPhy3asqfFScGFmXlf5I4CM48jImZlZhAMW4qiCvqx8pPIByMzGwW6bm5sYh0cwPjRqshwJMcUYBuUStxB/NicSR1pI3PDNPtZ8tuwgBBzEMzs3FddvXItO7jWtADrJnUxcf7sMpLnIUZ/T4KQYPparPK9D1kl1m4ZNVQdZYAN14ICbY7xamxndZEOhp8fmfFGbwRyQoYAlsfxkBMMyLXTqRyWrwtErNI7KEFc2F1sofXPwhN/YlOgIdgSiwtQ+N5VH1rFpC5a/CkcKqteDcc3XuColrQPxt793kHuUdiYmY3FpCaF6LZ4+fRy9/Z00hDSyHF1b6qz0nR4fuigECgeD/tS6J7+Z9mTMIPgdGNSTZlE6rtrrql6pcBHkZTU7YDQt8NmU75O+Bcculkbs7e7zDici61m0aeCPcl+MUo0Nq0AjX0M2m0u7EwhJBSfCFeVnXejh9XsqDvvBW2ng2ByZxj852gTuUrE6HP3BQTZFtylDqzmO8sPzOsCzw5BzGdAGZWm1HH1u0yWKbPcgdnb2o38kDK4xDL82MYqAy9G4KrXmZCMm8eLGXLsY0M97TgXD28MA0AvMBSmQpRYrt8zDo7eZe+vlduxsuogHCoT0lPGdqU7MLc1KCIlH62FufhZScclL14LuYCTt8vQ4+S7XfiZ9t3Td3t7NOm612tTxeM7fTaOLww3eVbAadRpH0vjFCPRIvYpzR967aIjG6PWby7F6fTG6KKdHn7yIv/nLT2N/2wVUMEqmR2L55kwsrM7meIZcGITvpqGpsYvx+NFffwyN7SZdLq0sxO03VuFjaGYW/IDUgV0pKD77wjdfbOZo8hwTMHoS/ejF4q2luHnvVhpLbmZ/fNhLfeO4I6cIHVBXg0FpJdIgd9CUazlLC/JHlrfptFqN19JKoKwawLsGu26c1uaoaGcR2Aokv5QWvNLFIO+M3L5//2IXRI9BEJMgT2GUg6qsEnjrtIdVifK1GegUJNpndsR1f2w87r7/G/F3/+hPY0IG396IPsCPAqgZKWiyKZFzCjSA45RMl15WWmcKFtLPUIjYUEREXvhXnoocv/MH0djPrcL1ZXodVLSLCpDpry6OYeCVMNRKtFbyhvTIKmFmEOLRNAaqbzKfq/gZiP7qkyKorkIpp7nl89e/J/guR3ZTSVrn9hGkdcszv1GIK1QuQ/V8OJSRrypnrX6jFEOllAeckF5KsyqZ4TrJpPw3lIWXPsr6IliXubg8daKx48ulxfk43N2Kf4XSHUOIj7rwxWve3etwXk7FuTxlTpmXcfVk63e1UBeG9MSAQSU32ijr7c7NufB8xwipcP3M0YX93iEC3tYYQhaiHFWyGczLo1a6IitpiqheH+F97O26M5aMMoLCV+muXCpd+2u2NrdTycmAormLMHOwlzSVtgrfCbsWebYmgHPLkUraYpp/QlPoXFSrcFW8OUgFpSu2Vbp6ddOzM8Axk9WYS97x/Lx/gpA4wMIuUyrMX4Gf6ZOsG6QNEJYaDmnw8lzHBFYFDnGAp8UzvzUoLPNb4tRNr6UlhodV4KukHz0r49qfaFzLqkBex7O1a+natdW4ceNWfPrpJ3FyrCJyP253yOlnYd2qLZUuHtT2znaMqogmUaoihXJdm8fjJO4aNNZEkI1aDr6zi0FwbPExrsJdBYsDyEOSFt+UNT0trvXsjJ+DkcCoi4808bia4ypUDDQ8NJfpU2G12qfhZgCn4NPpkqnMTm0yVchq2ChgC36Oj4+yLlWM3nttX62C31HSKirXG/DagVLSpHQgvB7y0w5G4ssXa3F0cAzv44U2bLYNFKP9g3YR6Wm2YgzcjLUV/CpG5O4Rclh5bBVAEJZP2ZGL6UAzuztH0K+dj9S1hEC87M6x7BON6IB3RwWrOPU+3WFpdnaSa404jbEzcOOocXc4KiOnB3jqoAUadsMBR9GLb/ty8QRRRJmNrRLIcstWpu8Msr8bUi31QQJlhyIHRfLwDEOrNx4PP3mJYYYnjGJrtM6is9BKb/wEZF+MUT8d4KSQtjQ8ebgBn9i3DV4nobMbC7FyfSlcyOjFyxd49gcoaNK335V47nrnIMtzvNXB6AAaG4tJ8ndAkzLGdRGmOlMpc/V0exhXffSdffluTGOLUuJamqVcbtBg/dn16rnwO7qIn8adhoOOlHWhPlK5ZyCqDOMpuwHe/9q3Lta31/gIIi2dSRC3lI3QgWhcYerChb8xF89RuqqRPon3Rtvx5ge/E9/9o3+QzY+jx/uxseUapgg+KkNiqydbC3QKO+NV9zZrOGraCiujRBVOVhb5AlwKA7/hl4xUpUEEvgUJFEEPTJGRSgrQlesyYxLbUNBrMo6FzmAGplWFVFqV8DEoFHOAy1C4zL8Kl2lVIctHGepQQV7dfXlQYRhTwWGzSz7jZ+qpGF8Tel+SK78CZ+3ZKhSzKHm2tYI4WZ8Z7TJkmf2GVzlMfyj4na8MZu/UJxMogkvvcy62157Hf//f/jPo4yDaWucyUhWEuQgZvuN7ca8gqrsKkmCHAeLSONJWwSPRwbcEqhBXmCkcp6Y7uYi+BO4SkIlevwP+LYSY81KdQuEzvzfvNMxKFpehGDKUJ88EzkmTHA6kOnQalJ9DTHM2L2OdtxF89suIz7W19WyGzCU7KaJNjjaDS3aSgN6RfX81zQi/3rrCN4GyPizkkNLNpTgrTzebzYFJwWBTdxdvahqla7+gUzcc5HOanoo/AnUirzly1p3AtMoH53gY2ZUj3ZMPgk/zIr2ptEqpL4TGJR1khVfIqoK8VL/POAYYzcFCpmt+Ng+r4Pb29uMlnq7537lzN65fuxEf/fIjPIjj0l9okSm3S/Nl8+DiUmb5xcPPon9Ome0WoMwjeEXLcwvpPT5ZX4t9jJuWA6E0WCiBQi0X7+dbPakU/BhjCnxxp6J1pKwtFTmKnK+IzpcKynNwORGzc93Y3V2jvpzSYXOxo7rlF4wq0jizFQGP6dnTzRw402p2E6cqwzINqCx0X9Yqh86hg67Nq90OdekUlNnsRjOu6TslpcypgNegL5sf9XA31jayadf+Ynl9d3cDHPRjdnEqmihDSkUap+CuEQszS9RiK3b3barEbwMG+UjjwLQODmx/5HN5Vz4FjrL7krWqouI9KG7YRO1GNigzy2s/6+xMJwdHlZHjeG0XNo+SF+luI9NVuCoovT+VkMp6BJzb51m39hRFxBXlSP7HUNna2o2drYPEp8pbmeD70r8pn6OuzqAh4jpqO0bJmzqC+NExlB5FTNVkq2PTudinGjLoB4xGN4lYuYm3e/dGPHz8IFsaPvjq1+K3vvlb8flHn8cP/8Nfx8VATFBnrqc90ovW9HhMzU1lf7v0uo+hPnau0eAAYRAAQWp02V/v8qIi7xCjyAVBNBqk1zJf21aI0nzsaHb3j3fNdYODC7P1BMWbxqHMjSGTY6SQZbbUjXzn9/7oYm3zJZViP8lJWhjgFUIai94hmWHltHGxzyGgE5FHhthRcdLoxPu/8fvxm7/z3ZiGQQ7XXsSL9Q0stRkStolFAVOqvDCsB1bDqfNGYRAOCddmrly4gWvlkIMl9EJs8tG6UHjlsG6J3j4LiGF0DCIhPUnKKk+lTPK2YMpkGmIlvxLSszbxKvjt1Vti1gLlMlipryqi0o9X3RA0HspX/q8UxVAEcuSnYONGCZGQGYbyAq5ULpiDMmgdp6Qs3oqSq0MKP/BfB6/0dM08DQ8OhUMtJP1UgTMEVuaQKfCyTnsYbkOdTw5a8oABch1fhJmM40CD9edP47/7b/9pnEPsE+MqWOEvwW/sM5VQizEF8YGKNH6AwHwV1MP52i2Q61tnOcozrWf7c13/WFBnEA56QEfkOT05FW3HD0ivCKbs00UYpWIzDZ6DvYIjj0yTf1XZfJo7Cvmce+HUmMvm5R4emd4K39unu3p9GcFpK4/bmA0QRLt8p1FgM/BINi/bf0gtKINT6br7kp6JdGO/ov2c0q/lTkdBcJJ6y3nY03VxhXpuoiNG5QmbrhT2O3t7mfc0Ar6sCCZTO8F/PBWePGPooTT0MqR2VzkST2oCmyw1sIvSVZBQzkRHwdVw0Ij1XaGl0kRmkFdFZZvySCOpdHdRIhsbsbp6I+7cvR9LC0vxyaef4lU4zQJPjrqyTNmigyIe2IIGvlzj+OgEYdtyPAm8jfAZw7CR3y+QuBee9T6QF6kQgSGpKGFKMFBcKFM8H5sxhcWyWA828Uq3Dl4pq31Z36fRmdQDPktBvbg4S17UAFVhU7HGlOxqd8j+7jFl2gNf7bh986ZkAo6cUoZRtbeb5y51Y9PqLuVEJ8b01CzxJ6mPbrY84KLwEcoZZXqCkBobm8DTbyNbT1Kgayx18bj7ffv0j6jDiRjvwjvNsjqSzZvnoGek38TAPYM+j6ALB071+NZ5qh3k4wCj8wC6s9WjuCNjeOhlKUbrmnpuXkSzg6LoNGNheSaVSpG/kgbyp5LFuasYcGoE2h/vQFoVrbuEzc7OgdN24m0Er9TlRrPfFvktH4DdxHXxCMu2iL1ju4m45xCxVCdeJDCitI6Bu7djS6pUqtFgE/c4sOF9UndnGLqN0dOYx+DeeLEZzx+vRd/BgSh9pzrde+dG8uX61jrfTOR6x/tbezgEuzHYx3DuOzBqMvb6u9G7IO05eAYezg1CoBWnHqmYNdxq40HPXaVaFosqG1T0+zoL8rKtQ9Im8FIQB8y5UMlEE0WO/HZetM3LKl1loLTpdWtcRX0l10Z+9w//wcX6xiaFsT8WhdgfxLkWI8QgoTpU/Rim6ENgLVuH8Mp6DYRHazZ++zv/i/jga7+BBu7H4d5LAHG1FKcjKMe0wqhRq11+T+veC5vPuPRW5kkCOs4BOTu763FivzBE0ICJ2iB7fXMLa6cdN5Zvx+zEDAYB1k61MEDxoCxMVZr6hOVRhIl5I1zMMKVuOSQPnymwUvF4vBaGFYIhvcWhoCAyKBjzrBVPesJVe5ZFUFlY41gRPiwwGGyCUnBmf6ZhOE/Tfw0GQz4Zel7DMRx8ptDS6i3eVoHRgKiqrkoQG0BW3VWhSrMIWwgQfJaMJZ6RWJ6fyUFU//y//n/nvN1OC0J01AKfSbw2O8pcue8y+FeZnSJobC6t8for+OXb4Sfp+aKk3RrRwTEuk2iaerni2R2m/CCFPoL8+fPnCPPDcLk+jbZXUytBS11FOhwEo9SRNXQRWxiajtIsI5XOYmGxG9euLyJEO9BKG8I+ph5tpcmaznr3W/Fkmbx3TWrr2hVo9g/2s8nNXYc0Ru1/cwlGdztykOKIQpXss2mU8iq0XE1qRIXNT2/fvrguHpO05pSdU10PjAKVuYLdvBUCXCRu9JAHJ3i7J5QWGmxpLCEMXDqynQN5yBB8niHUjZ8Vl7iocMZtPrH+OdWPU8ETsvmf0JxAqZg3sGxtbMf+9m68/eYbcff2KmR+Fk+fPMSzUqDBs1WZ0acY7yVN32ktP3r0ODa2NvAUJ3O6xjhSrW2bL7IoWx+AVbzKqwozDS8VcHp6AsJ7B9P4PqcbAbU4yYFUGCs9B6ihTO0aK2Mg5MVCnwpLm5Xb4NjBcuLA+ioLTLighjM3lCUKYBXo/5+1P+2RbUvvO7EVOUbkPJz5nDvUfItVxeLQTYoaWpLbkC132y+60TAa8Bu/MmA04K/Ab2DABmw0IMBvLGuEmqLGFtUtWa0mKVKcySrWrbrzdMacp4iMzPTv939iZ8Y591ZJArzy7BMRe6+91rOe9cxrck01Hi359jGsdAo0MFfWV9rSRh/cCKfri+cDW+HPwRNo4qrGexUDDunt7+2nbMdS9cyHw4M2s3AKPZ+Hh7JGmD4cDg3PutRIrwpHZP84NDpCITieWOu6bZN0XG0zXeiFyB8otMHyXPvGW19uC/25GK3ZieoKWexABNnsDz1q+8qJEGfkcUa2IVbbJH12h+s72SjL83geo4ZnWQIDb8nrzvC9gteeYwg7JyFRBxot3RiJ0pN0D4MZFOjJ3kG7OMb4oB6NroHjs0t9DDHH+q+yEYdHq+5i/Bzs01baN78007burrS7Dx7RL7QHneGBFIaTx2fnyKYD6Ie+HnGNNdzA6exh++q3X2+bt9faB5983A6o0yiBu0e5PEraEL6dnRfg1iVE/ea+ypoDRxhHDieZ7GvxoMiQ9/Ro9Z5NLquyw+UTZ1InvCwd0r8mDZhELn7xP/nPrp7goa4uL7btrZV2hAX35JNPYWwYnw6zEGPoHrrdg2lctnGOoFDp/tm/8L9q3/72z6A4RiD4IyxxdxoZRBhocTou4CSOCFsAUSEv97cCgECHKmEYzxg8OXEj6cN2crxLow/a6BLlTybD0MuD1fbg7qO2vXkLQhjAMsUcufizu6eTM80UNiq4OuGiKjO/t7MWTkIFISqJEE+IppIEaBhrOkWhdll4LuP4UxhTrr+8wbNSxPzgBQV6KT2pumu0l52Tj9St0Oza9JOSeVWmCd2SOkHYpVffV/EHlkm6+dYlBdcE8C4FFwo4hRfCcWLEmFQaKwipZ59+2P75P/7VdnV+0vpzF+BDSxW8iM85lT0KROuZct027QI3QGURXJExymoqvap0M25I2trcitLVgJpFCVpHl1H7pVO6j1G6Tk7JaTV2DulVfP7/R+liXNCaruxqT/VJfkP3HlkmA+/v7yUc7oxWZ8YKm/WdAfjuzm4uIVUIOUHFcSRYJgqiB67En5dK1zWqiQjFW0UYzjl2XfVaf+iX68cpXUPvB3sv4O8XvAX8ZF+B37dvOWFGvFQZ0m6NRU+UnOVOks/MZzutd36A8c13hZ1K9wVy5Btf+Ur76W+/Rb+tolQ8OacUppvMuyGCp+5QPAnY8HZcMfHJ06eZCOemBcKSfZLBSX/WCZ3yIjICntUz6+hdeoxxDi48itQ+Fy7f15vuDAPh9Oxhw5c5yB76pGrwrUd4lWU9hrIN4SfaRBn2l+UkqkL/SbfKLtQNZQAfOHGyjELWOvV29Upnl1RO9gkeO3mVgRkuQ0Fli8f5zba5sU2tjm/utr29ZwCoJ2g7XALkmHJFjFRSRa81NuxkLA29JYc5kL/u8DQ8hfZc3wrRGLa3r89G++D4KDgWB0MsnHX64i40vL29QcmXbe8IRYd8NeoxiwEmr9V4uKjRoVE22haMDpSHzpN4dpcmdcLodJg664CWWh4Vwxr49IqBFPpyHBT4gamilrMZKtGwVEe41/olfKaTdYWidIMJl2vNoJTRkyhc+gnvXLp1stPR/mk7OnTdM/0zmGn3XtvK+LQbVxjTMvztDmIXeKUHz/ZwHFHwyC2PEBy3k3Y5N2wrmwvt4ZcetJ/5j36+ffL4cfvo408M9gRv+xhrjtXLi/fu38twlbSq8XRGe519btTBLTydjR6R7ri9RnIbBi+L0E1FYzX6i/YMW7v1p+d4O2Zs9GV2+87rv+xDrb3VVYic0nZePEO7H4Y4FXb0fYhnCe9z69YmRFnjEHdu34EYTtqLnY/b6egZ6HBatLM/Hc86j6stz3pKg+fSahXBIVx+YlHRiGzuD3MtLJhns92+e4dnEM/JMEcEynyGppzGb3keoQRL2mIaBZNylSV1c0mstiPeHvUrLHTz3WtUK+X0mE4A2VotlqHXADAhrlz8gt4gHL/7TKYWkeSxXmCyXP75JH/+m/aGJTYJOMpK4cW7lVMhWYKy7hdzyPBaRlpZXn7v7nWXzB8riu8KBC/vma+7LMt73aXho9HTXVGANE6LS8HhOJiHovt5DoO5RML1iPXJby22YY1fHWMdSmQry3gPx4ftB9/7Y5gdJYD3kPrkWvFEu6wHeZRPhS5V89t7/Oaqlk8l8edf91z8cDNLRRyns1jYy37kMUKUErgUgPavHofw2ucKzBg8kSKFcxk/lXD5fmrji0JYmjH5eZK2Ayx95LOV1X7a63KECEGKiDEy6cduQ5LQnOVT9ox0wFdDvnrqqytOcnLjfmAVfvIOsZwvTo7aLceqnQoKggoOPCT6R8UYwxVCjdeD9S8uxFHGjOAf+ba70ib+83to5BycG4oDYHElbXrknGeMLjhpBpwt4505AcsQp/mi0ChHb1svMLOiJ/Ro/+td2vbFeeQE+d08IR4O77gd4CkepZPsaABC0Fnzrf3pD9+lT+ayPZ9RiO0tFA/1LiLw54HB8XB5e9fNTaCjGsaYjfI6QUidUG7RuYrBPrPfNVAFoTwz0S1P+NztFRWMClJnnxp+davA1U139dJDxeBwFjHKa2ltkKGBre2ttra2HgEp/3R0k/E36Ybvsy6/om88gKBkBrf51Ou1LxT+hsqd6APagEeKcjjBd5EXyIK5uWWEut4wvOIERIpe7BsZomQDNzYKRaFH6/IUWIokLfsMxbRoSLMX2ayRcgI/6jwoH5VUGmUO6zmU4Yx7d5haW+8jU7dCy3pm4uoI2tMYdBa2dCEd0xX0v30pfutTXM8go/X66jQeAOaeCt2dttyi9OQMmYV8ULkvwCOLS7QReMRlDTFdpj80Kq3H6M4RdHJK38pDGsxwLPU4WxiFBfwX0Jgz790IxfPItzG8Xcvs7GLfWYJnFhbdfAQjjPbEULQdPHMOkpOhsGOCE2nRDYL4HzjH7fnufvut3/m99ifff7sdk9d5ARoPRmFeYARbnv2r3Df8razs0XYnhfnMISCFv+O1LuGSJxNdA2fSoLzU0VHtSe5uZsMYJ3a4eXq/+Bf/ypXHybXZcyyiBSyK/fbpRx9lAoSEEQ8XoSDTLybMcwmhLEPAt9v23TfaAkR3cnHQznuHIFDhsQiAqyAcBPYWYb5VGk4jINZY51g8ISTnv0eI2ZEKF61YBB5e7zFWYBvJxPsAaShkoZ0gCOZo3J3bb7S1wf1YThJvBBU0Mp1kuDQ6Yw0KYce3LFtFBiIRqlotEmEntEJoSTA238+x1IoQYfZINL5TZgQTaY5uNMQSPuE//xSqlqOB4iSO3pXbYaokyvqrKmToKg+VlHfjHUJwhvSjMMirkDHdwDWph0tru/PObed0ms5vqoOqVTiVfO4VBjcBmzO1baNt9bb48IvE7O9iPlrMjwUs3vt3tttH777dfvXv/A0sSq1DQ1rJCOQmceTFr0lbNUBM1mu59tF0ogoxledVp3W7TncjAtvJG86wd1wwGegHsJyud1as+347phvlynOVStcfQmBZhRnx4f1pXAEdeLf+3dMRwkyBgEAH5Ft31trdu5tteXmNQpwYaEiu+k0wLMH+M0kbjvtYbEU3+JRTTWbkgX9uF3eAYXu697x95dH99tY3vtHe/+iz9t6nz9vxBXDAqDOJ9MBO8MTyCp7uhms/Fe6KD8rNgKv/LNiibz5l7BO8oHM8XQWZx7JdgCM93dHwiP6G1/Cw+igcBXasc/BaPKKhJs2Da3FCm2yD3w2/5h4Nl/6W11djaLnBw4unL9rjTx+3P/dnfqH9zE//VPvtf/Pr7Y03X8e7uN0+/vhj+mbUvv1Tb+ENP8VbW2xf/fKbKKhjlPL77YcffNR++N772aighyy6xHNGVU3Wq8KL8C0trvb5RxvjnVG3v1Wi7gBVEYC6bI8KMxQyizBcGKNgNTAQ1hmHdKzOoYJenILBwnKqEHdSsYpXozQzg+nfhYUV6qVs5InLbTQExEUUFrjSEDJAoqfn7kQeau74YCZdWQ641QhwVyZnwR8e7UCznwJXL5tLOOZnmSppx5M90F4SUrD7zMlYetPHeHwHXC5rgSMUIe3enbsYL0ttb/c51zEwzSPLl9r27XX4wHFwZY4KkPbRt8o3w8t62E4mk+/dlEV6VkbTrOBbvidTDBkVmQZOt8vUCQacvWH/d8a85ysnROywB/2obO7Cyip5cSttmZYGK/TvXPZ5ngc88ZrQM30xQvY6c94lgPK8UXO3jHTp0rzDFYvIhe1Bm+9jJGMMGiFawhnzfO9z+FcP2nmds+BRZRyOoQ8dCx7TZkyeTCyDW9vyojJXA6ccGmnHpDxQGRvdcsJX3ynywOUMbEP06+vLbddQNJ764qwHRbhWt2Z0KxsSjubTDUzc30K/zvCyW0T2vvWz/9HV5q1buOxY5suaVhLELlaA5//hzmP9rCyvR0ufjA5anwYuQoASh0cjqYgUrDQXx3Ub4fAaAKr5ccvPeIagMjTj+r15iNEpdDayG29Vgag8JXIZYLaHsj3ba/v7O8CwixV8GDhoD9U4NnanbWzfBoYK9yTsB2yl2OxQBMQ4ZiNIOAatem9u2q0wnKMtGxHw6qHyUmScUkwysMzqc4lJwVOWLyXzu+CgQ8lT4VTbjbANDiRYmJK2hekVTtYjJeeiPgUjn942ZZlTVw/EqCBIgZMM7k5TKqOS8F2/TPIrNSWHMCcnZfo92agv58OW/E+qsNVUISTXME6++UpwkncnlzMyS7jAVPTXPSzpj957u/3t//f/q/XGZ23eozrA/XSpUXLXZfBU05NknlwA2eVXL4cxuOF74rwTqK4XvHXrNk9RAirUSXk+07M/Q1D5jjsW9WDqvlYnZXrP5Ge+WXwqnHib/vmMS285NMTTncMavzGv4cj79+62O3fvwDxLKVcBlrcn73rlRZIf5gl+U1cl6+uSty+xuA/391Dk/XaX8h1D/PSzJxGYYwSHk4yESZoeYkj0l1CMAyeYLMFD8zUBDJo16mDYUtxUpyMo5pxT4S44cZ5tLffsP9/B44hBKKQ8RJrd9BG8h+CLAkmoUZh5R81P0XoEtjXwk4cXohA0lsnc9l48b08/fdF+4Wd/qv03/+f/U9vbed7+9f/0r9vD177Vnjx9lrHWtY1VBNYMbTpu//EvfLc9ev1uOz84aX/t//7X2u/8zg/bBXS3r2IAfutB5GXC2OrtjXaGEX58ehglqNL3wIfZGb1/lURn0FZ6lcazEgF+dSLcyspiW10fKM6QT0O8pyP41xC/M3ExZsFhyYTWjg8OcT6GCYdaB1SZkLhla/O4eUmo2u/IBU2F86EH2t9q66t3UM4oK4zSqyuV6Vk8IL0ilfgZCiWRB5RiTbKhfDpMw9vfZ0NkF880CByuE8a9/YN2cjDKZC3Dys8wdIZ4XiqAzQ087jnxojIxamJY00lPRn/w2LnK60Toz7rczXqQk6QY1FGcpWyc/GW4WTpyiZy04PyeZefZDHBorsYZQz1Hzu4djNuLXRw0kQCO2pyKHOV4jseespwxj0zM7Gb5LFSV9bRXk/Ay1g14rwmJc8uL7XhM/ThKLpOaQ+Y7c3fnyU4mPznZsr/SxwtebmPqukB2uekIDcAQBUmUm7XJyKw5jNt5PlGx7Zy+wvzIVpBOptIXCWzwT8bhMT4HK2vAR/9LOtD1LHRudMGkvvMEISMvtsHVDHNYC9Li4YnyDzMd2ug8fHWCvBMlDlgacDUcAp/dvr/+y4tLaPIVFZAMJXHSERIyyHMmmusR52HcmmgggRmqrbCD1lwYlU6bnaVh5/ttd+8xls1+Oz09jvXigHSdojOMoDQEnRl44/NYmypdAVLpnJ9pwfVp3BivW4GqB7jelpe22j08a8NRw/M9rPY9iEQLVpf9uJ0OHRPegYmeI9BeQBjHwPEEa/Lj9tnjj9vO7jOYRSGj8tWCF5HUCdwJtSKw/cwFEbg0Q1hlJvN5308FkvfGEG9nLGh1i+AwzuS3bXFdYeXlyqeeBF3vJ5ehbmdldgo3dfFO1QOLi5fJ9+4S3u7Ke8DqOJDlWXbHvFpdXlqp1zBzZcE/wkbL1qvaWGHm7r7jOMI2NGzEve6ZoUZnJK8iCI8wir73R38QL3kOOlFQdMI7Usj/u99cUQyTpMjvjAMNE/gi+STWGC5c3W/PsXTMTdilvRIWhn8UFtCtVjXW9bEbuNCOvGv5JHHhpULtDInp3woDoygqOJNy5mykh1jeqvms36ER6+hCjV5d24SxLHqY1U9oq56VoZJIztR3L40v4Xbyhl6TC/V33ckHZDixyv7zvGNhlT7MV5M2KF+lST3UHBzEUKUtGrIxIg1NwkF6i6EZ8Cb2nYlpxMdZpmVkUBd/nXHj+6Fhy/SPPOEN3i8B7Ht6WwohFTdtQVB4wpT85Kk8ewdH7dPHz9s//bX/IR7sEsrh9Tfutq9+9UvQ96jtPH/WBosL7fat7fbuD3/YDvcOM8lJD+/TTz8lD1QCeq8QTKmP/4X3HCW9ubrUfva732r3796OwaJgVB45FmjGrj+8TN2nSW/H5K0hfOtevvXbdkBz4neyJExvBp+NNsNPF9L8ITiYzGi276b6OMYJOHIMWjsmF88cXzScqhKIUYTA1+jRIHfzFunOiIghfKM0yhGgRC5g2CP/5Df7zvE/w+Oum93bP6GZNYYo3NK57Rgo/Ol/Za39poKdm6ulS25+Ig2dotyNGF6g/F02ZcTECIgYznANSHdMtkK0tksFUuF0jUDnN/hbRhW+8TnvjfAy98/b/gsn3/Kepx/xtwj99fGW+7P9tuoJDygc5ansf4Es0glYXsLLBeaxE9mQMyq3BXTMACPUg1U0Knv0hbolkQUU87FL8MBTThfCcFrHyFjFW763ebsNoSEPvVjuL9N9wIhH6TwDvW06J4byOfrGqJGGk8a0NKM8BijqAWcoXfVaVq1wuYlMlDi0sLlp5FZ54nwKl0/p8StDSqYZFeMxn+JPA9WJeOgtaF0Di9p5l/LQPdGr3/2Fb1+tbq1lX2WZ1/VP40utZ8Mn4IrOMI5N3wVhQ7xXvdjqlJkoQcM/hgIcizFUHRxf4REPNrFsN9rSyi0YBA+Tv/l5rLlFhGgEgoSoUtdaBdnU5UYL7ooiEyr09HQyTnx2grXsbinOIBxF4TvOZjM1DI6Od+OhRy5eIgxgYCccdB6u25tprTsePTfnrDTXEtPJEp+MpwAxPMKnM9LcL1VejQdN42UyGc7k2ZIXsWBdMlJhEQVhnRXLO2r0KBU5tQR/9sgNDu2cSt06Ua2lTkiY1zqTl+6aZLlOMsV00ri8tr6FlXsKCG7kuev18hY/ZdYfl3y/u1IIn1FGXIEf4qm6r9qtzfX28btvt1/523+9XcDserpZ8D6VfEcDwjdSL/jUSrVPczan7fS2GUjz/OhHoVZbfFGFsLG+0e7cuc1vMxf813ByqaCs68mTxzDfHnRR1rvemPRkU2yHCjNeG3dqokMayTPKFAbKcIxq9+As3rPJKh48cKOH+1nXaDLEHtgnV5UznWQ97vnPPPwV3m5SYdL3wRk4cTz6+bMd6Hk1Au/sBGMVsGyDSnnr1laddsKfBafGnrSvsVoC21oUig7pSH4nCEdDb0ZLlvoIlXkFteOxGiUI+Ah6ShKNQmNb/G6HTMBVIGsMK4wVHpVKUSvoZxEqmEL5/RhP/fEnn1DkpG+SLtvaQEO3tbXlNZTmz7b/zV/9q/TzXPsf/sd/hsF41v7iX/7z7f7tW+2T9z9u/+Sf/vP2m7//R+3FEPjo6zk82RX6c2EWxQSuHj66377+1jfaO+++356Br96sfIfyKXRfJ9uiQpTWNC5MaQeCz7NrPeJO3HsvRjb0iNwEP4Zgy1Ahs8HblJGJQLN6x4ZMpaNL5BHeHfmKpniXNlEiinQMjl2buxohrkIrelUeIbCRVUPavYvR6pGbAzfAoG9cH2vQYHSqN3qKTDG8qTHns3OMSmQydalHHLdd0xDMkFS/vXi+23bAh7iHujMLfBUjxeVBnoyEmuSicCNadgZ41bCWL5W9lq9x3oXTl+gradSWObFIT/DkBJ6gfPfgj5FBUdKZPKmCj4PBZZ/PxHjRYIKXwb9/al/XF2toKBecOGYEBuS3ecp32ErvdXYJAxrDSLo6dTKURugZDtheLdMTJ3ce3gLfGGM6dQtz7a1vfqPdvXeHMufaH//x99v7732Mk0B7cdg0HC5VvBpAKFgn3bnDlMadk+k2oIUe7x2BX8epByuGvXkVA975D7c21zIk8Omnn4ArlKnG70RXOddBQ+j4YBSnaRZaVT5kJjTw21bD7TqjjkGXbIOeXnvjrV++uDCu7TZnc1GqnrJSzOU06CEENswasvOzUXYCWl1ep7Md7IdIEAoSqVbDCGvXkzEiS2wulWtVHZ4cQgBzbf94p+3vPY3XeXJs+Posg+ouq5C4jIefj4+o74B8LiHaby4Cd9st6AukHLX93efp9HXXAwsDHfji+eO2f/CcMvfa0eEusIK8/lpbX7/bNtbu0fmrEM9KhNosjOq4xTLed5ZwgCTrlrjiLSBMFNAVQlNgw7jck3kVd+VxwpSxesozswM0IiJiKa+ILC/zybeJRIhgm3w3RVTCBBGuCHqXmGj5lqfpsgg9USc53Vx6pno/tW7Re/WeikKmceOAfMJIfmaHleTTm633py/vO3HINaUyXHn05e15nGM8XSMU9LFl0QhwuwAT7LT33vkhfaERpjclw1V7o2xsK7/1zBbA6wZW9zKGkiLf9YPmBLMItrq0fINLcFGCj4u+dajCje8VXtnOEBqdR/J42UV6HdbjYver8TBGVSf0Y/RwxbPjkuDta59qYCl0Ky/wItCUn6Ox6zrL09X4cky5m2QTqPO+Ckjo+QwjTV8+9bm567sw1pBEXSmcz2y/Kiz856Qhw30KTYgp4TZxIbybmxsRtBFgXNIjrE0xRa/xUhW4WPcKRS1v9/2VPoRHQ+Q6vCdkti00rSAoYfDy97rMk12IjAakXOBPe/WEFPjkQzzO0ten8LPrHpUZaYMXbTxBKB/jGR2hTH707kft1/7Fv2zff/vtjHW5mcQeykc2+ebXvta+8uU329s/fLvt7Lt0xt2AkMkUqELDPm/HziYFlitgOb+QR13SKC6K1rprzIvyhbxjhMY10MEPf26iIf9mgh88q57wmSesOSFIRyBDVtShh5ltKlEqTpSSBjXKNUbOkHVnhyd4awhyPFQjTsIpneiBniLzxMIaikRvrQecGhsmx+zlcwc0cpA8l8tKfPcKmGey7ngxm1boybpDmTyXvZsH89mG1TzZSvLoAP5XBlsy/byAssYT06FQ8Lj9ojJOpVBDMXa+9CA9gVdkl3Tk9r9OCuvrnACndAYnwg+eLjRsB/Tt3r67NmlwgBeMCzleQ+McY0bHK4YFbYlR6VIdDEhl9Tz072xnj3HsYyToEbucyTkvLoHqjaG7rJDAYMZDvuLzkmtGw/ICY2aIgqXOiGTgSkQUHLpO3+VWO+gKlwEdIwcPwMWTF7ugAmUK/SqvVX7O+jdK4zacRho2weHm+hp1ldxTenssrdFXPWo975UVYIEeDveOw6TSjkOVG7z36MHrvH8L+JBf4NdhAPnLCckOu8jmzowPraErnOENqkN3vV/6S3/5ynVWZhysuGDZmWVuc+Y6JMN4Ne7jQPHJkULNcJwMJYHXTEfDzzL1JdZSBOHP9AAA//RJREFUwla87BRr+oX36dyeRLxEmZ7NSAf36VgIexGLyjCbDTw5PGhPQNzZ8CCd7jmOD+8/ouGr8XANJS8seP7hSTtBwI4kJpSBMDpVzTNpT1BWCZfRWetr2+3+vTdAwjqdRTfT8bKmodThJcoNs1IvV48ZNQBsdDKX3rFNy1gVyWf+H8uYS+9WddkJWDsjiY9s78c9MRMGD1n6g4f+83ndSRK35qsp9TAUuE2Z3pU5eD6dfBalYR08Tk0pWhjqXmCtj6QYt/Wt3pnkuU4Kk9RFqof8rj6P8OXTTdd95t88hHtve6O98/0/af/g7/5/0FJOq3fSj96hZaX26yoSsqJP1mA24dTLzQHVKPx4jRPo9WQCh/eqOgh3tt29cxdP81E8bS3pMDSCvGhQPKmkT9tHH32Q9a0qaTEiHVhIp2xLqdp3wDNRvN1zPxXAhjcPTi5iCOqVq3QfPnjQHjx6mA3hTXo510YF/3w99yftrs9qVXev+rSe5ZafoSEn/CEYUSbWqZfk7zGG5pxj4PCSBvAqAmIbb9CN5m2XwsdVACl20sGi7tJIAEJsOMLLPXbm7xCh3ovXs8CnwjtDLNQOG074zD7jNcrt4OySSt8+T/kTuL0XwxT696g4J5a5KcWnn35GH3zKc7Opbvj0MgpDr4lnOUJRLn4ckjCvM5jn+aR721/+i3+h3b53r/2Df/zPMMwPUMx6pAhc34RvNeLdwEID1xmx4koedklG8UXxqoJWZVsGpPThOctOhkLgIkPWN9z60aiWeaVdcIrC0UgboaAXaJ9rj3uUk3AypZ4q+CEfh9lcwqL8sUVGEnQKMjcFPnHMdtK74GeF9/vIEuDKrGT5gXZQr17ucHQcOetkIcvK2C59ZMSq+kVaPMFLms+5rPaFHqvG4h6KxmSoVhnGK3jDp8GLM409Acr8GucqKmkv/Ut7nAOcaAX07Xh13j1x7a9PABV4ssUlLV+c69N3C21356g9e7IbJSN+NaZdA+2+2lmKlS6n3ZSrUnOow3wq/GzOQj9av8ZaoorgV9yOkedXKDPlisbjHMalm4icIs/HF8gUFPdQhw8F5rg6TctEqpV1j09cCDXVygSdMieD2R/KeQxqgEq/KDdomIa93q0z6O/du9uePX+Os3ZEHniJ9iqrpDO9cJFiKN+Jm0746mHkqGt0QITbHbt4nP7cvjdod7butCsczo2ljfYHf/i99tnz3XYC7Wkgkp13NH5LGff+yn/xV4BTgYZDP+NYoRayIVy9HadUw1wQkhMh3BLNzrMjtWhUtjJQPFqAdk0e0JV1iSCZnRu0RTxOQ7mzKMLtWw+w2LZaf9l1bXbWXKxwj4PYefpZ++SD99rB8XOIbCETpvoLS1G6TqbSypDB3fVGRsp2djIxglQjYXPbyWAIlz4KHsHrBABnTq+ubFGHZ6HWjLKsl+O5BKOSzcQMes6Qt6Hu8nYlPQMcEIoD+RGOpXDxdbn4xHI1tGJOr4m0uf6twMF88/8kGbETwl3KCUvck1C9ogymBZ/PXnkndZAn+fhnu6ZTlMhU6sLaXbp+9zrJXPbjTeoUe4UUERAoAGGTuC3vtXt32vs/+F77+39HpQszzOA9YO1aT9dGP7tLmFbAr5617VEIeEJK2s5LNiGCL4AC20Ro+92N80vpAgdCKF6jHh1l+rb76brL2QcfvIvSHSZaQrHBp+2otvh7YkhRhsouKMh/1AoA1qyA3zuqPY2zvzf0+dprr7WHjx5BswhlYZ/0c2AHZrEnrqzPe5aXfvf5pG98Xo+qjcnHpZKI0sUD6XYAspwLLPN52wV4RivuoYg2thG6ci9wSf83ODIfv2kTzgTFWmZrB3tO+itBrpe0NNCrIIOGIGVoqFbI07HjwpcCYTqJp+kk3PKB/C7qsnsR+FTAffzxJ9nkQlnS0ZjviyH/VRLOCf2KJ+47nhcDiqQyVTjZPvNk7JP7GaYgTzx1BKeGu/dKQM63Zc8sJa+0ocI38qb8MYJjiFeel9dcJgTo2dpzdc3dolTOKD7k2HjB96gXGkgkBmHvuKB78urteMoTt1CceDPIJ2WBOPAQdT1WIyxUhyHjkNtSTl/Sk9RTPnUmMnCN460hvBG+43M9yGOUHgBpDAGLykv6EB/mEx/KY3Hu0jMvjawKlQM9eC8DSARLV/6vDKA9KF+NOKMXylEwnXkPp87ZQKnWdqnQ16g8f8twnaxRtjNoLpEOLmE5QekdoZzGNpBKdFCUnxsba6EF36+IHEqbrky0aeY8fbaytEreZej7jHKMoNY8DOGyn0ZnpzEwl7hn/WNw7zIkwOc55YQAaBttdVz6anbcVjfwyFdrP+vIJXHAp5Mps0EFMIZ+6NdyHC2i+r8MfudJQKe0r3cOjU1oyXbYBxRFos/RexodHobgBDTpxbzW52oGt/SMNzsHfUE7t1e3IIjWnnz2tA2Bec7Jl0YQ3FmN8rP3hRzxv/6v/xdXhuoynRkC6RhCgCVG1+d1a/ZkYsOwMquWTk50ASsqYReRD6HKxcEayHMvUePk7iVrY91VaBtltwTYeL4g5eyYTgTgBYjYkMoQ6z6hZAkby21hbrHdvvMgQuHFjqe6KJAQiBCOMfNZ6jWc6Kde9iIKVz/IQxf66w/bnTsPeVfmkHiwMGjXweEeHeVmG4ttGSUgYp+/eBGCyVpK2uNYlRaSesgwHSREHYY9AQy44y1RZ3nEJSyiW3PR2X76lS+Iz9y/FrSfSwpABAltzMV38+bfhHB+Uvqi5xLfS0kJ/EVVXycVQpXzanmhBS/HQcCL5bj1n0r3vT/9kyjdS8dVsDx7szf1RDgjNPQefd+w2dbGZohVJncrw9o/1xeokzwSc7XbEqoNlnP7Np6uO89oCNE2DQTPZJZKRfYc1u8FDPHe++/EQ8zm8iou6KAbFrBchZSRCmfuVjurbVZ4I9Rn2+7RKBuiqx4V5G+88UZ7hOJV6SYZveGd7grM/k2+SxtV7ORe3Uye/PN+6EI4VHgVDlXR77zY5zuC2TC5Xg9vKixeB4bl1dVrfGUcEc+p6EdVRomWB50bdnY862CvxhwNS6t0FxAyffikCFSDh3cnqeD88alrh58aEvZjXagKjXXw/cEHH7f33ns/OE3USAOB11SgMRypL6FH3rGc8uRQLD5T+PFeusV3uO8mI+JfJafqdgjHlPC6fFddRzkI9vXVCHq9qXjZPHAioEo3VVM3YgsFpzHufBUNB5wGFG1C93iFR6f7MX5oDvWVAh4e6y27jadROfE8SkhT6lQeOjSztb6eIRiwggzaiJxypvTikpN4oGsAiMJFCM86KRT+cYxdBaLSxafhnsoNqOAXUBk4nBQpLThu6OEQhlEdR7bXnFSnnDJSodGhwhA/wmSZTgBzUwdnsl9eqFRU4shAhyTEP2JN/lRJ6iCJZ5f5iHz55gj68QALPXi9/nn433kzhrcNnbtufmV5NfUn5Er99qvroeW/KHEUkTC6RaXtr+Ecx3HBH0aT7dSoGp4codD32vqqRxfCu+DRA3dOTmnP6UrW2w4MFcsr8umcLo8Torr5DOBV2UldGT6jT8LPPDHKM4e8Ngrq5DyXuM2ihM+cHU0nSjvzKF3brE6T/oRdWST5RnbN4LCNe+idA2jvst26tdVu37oNzhbb8eEp+mM3M6MX6MgD9JS04TwncbOw3G8v9vbA4QVwHVPPCBpcaL3/5L/4MyhhvFpcY6fH2xnOFjU2nQXxEimEU55eMV72zgRALV09YRuv2y3hXWXnIRqMhWBYJQvoQaXQLEr03IPGclD36f4RzEWZWvzc11I/xhqcA8kP7j/Cw3kdAhy1p08fhygHyx6XhderIXB62E7orKtLPCyeLUA0rvGzrEdvfBfk3AMOrUatcZdB4aknlKRVdgQhD0LQ7+MhGUZ4/Y3XwpTW5Rj27OIqMBiexohYdB9VDYnqqOpsO0UUp3r5C2VgV9fvKF0NgwnOTCqD65Ss/q5npjyf/PQjQujflW5eT3pV6aqepu90sHTJNiQHlUXwFWAvJbdjgyQh4rmEaDZXB+2d7/1x+0d/72+27L3s8NHURCrrkI6qEfzj07K13K1nDgGpMMrswUy6oH6Fqh4neTsjwHfv33vY3nzjSyIefAKdnpStUsDKojCC4eX333+vncMYhrtStkpXXPA9fUBxMlPNYLf8iZC/TpbX2u7hqB2fYFEr3FESb7yO0n0dpYvQM/+VZ9DZtK5cX+LN7ncSdfigq7fqu0kuIfGdWHbWi5LZ29vP8WluaHGJESGP2A7Hrh6+9gjPbC1EZpnxoK+c2MUnUkmvPPcwMp2XIf+5mYD05HF1Kl3pU0UuSmI4UqfeRtcGYXg1CaH/2YqufV4qPXnf0J0KTdnw/vvvR+km+gMPlqckjkcZr7xz93aGiewDhXk2ZlDpXjpGWu0STeIqkQfrAViFaTb34HfA8VkBlefC4IxXIxzWyVvAV8qOqkgaAWQGT9KLSVxIlPFsKN+QtXt5S/sa9npQTuZU/q27Ppo8wzGyijIyh4BiurWry3hxhngNm+7jER4jn+bpvOU19zZGsXF5eILjpk58cr2nNv0xDsDp8LB5vu4AeeqsVo0XjdHglrZkog6ZXUutQlHpzmEAKNBFRyk95BkyMmOw3KuzW3GeNE4xfqSxJbeexElwbDs7R8VoLVzX+tzyGMWhOHDHKnGgzF3injzluLM0o+yryCb8yG8LCj7TK76j7NcgAL8AqUJzv2Y3O8lOTjGMrFunhe/QutFKw7gaE7yMUX4CLvGMz2gfhtPshToDgwVlP0df6wt5+lKfSxqT9hNFo8MpOm0z+VuHKkoUD1Yv10lejglr2JlmMEqEp/ZyMKqAoYpi1FFwnPpypAlGe6lT48MkLbo7153b9+Hbg3aCoSUPaPzYDxowijT7Rpo8HR1SH941dTjE0ftz/7tfpAwJ3vAMJU+QKDFnsbxWAn9FoDXuGLK3gQAuYJlIxeXuIguzrifcwEvu4zG41qyhEJ2SLVL7dLzhM4QOFsmZ+1/2FtrQMdelzbZ177W2vr6FdWtYxnVsQ4j4COL3bMZeW1rpt1W3bKPDZQoJVyLzu+tq3RFlZW29bW85eapi+cLpXqNnCFKFjR1tvqNM5BqFqbTSRrTjlDx+z3T/3kqs3Ecofhnq+fPdwK/XlW3MIN7OmhdpKoJY4CEqqUoSFEdFjn7plPRNQilLMNRdE54UxiTwH2Wotkr5U+mV37DB5NsXp8xGfeUdUHCdFJCG1MVLXbnLVS/ZFrd0MxQjrE4YeHj3Vjzdf/Irfxel63F6AjwxRPzzJ0xsefE6VbaUp0UtLqQVk5ML4rmUJkiVqS9l+P5Mu3PnXnv06DX6hfqBoRSul2Vr0aJ0sOw//Oj9Njrej4AIMwfx0qmXviCJT7S732x4XSQFiLW6K83OYS2b8pmzwt9880sVXkZxVBmUTTHSftXhTd/OR74Fe9bt8y9MjlJaiDm5yLaDlew2iRoLw9MjFGTBJ+Svvf46Snc92SfNAg5pyS+UhOFhrUaXvAxn7uwcRDg683IR3svGIipdypAPxIt47ODMlfJuUg0vkKyTP70V80n3elguKVRJee/dd9+jDz6ufuG3BppLPtzoP7KDogzLbm2uYxBvxmP67JNP2oEb6tMW220DQ2eBRQGOgUYf9BB61Vb+55kGnfB34Wb7yRNvnG8S/iOfmMWtSz4VrkdPRhn7ru3hP5WYn4bvb6/frZDrDLIMAVkTPh3q0rEAfyg4+0MlYtcZPVOpunZURaxi1hOSlrUfnV9ilM1d9ubdU4A8OjIZusL4P9h/Rh3PBRGPD3oGXMWJfeXwmu1X8CvAMz+G8vSsXU+ajfWRXct4VLXjnJMiXY4ivoqXxb8w2Rd6/amAdjuGOTdXx0A6tCYugkPesQ5l7kXPYRoncm3wDoYDsslhwDoVTdzB09CQyk78uh+4BaXPKVe607BUHjp2q17xTGKdGcHQEdMT97lzDWgyNI9BQf8dA8MexssFyJihHFrRRicqP+qkLg32mcXZtr61nmP/TvCU9dbtV/GmgRLnhaS8UfHbYU5cUwHbB9Kj7dSg8dQiOo4+0HmER8Qh9YpTjS7lmfAqNzL7n+969qmCto2RZXr4tju0Rf4DcKyeNGRuvSfjk0yA00CIIfpz/+m3rpxBZ/hsDqvGTqpQ8gUVYPkAkJ0tsgwvWLAVRZCR18H3OlHlPLPUVJgrWOUrq+vcG2cGsjPllpZXyI81MDqpQ/FTJop4sIrRjqUIcZ7TOeenl4mju/GGE6COUNyO2brWd3NrE2/ytO0+NYxVQlmiW9+obdxkOLeTOznaofEaAqd0lCEXrKkQYs1cNtTjtPgQHt+FTw9BRXHkZASsq6XBJh4/RHCCcj89oMMMl7hW2Y3Rl2NcKLT0sJdXLGslzFWeRnlTUZpTKf0/SWEyv4To9RwMyU2E3HVCpYIz8Wx5Eul0iZbh/ZfSKz9r7O/Vmy8nyzfFaCBr95k2+AUY8gHRG8q5e3urvfeDP27/+O//3XZ+grU+i7AJZArl/J/yrDV3U/5E2U1StbXy12+VRuW3tDAATPPg4Wvt/oOHKVM7thRuKV+lmzh2I4FPPv2wjeknPXGVRVDPlTFthQOf2UEMRS3z0kj624ty+DQ5ofDFvlsewsQIFoc5vvylr6B0X8vOa0kKm4nCTTut56UkokqZxRP43HOqU2pbhnDxW+HoeJSKV+HpzFc9C71chcY33vomxs4a5VGmdO87lqFHTQmO/WrXZEboTL95usvOnobqHDyzAi2L6xF9p9KlTl/jJUvq2hH8cHs6ifGbhMKyDnBEVmDWOxO1NZb/9ttvt88++5R+q7KyThF5gnjiPYyjeDPwGtcKQuqnvvl1ZMGw/THvHSJo9YQu8Wj00Czfuh2PznCPzsBUuoFXpatC1NBHhsBDedkkX/A9ONMDAY4oRv58N2vkdSj4/hr9u7m1jZJzGEnDd9yO6IN9ZNf50MMHXHdrSBSvkj4po4MLHAhNrQw4pX1OYkIpjuRXN8LAC3YclnboJRuJyzvnKJVzvFjoMROYqMNzyI3+z88BL4aMm2o4gcrhPCfEzSO3dBYQcVEG1mn/Cn996oVq2NKr9vGk7SMUDE1GuTvWb6i8Jqd5/jSPaRdKJDTnCV39yFG9MnGjEpafBiqdjodsMf+5Y5TvBS4cLCM0bu3oHAV5eyHLCKHSi5nm6UeyXE1WdEIsXupibavYo5458KCpNFhdzezj58fHUbjKGsPbF+DHqJjtVLG6R3eiXj3wBiz2eyIo6Cz5Wa/XvCo99zs3YmDkUefGZUMKB//yMp6uhl7NbdC5LFnXyVUnlcln0rORAPOpWh071qjUuVt2+AFd4j4G4lWP2f3is/SM5Ppv9UcUtb9/9hd++pcfPHgQojoeHiJfcechcuWs8AFnFkS74fTJ3h6CDQbBAzwHOc70O8Mqcdq8u+y4V7KywKUKLh84AzAV9MnRcWZn1ubhZxOGdTB+GYZZgEhH7cWLZwidJ210isK8QLG+2IH9FtqD2w/brc1bWd82ciPv0TE4oJ4INOA62Md626Gx7kW6D760MM9AMIiOmC7rReZwbReoh6BOsECOsL6OgOswZyFKjLbb/Uy3t+607fV7GB1YnHSms6aXBu7OcgpheYTWAR74LkLOCTCHOb5Mb7AEjQvaBzUID7PqHXvpPbtY2s7x0jKy0xJKgrC8xNX0lfEy2qhwjrFDZ0pYEkZ3SWAvvcO96d965HoGXX7LefWS2EwhRb53924UejFbxtJlwv58e4qA/dEP/jREwq3gOO928PLZTYjJ+MakrRFWCBLL8VMGLa+x6vEzDCoMXOJpZXUNoaFCwWr2wrjTMIgnFOt+pjZLgbayfhRGEF5DVl2+aouil0/er3F7GK6Ap/+0yrG4MbhklmyVB3xb27dylm0tRVJ5KbYtT5Xl76qjMwJrBm2l5APeUu43V17jI0ua+G3TD44Pw7QuW/A2ciF40/BQEKrA8mIeckn+5Am+KCxjmbarV8M7juvOKaAQ9kaKDOl241Zl8PBl8n71O7dM3H453TyryE55i4amFWz1sNeeP3uBkjrkW+HFeSLlsVUlvUmEQMPGkOuz57vtDFxv37kLbt0QHiGNR2sdRY81QcarlK6AFb47vCeMLc6RJc5i1vsEwbwDbDNFY9KK/eDqBb9bNOAjo1y2I07m2tbWFjQmruUVDS5nfp+0x4+RR44LY/w7jwBtRBnUgWw8R94pK0ZDnmMwqHTc3ELci1/7SydF79fwf3iv59IlvT1wgPx03NShPcy7wK7nOousGY6HbbA8CP4SBgVuN28w0miAI90xoR1n9Mf7g6/C5zaOf+JBekw/gZuOPp3/4iSnxb7L4Vw2SZ8iuzQKlI8uN5LmhEfvdkFDgd/ylUrH74aoVdYLjrXSD1apbg/9xeAELuSU25CeeUIS+HOdcXbGol9GGCUuQ1K2uuzMHrJjMlxBPTp/bk7kqMCSjh8tduiuzvW22Sox5DjGh7PAHceNATtRvCpGy1PJ+1ulqyOZbUCVQ+BVJyd1hr7s2pK1NZHK1SQaBhhzS7RRmqfN4vVyTHvQf07mc1dE65Ug1CMZwpzIbD1lZ99bT8ldw83QAjTU+0v/2Z+9euP114rp8Qi1bpxpJtLtMEMCElQaldlXEq1h5RrotzMU7rrrEWniz64AcFAVT9KbbunlQQGO19pR2DAgTo/STSsMP6C8UabytTPsVPjb23cjrN0VRq91dp56z7Bmzpf4DiNhFc7MupbO47xcUkD3QOCLixs0zlmQzliuzdr1Wg1PO+vwfKhwBvEQjuejut5vEWtlFg87sMNYNA+CQVjhWV/BiNanvLSThPv8wtls+NNYcu4AM+hvtPsP32y3bj0EZrx09xtLWGw6ib2b1HN/XQilOnkuiloh0ik9BaUs6fPyMMrTnE4R4lNJATOdsok5SaVzbb1RznR69TeVBtTundgs3uS7iujR/dt4un/S/sHf+1ttBgGxMjD0dA5O4DyyxfsQTr7rGThMURN3SoBbn+UWjciwEKoUzX1pxsXqUojP1ja22jfeeiv041M9IdiP/1WuMmIvhtAP3v5+uzg7iKBIuTKJsHSg56MUnJeplB5f+AS7oefDg5MoP801jaWvfuXr7d79B831i+lvmC6NmCTbMvWTsvwtv1C/beT6HL4NB5tnct9Zpc7Kz+5E1OEJQy6lUXlo0W9ubsE3i9CiQx+um11UToI3cB7rHaamIW7I0B+sY/BitKIANTrdNQcxTl16Sz0EiWucwZFKiOqltepnhSW9wG9pUq8pY7/Cw3Pp03CpkSzxG++Afja/tPnuu++gpB6HP0wR1Fy9uTL0VAYKLnGY3+Daz9kZxwhV5hhm80spV4XoMiejPC8wvpUXGiDpJ9pKEYFJXDjUo9KVOaNYArH/TdoijmmPNBwjhvJ5NYolk24o7869O219w5Ci6909HN7JTE6UMjrgfTx3PqUpy7QGvTxlnkJVWCzHMq96yBf4esldk9ZXpWraXiFKPTQV9gwywz0PhijtwyO8aZS848CL8JF7JQM5uHMMsXCYdcIU5KVytZHOOwgeKL8iLyWbFlXMyCfX5Kqwo0App8YwwZGvzxTcGkbiNspA5QF9RdYAb9auws8arrnIGSOG54keOCmLP4tVhjpp1nXMigBx1JvXQYAC3e4RRawsluZjTQK4XT4Atj5KTlq3AUt4umc8HtpX8J5H/rm/sbPJXbajrqFDnEKFjOE7tBMZYL/CK0EI/0Jf9IfRV/lJZa5M6g8wFProHeSRSl8ZpeGvE6QydkKcoXsNuAH3xJ0RIfWfEQrx7B7S8ol4MFmu5WkEeD99wLvSjjhVf6nAjeQZnci66J/9s9+5claVsmQGq6LGyVr2wbRgX7AwCUwr1XFPLYfS3rVcSIT5ewYtT24Qi9XFPRWuFTtWZhmLSy7pWQaQflk7TmmnQ+nGLAZ3huXZSG9SD7nGITL9XiFBYyR0p2m7jMfG6uHYdheI6xUq3G3kQt9QMwLCEDAKVKbIdG0UdHbcoi39hIJV3FputTmEBJ2xQ2C1ctfw6TE7XVwG1wiRCSUg3kh9romcRemurd1uX/nKt9ttPHPX5rUeCjSTXSoJgzBPp2w8D9wKrQgy8li3n170OL8Ld939l8qQxgJruqA+eSeIS1LNKGSq7Mmt63fMJuO8qrhNHQy5gEHmF1dam1sIkz/63d9sv/YPf6X1wMEclrOhQ8uNcJXp+FPAStiWYVjJWlKe9U3gCCTCw33fk14cuw1k3Lv/8FF7/Y03QRa/abtCAhbMp5aw4VIjF++996N2drwLHPWenxYuFFWJH+DO+36vx1yVH8qARi4yIzH0zROXlql0Hzx8iBD16LfqK0vt0jUuJx9+oSQEEDfIJu7TPtPkNezvfI/1TLKPHz95kpNjNGA11Vagt8BKm1dXN7C4V2N4KED1BmcMx2rZSz+Ur9J1iZ6K68WL/XZwdAwPayhoRO9RiUtbXGvohvSGMvFCpWNwrmEg3dcYLvgI4PanPC4mxLP9aL+gnAFbvo+ByA/xp/ByHPA68ZJKEws5OFCZ8l/xjjRNFu/PusNcQtS22rILBjlMTGVuhl+9Kz7EIS/Lsxo23rtU3mgoKNCkE/6mIy5G77KPucJCGgNfnXGQjWaQB4Pl+TZYwgs7d73qQXa3s/1R6sA1gxE9PHFLVNePGj3QAenFS7YsjctDBTLtXVqbx1h0CaK7r4FflJtrQYdDjHoUrtMfxni6rsnt912HfNZOhnsIfueSwK+G1ZGFyjL5x/2TPeAgHiQw2Q7bLr/4aR+qoCWzK+RqljzJY7YX/EhThoOFMzP4Z/DUoCU6nReko5LTJmlLNJtXVBtedx25+1DbF578Y1+6G5h9qbfudrHKWj1xO0hczC6M0sfDU+tyv2noDRgi06AtsY/PhN4c86m8gN/wKseUfQntu0plVtyR7wInLFqCdq5trLfB6krbx7PUEQvl085EJUGAis16Qp+0Udw4vBgcLZbeGCGLpBc33XEinA1Vv0kHaTwpMgQcLC16IpZRpknyMXDrdIoXdZy6s6J6tAnlrFSzPOHRcN/eXgmcrrlWOfe++0u/cCUBGXYY472NXa6AV5dThXihttNyZtty2zs7bvsH7nuqUEOZoiChDZCKApRh3d0DZenUcJXeMPuIAgKEli3UaMQpiFKAy/w1aUlLsSyyTIwAYdJKGAbEdIPaErsChn9YG2dpvMeSzS4YIrRubvAvyr9XC5fdEk9mVkhbp5tUi5DT4dN2fPYiVrsWqC6/SJMxFEaGcSVORbEMIE6sP2t55xaBDRIZ28l8zoFclI5y4fJq0La3vtTuP/h629p0MpeMs0A7qlP0LqrX6nKNomALUxiDS/hNdljGhLnMbX6JmAf5lYTQcm1xJ/j99CrFUNZYZ5FNp+n8EleE2Rck7+d9rgg0fq8MltqXX3vQ/vQPf6/941/5O/F0F+YVzkYMjDwYWixhYX7xbhkubo/1pwCcPAtj82m7h5RfKkjIuQzj8ezha6+317gUBjI9vSSbVR76aEEGxiN7752329HeU/BRVqVtC+yUkSiNbbXd/LNO/pFsX7Xf50YwnndjujzVu3zrG29lTHngOk3KEdaCsJKC1/7zfa96hmCZ3PNn6k6dVMqVWZ0Q8uHBfsJS7tjl8jnP3w0+wEU2PLB8+vj2vfsRyO4QZo0uO8CRSl4nqlwEV9ABl+NqLslyBGZ91TXyI8p9Dg6GzeM4V5bcsKEUoB8Al3LElZ/CWsZPCbNrA8k/2m8fKlDiPfB6zuhFQJpX7xXwBMyC888b+QWtW6Z8HkNkksxav5M5yTe6+ylq8luY/VCRdkMGgT2hmMJ3h+sqrz5THo3VaCY3cIh/hbORNfKhKGf7yA3RAk25/Z/RDud2eHJNDH14Pp4P9D3kubiQjpeQkSmCemdzEhAwzCITkIWGJUd4evMLODAY4b2rzezk517xGd4aGY3QAfBQGYx05KjH0Ol5OnnKcOwZCs2TgZQhCe+TYghFdthv1E0zRaGfc8hZ90IeHgOj5AJsmfjTw4Bxv2Dk/GB2kOgI0iaenxvTnIMPPUb5d1ZZFOPC5oqzmqfi5e5XYwy+ucXleICOSatIDFcPlmbaxuYSHv5S66G/HPc8PsKbx2OVLl0q5Al1LinNHgU4M/1zypLZgH0Ieo9cBUNDNtfXY+A7ZOlxfWMcNDDQtm7f4rrTHj990o4xtuXfdLUyD5zQDRM+p49pgI5Tjza7sYz4PYbPTodn4EHPd0B/AAt/jvErbumovCtupfHBfD/82fFEVmDY18iZomXgRl9o/BT9VWN8blJ3LcCv6rHoMOXfz/+FPxul69jk7GynNM/jiiswRaynDDn+ypN0ikLlGO/SY46MqZvfBrvOSsXlWIlE4nueQ+lU9YyN0CjLVyAbO9dT9OQUf8cTsgW0ybERW2P4J+OjDmBrQVCAXo37LIsfJ2v1FFgSqJYkiHNN3VxvQL4ayLejDJn7PVvpUe7wfAeicyJBD6RjxVC/Ia2UA/U6hqaiNnQ3O0dnw0A1Fqx1KtHLhCUUx1d45VjqV5RxiZIfj12HttS+9MZ32le/9J3MqjRjtzYtCUFpgqSktbQrvynDvAoVU6IOMKH3S1Dm9nXyvRyaHeHEw8lzv3dl+j3PJknYTd09P1Nvl3hNo0NCzD/zJY9CC4XK5+2NtfYnv/tb7b//1f8OgTPKRB2XDBkmNr8EZunWJRgxHmLIKLiLOFMvhBlCdnzGtkwaQLcAht5La3fu3m3f+vZ3yK/ABcdcjr/aOv93GQwavb2L0j1BuRj9iEdjhkmyPv9SAvcDVzLYrsKPef59lK59Mp1S9tRV6KrycvEnLr3XXfqO8pxLaE6OjrIdnbM3P/vsE4SShze4ftPJIZY30x68/jr078qBxbbozHngn4XubIKTp9yn2G3z5heX+N7DMD7GKMZDFmYM6cuLU2jkop1mToXb5+ERG7mBpDr4xIb9EKGrQOGh91Ru1ucMVa14acAy9GbC8xpVChi+S7b2Xax9fkTAiKNCVNpCJ3w+JUMlyxcGlZr3C4O+GyxOYJWGrkvmHTOSi8tUHrDtADd8d7KlYXqzKwSVV7PzlImxPL7AO4W3swuTApf8hn4NKTuWO99bQtFgVKuYUY4VFUNW0dZ56rgkbw/ZpvyaWXOICP6fA0aKcjJVjobj0vi3/MyE5vOKfjk+2YPmTjGwZiIHe57WhQbXOPc85LOh5aK4kYfZApU+6c04Zig+9EatxP6zLWDGJl7MoXDxHql7AXmULWXhDwm/R5sdA3buSniUeyoW5Y1GSIXfadP5XCZWOc/HUKl9mSgI5atInzx+Ck5GKFdPjqM+FJn7Jntqln2hbJcu5EO99CPkv9x3huI0Wuqe+V5DvOTZk3OMgHl44rKdch2Bx6z7Bbca0BouGjU6SI6nut+3Qz32Z6Kbyhz6fBk9YZ8rsy+U5dByTWRCpgOjxoUGx/7xQRvxnqeGyctwVBtgOCnzyjulmeknHDJwpAdvlCGRDe47ozxRm2Qs/GOlhO6SuJXQvBEF20A5bsphFFVPOvD+0n/6l66cNOD09cuxZzEqkAwnQvwptMK0TmZZhImzBgz8u2bWCoeOtdL5Ehs6tB3sHEf56W2VItMqtcMEQIUMkQK8C4ixReSQeKqulRWOk8MT4K41Y64t81LxK+tkfsOxTk6wMa67spEisB9LEU/ayVujpcxac/G7lo77jzrIrnDITD0EnEpZ5nTCgx59BAZXtjZDcTtjwVARKIRQEMSntussglnin8WblvixEZsnYihIVQgra27G7Q5ca+3N177d7t+/D8wqTsM1ShxYJAKDJKNCmJbTeRDXgoPPjqlMpXReTd6p970USGUU3SSF1aspd7jfKYGuzi5194Ut7+c35ZLNzTEe3Nlu3/vd327/9Ff/HlbqeVtakkgn47dcnVcsUcdzty20I+NrJIV6hOukfPvVw0xUdCbRozKRZu7i5X3tG1+HBvXoBaEUb1oBYTsbdgYY3vvR2+344NkkzCQNa6VrdBVu0kYuhWXg8B5/aadt43vNXq6NYC7IYhTkG19/C2/7tcy+1/tQaE/DXR7PFI55T33xUrK+qTQELyrWAzxbx6A319ba4d5ee/rsSYSg921DxpaWltrWrTu1ThjBoxKRbpehbfvEqBIygTpnsahX+Jxpe/uH4KXXlpf61LNHHpdvjCM43QdYoW4fyEvpB+6LK/vuyZMnaZfLaBznchzT8UEvo1POcLU14mFvd7/g277FnWqjePFZQpC5A2yU58WjCa6n8MV7Um6XVEzC1PWZqPO96eT9hAtVGCBbGtDImE5lHJXHoVE8xvWqXZqMWsnHhiadq6Fx4NJIJ0zOU07L8sKjQz3dq9afc8kV3tAcymoBmgAHDkVpJPUgkksMtAsUkIp2bn0+s5WlE+WE0UEnDvGTNmicADd1SS561NkX+dItEOEv2uQuWo5XVqRoXkYho0chykfgjxcd/5anxHH6M0amLS2cuJfxLAqXgmCiMl4cn55dRI5znZy5plS5h9HFOyrZleVuYww3DsJhuVhoH378OHgqucPfpF9UwmurKzgrNsI94zXGoEPodW93L21WprrsSIqQDgyZDzEg3L9Z712lecHv8/3jtgDxqnTlWCBrJ1H+89EPhusTWtZJoTDpdn1jEzoftBPpcUE5W/LL057cgz6eJu0zoub3TB6kUx2W0ePlCagBy8oN2rMA34hP94aWDNUP0X8YjtKOhpNOpLpQJazR5URhZYjLhxQxOZsX3JtfY1YesMzIHLsBg9dwtjrJSnr/8V/6C1daFEcHO21/1yn/YxTsIBtk2DmGXpcGq7FYhnR0FhjTCEg1hdVJFihAOnT5aqUdvThpH338UbS9QDgmYkUKZIWqs9OqA2WIIhg/JaKsi4IY11bWAJ6Og3BOsIRcIqJwUXEN+iv0tRNMUH5zEEoPolX/z0LEMJKK1jNzLfMkx125gwtK9MIxB8//nYepYDyUfBgW5DpW1U0mkODtdI/A4iWQJRGUgEtYWWUAPFp4Wrce1rCElaelJiGc4p07I/vundfa2nKdleryp7KOaDOfEk/GZRJVwBugk2IRTTpMfNnJHsl1eHAQYbC+sZE8eTydIMgwxuSB71VXh4by/aXfEoI3yBfLvrs3lUqp+E1lOykvzAcugWEdJv293/jX7V/89/+wLUrUMJizZE2KUBO3wQi/ooHIQ79SEbQD81OGzG4lMofC3nV5mdhkbj6ynSHfXaP72utvhODBHmUCj33Bp+CjhhKm+tHbf9rGZ26OsRgBYEnSi/DYvjQRxlCJFA7yJO37iUoXT/f119/MJA8jJqFRCrds8fT5JI1UO0zVpJvf3jC8rJdr5EThsobi+vjDD9rTp08Cz8npEflcW+gchcX29W9+M1GdRApicPD/GEUKDPKFe9VeXCvdXnuxe5B1vm53aBhzNHJ3IQQ6tKlgdSZvDA/qUIm621FmytIXGn/xEIBjlIkl4IL78rJ4M590qnGrt6FckMc1ZDWaH9x/kPOHg3P6XmHT9bU47wyv6/TqT/pIuhEP3TWdLLcEKnmkU+51Y4Ias2aXx+Rl3/XzaPisXS2cAudK8xBxNzRwyEjj3b2YLWuuKRuQUWPPvXWozQPHdQL4PYfTMUDAU9+Q+2fIKg0V69fAvASvV7y74mH04EmSj/cPLE5GM6ypV+YxpYlg6J2Al8wkhlHUX+6HcHyi8DYUCZ+joJ1RbLiZ5oATvV5kBWVUAg+U4TCYijeTjChHPDiz1r/h0TBLLqWa/mof+oCHyBYSAs86OhpnLpXqUZZj35Z1PtOnPiMF8+BAgw0ZtricMUl/u5Sp36/opOPDKnBrHg3xzk8tA4W+CK1RphNUQVF7sbMPjYxokwcJrCZidm5E5mSUc5OVnzPonIX1FWjZ8Hrt0a6RvOcBBnxGVvPeACPVyJOGRYxea/c5ciXbURqpkkZoYyajSn7orB5t8ztSHdq1j/iPvgot5bczlsvr9awB5ZLAa1xJS8XzJTelK71pN9FJNIW2Kg+6uQ6hf8vl72JG45ZvvJ8IwNd+9q0rx4oMk2B60VA6YZFr4NpdvEcAyQJsGpFF2jChQi0Kgr8COM0G0XzYqbTMbcKGp+N2sHvEc89+dNYwxOpGGMkPsUIwNswZxTKzAF85gcBDuxE2mWpPVhnV00ayKb6K71zmcvDcBlqUwrSQrNJx43HHbxYW8HaxrDyWK3s9Yz2GMXkm9XWI6dqgMUAr0oNOQEmbFBi0hyz5njEO6nYsORNbKF9ryDW6WrQqi6WlVb/EK6SIEFDWMQPvEpaw3gwvQTSOeRvCnqMz9AwiOlJXiElFBWEfHO3HKnY50jJ4dZa1W1zahgtcxBFKR2Mj0/9Jte2ahg4WLXh2zWe2f+NZZtlRdXDNb4lHIyDvCZPvcs8QlMtp7Cu9JOGtse9Ru7Wx3v7wd36z/U//4z9rM+4ogxeQ9WyBWeCFwe9pfprq4dapY/J/91nJeid9IAFBnCoPL9dAf+1rbyXknwiBsPI8hdLfiRZwffD+j9rp/lNowtmeVa79lf7lu5/ZMcz2Qb8me9lbmU8AjlSqu3uecoXi4YFK9+vU/aUvfw36tH95A1qtmdi8SIpX3TXjx6REjKYT79sbpTR4xr8PP/igffbZZ1GAClt3ubFYIz7rmxuAXYbZMl6GYW98KsqRZo0Sqag0XucRbMMoC4d6XIKSEOb4hHKLV8Zn8DqEanhPwJ2xKd5VrKYIDuhU4XN06YqBuTbAAI7ChlZti2eX2t3uMPdidzehZ43C49MTDJdx28AbURAZylycRdhDa9ZlazWXeBuZAs1w79IokUpgKgnPNWWA31kM35qI4wxS6IL7TsaBGvnEKzlH2Zl3FtnUTuinIy6jWe5vrBJdgH42omjd8MIZygplN2iYzxaDCFPoooQlJEUb/EyoEjjldwdI5Uf0Lfijbtrn+t9lZJVnpfZgx/EAyHhPOo3hRbnKi24lSC2r08NVWVV9WTrDOwrlwhnvc01ImD4HZ7PcH2vsdcaPvAFMykJeVm6hj0i0aYwcbYa08djx/KR1PTKdECMnhn8v6Ffpxvsqu0OMJfPHkODPCIAk6xpcw9rOQBZXnlyVE5sQB+6utbRM24FppGLjvUtke69HmTy/VN4hy131MTw7zrLKRD6RV0YCByjAyCbITt13AfyXA3CEQl9ZRVEbXj8Hf+DhYMdhTOXnXJbvrW6u47HXcq0yPKER5JW7Vl2BQGWcfVSGCnQLQBoldb6ttK5BAJKpNxvM8T3eLp/yWDA54QcjKGQrPIMfZYXy2/dd6moEVaVsft+VX80rT4hL+1ndZf96NrfL43rf+fO/RB46hAzHe0/a0bFn1p7DdBW6iFCBAqKsVBYCwF/CRZC6wlsrTSDWQIZWj2ty60Buhdl8ZriJcAogXzG2pcQKgXncJk4U6UU4oznjRFpcF+5Bqic7g/V8KzOqE+o6k2lEiFYjJaFg3B7QKeqOy0oEYrSYxfGSVZBRp3EY4qaLaA/IhLK6KzBNvgubireedaKC74oLOjnCkvt+z2A6ytyxZSBKG/WUHYNwh64wCU9y1iTlKcRq/SK1nJehkDMaKdPOCq/xqeKzQ6Vwx7EP9nchoFFbR/nIDCrdbOuGIZPjpCDuYzwkhYl4UEhJ4JBd6rMtWraGxsSvlpweSqxDiEd80TP5pPrJ74BCH2mILSZstIlw/eqbr7ff++1fb//q1/4JdGO4H2aSE8WSipdvwRPv+l02vpw1bHOTbG/6p0tmtv30SwQO+HMpyO3b99rXvv4W+cv4y8xmL0t1qIG+7kEjHzh7+eAphkeN/ZuEIdYueIy3xp9jXaoo80CKkge4kt5mIwz3992M5ccrXQVbvVkpdU03jKQAm04dPF3SqxAnpXT5zeenn3ya0K6CQeXgbHvrl16W1zzKbSaGm7v2LEDDC1d98CP9LcIn0D2XW5XmeDoQ6PaPvErfuln9i3Z2ckR/a9jWUj2jJ3o5AJd+kBaKB7jF+3pRQ2CwXqE3LO1KhiGC3FnWwqBHpiEeY5V33eNWOtdAF5duJLOxspn3VPS21R5XkUl3ljFWCE4hUEWkgOqSePIsmdpXemKM0adGujygBQJAKdeQgnR4eraPoeGcD/u85oS41tIj6gyXjs4N6TphUXkzgl/ctm8FWJZiaCiwK3Rb49LWJT485cz5KC4F9DAEPeYjFIlH96l45/rgZpbnkoPNyX+0hXKkXa9zlJ38mQlLE9o0RcDbD/SnStef8nCMX3BhRM+D9KW9YhM7SeMYeWK/qNxgCQ0QiS/mDVmuFQj4VrIIEhCBTzcFGtfsW24qUx33dWayXujsvO1QCXmqG+2GXiLP6ZsYEBgT4kRc2aF6cIlg8KlRwg27JX3gcKXGj7A429lyNEjkwgE55tMGh1zGrb+91t78+pdpq3uHO5t7McuqPnz3A/Is4MitwYdLmRE+kgZc/aHDhhHaNzKK8RmZCg5KPosLh7zca9vQL8afRgd0YT+IJMd7lWuZbEaZWaGgh8ubCY1bj44hlCgvqJe87wFBTkaTLzyMwT6cSG+KpX3Qtu/KCzQx/S0O5IXed37pF6EtGBrNPDQU5WH0eHluJK9w4E2I0gPuPcNynFl9jsuqTATCTu/WOLkOzUXctfkDzA0wz2BQO0TPdcmw9YZCpdbm+V7xuUKjQjYLM9soU8ei9mEglUjtYLK5sQZ8pzlT8zgL6RFG7mblVP5TEKP3yz292XMNBdpvw7XmRK7wqnC1ukU0OSBgyNN2CATJTy8FSMLgvKcVHGVLJxrWtDOtKYpPr0v5kGfctVPARzynifUcJc4VL1IGsmy+SrRukm0/iR87SBhNdn4S9w1FaeG6+ceHeHMe9vzowQMgqnGStriGUB7ALEuZDKe3pNW3srqBAXXaVpawDrEcDc08f/o0oZe7t263necvKHMfghu0rbv342EFMEuOAZGGCUVwMSGnEM3tjdX2u//mf27/33+O0oU5Z12LKZeRoOngKrjj+6SENu45UU5UiFPxIH7zMClKUAKVQnnftYIq3vsPHuHpfoO89gFw8J4KMTi2n53IhyB9/50f4uk+idJVWFm0fWu55Y3q6dqXegkRQWmT3zsLVqW2s3sYw0TBZXTkrW98q73+xpfA0xI0ar/YzsKGKeVPflu23y/p5xil9LXGjQxpZEhjjBeAoxSVr2mBy5iffPpJe/L4SQSys2elUA9ecDtUjVINXmvWUnbJT+/0Aq/8AOWmPT/bvvTVt9qD176Eh6xH4Olczog+aH/ye7/bTg922tLibBbrC9uxM1Cpo8934To+OophEtqmU8RJhJIXQBYNV4Qg4/bIAd+bR0nNwMduOiCMoD3t9xSXI7wnDfJF5IbhzkR3eK7H4lnZjqFtb221xSXnYqiEqm5xFWHOd8s8OjhoH7//YbyE9fVNFBdw6v70gONyGIUjDHq0Dgk5fq1S1SNSfBUr0R4jVyoSBLW7A4VPgU2ZcWE4DWPMNcxFL2S1n+wj8WG/U6ZGq+uJVRkuhTmHl8y8t/sC2YbS3nR5kbTt/0FZ2lRyRdqY8DWJKiQ+8C7MwGUdsJ3v6Ckq91VOygRD0Coww9898sUzRwnpdJSwl54cKhM84OWO9YePebcmiAKTcPBkFuUXYwogzjVAgMEr/arsjocrjmtlQbddZLw88Oa4uLIlk80oUYMvcpTnlmF76fk4A9xCSbq7lRP6hJH7S6soW2CCN2agA9HsQfNHVxi75M+QHLpBme+s5Z2nO+3UFSvoqXsPX6O/FzOj2yNa3a1Q/aRnq8FvCx0qhFShPw21MfVKM8ouZZvOpHN7HJetOT3qBdtU+egA2io+LMRPaUEjUr4w5C1qNNI7Hp/hvjgyZeiUTrTf5Cl1kHnlG1MmBfcXZ395WcbDSzrGUvU0CV1wZ/hdQPyu+ZqhsTZeJVqIk0BdE4hC43kmL1Hp6ATPFbq0Ui1S90M2jt7HGnQQW+ZYR0F4CLAD9mECCUmykXgA0pHfc8+7vcDrBaE5x/e4jpY6UCACR9+dPoDZerVKHBvzhCItKkM9FfYFcTDY2ZknxmilOnX9Bdb4AbXJWBCzjC6iIK4YEWEOmR/4IRstay8yIuyhBt2i/NZjcv9QvVwunnvxAHRYttaWHc9vOsTOSk+SZBEJ2U53drbjh06qcS9o995VADqO5ufh0TH9ctpePHuKkkQgA+wFwmX32TNkzhgr64rnL9pnH/+I64ftyWfvYXUdQ4BH7cXTT9rR3rP29Pnj9mJvhzoOsR532+H+HnjcaWeUfwXePJVpRwECjUnMp/Tj8Rlw4SWfQ8iOFzpDXZhDZMCwioJ//vSz9vGH7zf3TnVhvxagDFkYta0TwTO5RF/ht/DcKcLu4j/e4i9yScFBW6U1iDazyanY+jOhBFxrkeYwDgUWVuqL50/beHSMkWUISfoD7zwrUOxf6Jg/f1dPkLgfWAKhgs6DvmF8uYp7hgTv3LnTNja2okDMF1hvSkjK5gG0S/hO7R88oEyUyk5lMhqeFv3ttoKlsObbIQr1CUaQzy3tGX3qUgYn8l0aOUIIGIHwPRlfr1CGVdklhEZZXb0uY9vavguO++m3PsaoRv0JHu6TDz9oV2fHbQbjbZG2qowgnGzdegZdnJ0cAwCCj3adA7tjkzG2FRh8n1MQ5R6KEK9CzvA4RcOUbtavS6OvqnDPxg4KcYSs/JdIGeUYCVMpXtIWy3advOur1xxqkW3ELL/tRzdZMQrimLSe6d7OTpuj/cIjfM7CBkGU57pRDXLoAc+sN+sypnFbWeu35WXoGNnQnS8bZa7iAVeGmu3XhGhRtjHy4OkxZY70JlXctMeNes4x+HMcJDDqbToGqyzQ61p26VWiBkaz5jBolsmPx6ZnCN+UHKFs2lWX8kDvh7ovKccLGaQSn50x/FuTcmYwYKXv8AnyRXkbI5J7yl0PglfuOq8lSo86pevQAXDEsDTyx/0xzsnFmV+oBrq4dBhipPyhemS6w346KU5u8oAaZWJtKoRMd5jCSBp480qYXfaRb2mWs+j1+IaUm72zeSdRGWS9M4Ux52LEigdnM2fmPy+6FDCbZcBnPZ7PCwMFawye0fe37t7NbGKPE+zPrcSxOt5X7hu1gM63Ntrqumtr6U8UoPLAOvQixUHtD037wb1y2PvyjXM9NHxq6ABY/CSnilb+lAoykZXf3tOw1bnUGHLHL7vSsebM+dFZRJHGkKQU4Y+hSIpSVeFSRtEabaU+9ZUGjfl69x9sXTlJxHWAhoOcYWU82hDu8+fPotASHoLoF/quEdSLtdAR1bm4W68KBQoSTvdm29khljRMrsWwur3VFrBkD2BsBarjPu6laShrkXJ2EP6HKAOtB8c2JMw5rHQJ2v0s3WZy/8UuyuOwjU+LGaGqdtWH0SQ1iMxxW5WXg/QqfkV9xodppFZMxjGoc2ynA0Pcezzp2XmXKqkA3KPTDTu8XFJE2yBmT+IIwUjI5NHLKguz7lt/ZDPfRL5f6S5+VodrvSlYMsaM0FAgm+zwvA1MscvCYHa57bHuIqJcMhvvOabjhJi9vc/a7u5n7ejoBbBiuYFjvekwBvmckW2oMV41ddifC4PZdny4j9CFOC5m2+jUiXJ4DRvb9NMpOFhqb77xnbZxa6udKWC05HjdNliMRpdr/1R+MpwhyfXBQvvtX/8X7df/xa8hyCF+ZUdCWxCxTEkbSzndJJr2UopAmkpGHXyF1iKUeCbNIQxv44X/1Le+Tf3eH9IqmTYVBh5pxtDfD37w/XZx8CQMKwwKiTRgKrn8QP0QI8j67AGFGYwpvArQwwOMPRhDCpuFht769rfb3YcP8ciWwzx0T9pJh6Z+5an1UGz6WcVwcoiioEzp3CP7HDbxEHJp3nE217cLoxNOjBx95naDwOt2ffG+VFoxiM7j6UmD4ku6XsqkPEBw3eGsm8zYnoX28OGbPOc3hsjyympbwgN8/vjD9vSzT1BgCM0rZyCrVDCiaNvK8kobQD8aB93kKYWk9Sg0pNdFhUoMSNvmUplz6LBm2Nu+25vb0EN5DRqwekIDlwD6HuW4a5IbEYiihNrsUZTX8AKBumTfbrTLUzyhY+ndNZNrvCahmM9x7d32/NnHWRbmJMjzkYrIoRU+Z1ECs4awgXXRzfI9fs4o2ihtctWDCs3lHj2MEg8KKFNOOqXn4fERxuXFucYVOIe+nWMS/gRH3eEo8VohmyvXotPZs8LAdTUkD0pMoe87nnTU6zvui/Kg71zCWGFXUAE+xalhcJWokTsVu7LVKJYGB8BxARvGof0NusCrVFiGQUKzEN888Jpsp5E/jcnFvgaZm1WIYfiRvk8u4QY2Q7x6ffb/zjOMrNEaxvoJecfloa84ugrn8Z7lXJ5ctmdPnnKntcEKDhOwu7mG9JfVHfCFy6Xs350XL6JgNAqsS7qRzcpZwSDHWHU5lCLuHLqW55xUtoJT01fGkkflmCEg+nkeHjnH8DGyNJhB4eqQJDKC0Uj9HnSwuISS1AMZz2boUgPFSIhweLi/Mj5EB5+4Taxfxb+/5W1pVdiEs+SJBud5ZuK7zM7JsRrfblu8jhGxhn508l0cTtpzeLgH/ocYWhriesHSr/3gpCaHdIzUIErh5yjbzLWxZ1o7RK/2Hjy6DZWpREsIeGKCnZeNKECEVwafQaZAGA5bWVumEtBKw/WMVbgS7OgYQj5F+NMwLQGRM4NVIKDOwlOa6wkrhA7x7ByvvXf/Xnvw6AEIuGq7WN8ueFY9qnivILrdZzuxeiD1hKpUChc0QlTK3ConJZ8hpUy+At65KMzyZLWuRHB2x6LRCouFBcruyZRaJisRQFp6tr/GfRchMhlcZikLSsVbStdLVlAJQ2gUHw/MwkxyKM8lMhd3y7ghRC47PkyggOJymYL7Psts8cTom4oyFP61VrUEDYnFe4AYjw5321O8WJcwOftSz6HaikWHgeNpNFKX4RAjE4fHzvxz6QPGB9boOUpXz211bSMTAY5P8BbmUSjAs33vPsr3LkyGpYogyv61IUotVvEIE9Kfg/le+41/+Wvtj37718G1kyiAD+yKlShT//k5lWT86SQeppPEO/nHf8UUzgfY3N5ub7zxZqxLy4WvaJ2GUDG1YHngwbvv/hCKftKWYMwKj4I/80wlBaLiyLpTv5VdwyoNtXYgsxlq4oEW8Je+/tW2gXLxoAFDRMj6wrev8J/lGDKNBcuf9NWD2bxvv5uvaBSKkR64NKBU2CpYQ+V6vPsoV430jNnybMZICPUZ9VhBEEjbwhgjAZ47oX2eVe3ElXn670tf/gb8UDOQF2T+8Wl78vF77bNPPkR5it0x1ns/3sEpwl54r/DKbLsW/pi6rC9hSOpw6OfOLc/AXshhDG7kPhjUTGf3VXcMzLByxnUjZBxy0auAB2m7wtb2qxwsT6WuYT3Xn2kbW7Rn4Hr5k7bgGPvIfnQ5ksfoqaxsqV6+J40dQIcqqF7bfWFEDRGAcWEOZeva+hJKt9baZlWFvAPdZ57KnLvZ4bHouWGQ+syumCefKyJwrHLZ7y5R0xBSONpn0oVeu58qLKN0MWaNKJ9RzxA5By/pMCwt9+lHaICHttnkHtruHiUuMhYI78/z53NxpOw7lYcn9JHDDbiUo0Y4VLI0inYLc8khPS/Hty1DA1ElbLkqdj2yhDLnrV8iFaclf0K3wGD/nByft8M9ZChyQ7nj0Ea2i0Th6snLEi6ZXFlZp+6z9Lsy1SECowdWpkerjA+A0gq/VTDiTxgdXnRClM8dNnQljH2qbFMhenLcEnJtQN8rxyPrpJ8ljFDknJdGy8r8ejuHNs/QOzK+Qwmr62vxpOkuHAIUIF6wyaVaeqi21e5LRAh4LFvaFmfdEB/fgk/hlieF23fTT/zOuC6/bYdKWLI4ODhsjx69kWHUDz58j/IM6YoD8Dzn8KuRh3pPGSAfpc9ph/qpNii5ysx3PN07V64DE/lxx8noZtuJeQPwxoa72mhZOfA+2f6MAoXfSVN+F7E1y8uQ0VrbwsN1vFBrwU3Xy0pGmB3RaecKTLwz/iQ8z51UcWcSBgBdzY5heLxnFKFC7Jh3POc3Y8b89bHiZyCKKIEQoGECLS1wMJGxjnvYcGf4xXKmg89hPHIAs5OHVtr6+t1YMCortylTiTr5SAUrQV0hXWsMjieUEQFuJfwW0X7WuIfFkof6fC4Ba6CA3+DEZEd4mSw/xfDc9YUSpjMUtaxrYoAhjXM8KgQuVpyK1+PFbOfJkQc6yJQVepdBL85lXBkGBYnQRaVHYWgkiHcno/EyBDoLwyIU5/tta+s2ZQ7aHoTkuKHW3zntWVrbwqt7E6F4HzgRbBcVfmozZxCWliywQJirg7n2R//2N9rv/Pq/xCurmdPBw3SyjeLHrzx21q83pRcZQBrwe4cXmcTf3leQGyoTNxGi5EeStt65y1fMLVF3YX0FIy3GqBPbUaaWw8U/cITCCRxcfIZ2LSLJbwXjTZKOpeS60sXpx/I2Na90xB2DygHs8MsGykcX2GjChWPMMGTgsHz+2SbbXEYsgm52oFgkUUPaSfnSBWX5mrOENeStV4FgaCyTk+CBrJXF23DeQoUk3ehita1v3Ib24Enyupb0anTYnnz0LorqCdW4E46zSRF0Wd7Wa/u7eATymzgJ4vREapanFr8KGlGNAO6j+EZtZ+dFrHa9d4d8Iljh0/NLaBX6UdjO23cImcxs5T3D6MqUnMJDnjNDzKim1TWXr8grwKVEg/bm590G1lULyouKGBjudWekHHaCgXGwr1fTGcb0B2CrrGYXXdYn/DVeq3B1vNNVBZLdyMlPCx7HCQynR+FLVzWoeN0tzzktvErfqCClm6I7kRKnA0WhEQLw7QJlezW0k5R7eH94uMtrS5m8mTOC+QttIy4889XInHwa5ThUvsJTwG5UTtrSGJcHih+ognJUm4micKM2Y4AWJ/ncS9s+Uq55wpuTJWuyk5sYrbbFgTSDAZLnwxhIOhPiNhFGnIyLi368XpWLfKIHZ9mZFAQBnoG0tAMMZx0stJ2tNPlzGMKNgK6QA4k0kZRp8qyOmwSsiLzsYYgHXnCnHIXqHGLIBkPgtwfcm67EUAmCY5WjinoGfEIVofd27jAeNBVYKJf6jBbNTZTuFUaPdGfSwAhB8J88poIPLwk770Wx8jRLfCjb/tCgXBS3wCMN2wERyZQjfZnkNfnQ6JuRQ8+99iwAhzJdLlXRnc3wpbzkFsaWb1kqdOWyYNlXp+jAK+nr7t27V45DxeWmYZnVqIAFxNLWCh4ZZ0TDbX4JESuwwYY1RaoaXTHl5CB/u2bPhnaTKGKZgQVKreU2Nh5EdxMxFGaW7d4khhoVAI67aOVRRd61jJrMAsErMHhBQsgkhNSej7aw5AQDrUFj6ctYw1sYD7f53CaDlv5xMQivra6ul1UHQ9D3IHkpgsPwRSmCGispwSv6JhcK3folsGIyntOmKAI+84DyhEkryo6QkEvpShBg4vKMDG6UgEVPH3TjkSq4jKPAGCdHezw/AFbDHbt8ekqTAkGL3tgiX0mGJhVshtEdKtDLzRgFf0K8gJJanFlsKzDd1sY23thixotdmypORrx36GxOBPlXv/rNdv/BGzBhTRbLWkHdChqsl3AFwf3Gv/q19v4P/rjNI3T1ooqkX04ysLiwzdkmDgKWmIMLnim4/fR3lCOX/eps7SsVAIArAEONPHPimONY9lP1QTG4XnSd5qIfUD3URRVCEyTpJPvvxripuuyHhJ2mkvfymfLpS73urhQr4/sFMF25Ln1rM+E3td3xzl47PzwOrLGU+KSKSeJL/fNuG0MjnffiukWL1ZP3EA4ncXWTUcJ/fDpEIl8KWzwTrhOMX6M0hmU3Nu+2O3ceZOZyGF1lNzpon338Dl7N87Y80IPSc0Rpx9tdbCcYW70sKREoBVPhyjqrvoU2BJ8Zi4NG5Gfrd79aYVIZSBeOn3r0m0r8EIF0Bfyz8jhlhc5jt+rdY4yAtwtXRizPYSSgOHk2pC0jLtlHZd+tkzR/lLUTwzD89CY1TjPhUnqkgkyK5D2XoBid03NUWdpGh4g8Uk6FOoPHe4UR6R7qKnMF/cIs9TjGObafkTGGjEGA/KfAdhxS5tL5yKSjCzx2CA8TPWFl5ZMSeh7ccisKP31Hft/d2N6IQnZs2P3k7fnBPA6Dnj341IN1wk+tuCgjtDYuUblKA4b6wcmgQuY1uxa6MtoHbSpTfC5dqED87qXMcVxZWUkrKBeewEDQYPGIQOXUmdEp5QTKWIbxSFa1WOQev8cY6joBynbpTXx5dKIwGkGTUsynQWXUQb62aiMZqZd8GpPiSFEoPuJp019GUpUJt7dupdynT55EoZvHpaIuITu2n+QBjCWVfIbZoNGU4Va+5PHIwjn6QQNKL1v8erhNIjgdb4tPCUXo+C2f6eUKo8ae7XFjDvMpE4wEaFhGHnHVOyhj6Q35qSVltNflm250MsD5EJ/uQKg3rw7UKZVX4nhZM3W466G/T+lHw/S9rdtbGFEIQWkM9315aTmM5zTyzpLRiolFTKGxALivNeHOLZnIIoA0Zu4KwT5nuMvxgxFWPwyjNUFDJGg76RKX3IY5g1hRfc49Wp1lEYESRnONlwpba0wC7OLlEr8hlVnqcTq5y5ASFgdxWnsqGeHT+jfk5piXISZ3QBmCaKfdR7kDS5Qo7VTo0LIQr5MD3J1K+PpLa5ThRDFwrmAOgkxBJYRSHVmCEaIHxggZClRB2aESrcjWYtTrNI/5VagKxxynRUeKf3E51vhxIhjemzMxDeu6dKQmo6CgYcSTI6wsOtZzLikCEeZYnJM3ShibVCRRbtStELD+RQR6n75xav1gCQaCAZzyTsZ2DgyOH83POTlkua0jxAf9dd61Dvqbf6JAg2gOIrwcHrV3v//77fHH79EX520Icw1RPIgtmEBGQKGSv49xpREmExyNJHZDgOISHAG8MIoz+/riyn1UedfxNUoCU7Rb3IhT2gG6z6FPLXgnJCRsQy45iS5Kmb6ptyLddsaPvVWJfOCrxrtvFKL1Tycnxlaq+4moXN+jCxQ2fAq/MyKF3foMn2YIgDbNKvSB2RLskwwnUI+fMR4VXHx6mV9eipAANz53rPGcy5pU4ulfeMGj4lzWYf1nCGvXa8/NDdom/eU2rUCV2cB6f0fPH7cf/NHvNU+x6a/gea7p5biuElqUIuCjMYbC4ZHr6BtG6QY8NGwHB7XBiDw/4tra3IwCzjglONWiVxnGK4Z+Z1zWx3se+QnnpX+Kt4CctmSpEPRQRin9uwAOpG28hIFLbdxe1hlIcKbwpT/IL9qjyAwLoxTdZtSNLGbpIGXsFTzi2bP2sUnFMsILVUbMcV/DxxCtqxtmegN4y234UMIQkuN4endG0Fzu4Tvjc+CDdjLrmf6wX+3jkoFSJHIDha7nEs8NOE/OPIXsMuPYjvEp22LEUZRrpHP6jIK2431oWYUbAQ6IZyfQgf2I/IpyoF55W2fEdfviRNjcqD/7EIBPuVCakSdCR5M/+0ilIVtoBDuWncjkaRmqGhgmFevC4nIM3iW8RtFHUfz2/HLxwI+ZI/qkhhKlY9fnat+7GNnzcRP1og6VYPolE8xoh7JCiqUI+07ZrJOkBBSvbvBi1MS9unUmXGq1vr4Wxb5/sJ+JhM6bKEPa+mrIxqEix2bX3QmLdmoIiZuLsZtZqPBn2vHhQcLfcfRUthSgfJPebYc4s7Hhf8v2O3W5m5gnCqlPgjn0hP0uANK7+2L3Mayc36EyPaLP7QWHeJRfNUeIcqAjHYZsoEM7KLzKSD0qch1O+Zzbdx7cKTkE3hawQCWoLkwQZgdwOzOMphVJI3PskYVBpFoaIsUB7+ERQhUGycQi6hSIdDJlKkwW+Sy3v8o+1SpRcAFAZojx3iydmAPj+b62vhogVdYSf1x3iGJ1ScZwV5+jTBfX7T/Ey7DBdpLluJ5LxTuPdekkKQ8kF7GGrs1jz4q0jAsLF58KxexSguCYm9fjrZCJguTaYpIi/PQfOLCD0kne4LID7BVJXOTrUTseJ5Gbww7TSFFoRTbxp4pxA4sRHfr0sw9py3OYBs9ixrVz4hpmmBgjI8qTqmVCyx9iSRv66jy2CG5gVtjLjBKfwtDjvjyebHVlra2urSH0ZtqBO8zQR4aWXePZw7N98ODLeE2vgwctt9p60LZkUhgGQU8he7LXvvcHv93e/+H3EaoKCT1VWYv6yeeM5hUYuo+SpHfp63E7MhwHYYqLN998M/352ePPoCvHlA2LO5xBOVTm5QxRx9a1xh2XcznaWIM2WAwKSNR4bQzxhBcVEp0Se1WhputeSfbHdMKofSmV0L1JGdtPS80Ihie0mX4n0YJs6KJwsP7Oq9bgsB81OuwjlbRWcfe8o6MYY9RweuTSvCEWdD8z/Y0w+FtBa/vcwSszUMHTo0dfhl77bR/v1e1YpYe9p5+1T97/EcbjQpaUyfD1J83C57w/RojYjDIcqBWCdKcs6UOjRm9CGhde2yI9ySMiUhiW+g5ZwPv7h+30AAVEP7sOmgrIUrM2YWdoEQNCZekpL3opeDKOIboX7ixGrtvLWroebu0NIL6cWCle6Hd+lywBApTtwqKb7/SBRZjFvfMjnHGrd6inzqtULO86W3i2hweFY6pX62hLjpujRg1emCX11t7Itf2svOMOW5Zl21VoMBBtNoyNw0AbXBY1QhPZjxo5DsldAsuY38oKI0iRadQhZUhFrveUTJyJHh6FJjyyznoMPxo5LG+3jPQaQnP4SWNN46U8xjgfwCjvgJrAbb2WY/8vgmc9yoT2qeN86GlAQ2CVHz1EwfecODTf7t7diqdqPocvjj2iD1NevFqnwCtr3W1qfG6426E9eh34NKLUZcsrDiXUWeQekCPL9HIgDCWpiOhLjZPQDzDKAx5jqGGhgyJN1VCYl1E8+gZ+t3Lxm1ntvL+OY7bipCzuRwGic4yEiCUndxmRtB1XvCP9asRJO6enJ8CJHhr0028x/INajKz+coZSLEsvtiKstXeEuiVbd9LvFfFAL1CPq2PchVAd5gEQ8qzveWCJOJRmpCMjRmkDldnGUs7004PX718lJDAPUyxV3NpCcl7jBEkJMfKCE1ZUyv62shHeJWijI7S4EQJYi04OisCfCD8JTqKN5YHgn0UiiXwJXcGf8kCw9RiemFnyIAM8U75HsUOuWos8LqGVGg1P683BXTRIL1ejoKQqDexrHft1ASWzBSFu0AF4CDCg5/k6gxq6BRF2LozhD2GBSYRdr9h84oJMMApETlucLQ1nBVaQwO/y1iT6TnBZfwlhwzwnWTYinCpdLS69NB86+cSOzvougaVel2Wcj+z8Fxl7ujw/QHiDAerWalbxWUcUAd8V2KpWblCvxSq4ha8ElzBkZxYMFUP2q4OVtrqMwuW5ho4EPqTuBYwYlz8cH+tlL7aNrTvt1q37wD2gHAnG0Cf4hsn0YBfnLtv3/vD32jsoXQ0FDxzQfyIndSrOHNtfRigPmvsIH2mBLliWTIhQAm/Vt6AdWGoP04nRQL8aaci+qggk20jzzUh3Sie2rfKJaz0Wa/TPWcxR3EGHBuGEubz470Y9V/JNcZuUPH52XyaJ9gfflEnVKGWVDvXT/xmH8lNhAQOCbTIBDULSUoRdWnFCnZEjeUp69xAMhaSCvbyTWidoOdKJn17OThdPwmhr/a4RI1OfU7aHiAwG6211dRt+gha4Z2Qou4/RJ54AZNjd0L7mgBETWkC54tv+h94QaCr/GkKptkSwg19lropLlMSTgkaEU3q3HWN3I7sY5YCAU/fRxWPzFB0nwchPoU/4Xbx59q/eJ00AfaVc3QKz13d7FbO7+YfrOZ1RT7ujfOtYNmfVihcnbtbM0VHb2HSmM0qZdswjfxq8fXzkfAg8nUUqQTlnctuVfIdCpQ73Uj5G+ah8YzzRXfJUlROLLnQu39s3XVvtL2F2XoKwQDXg28jaCUL9vC3isYkfKJcn9rxGiprf4aJF8uNl01c6KEtG7OiTkxMUxpk40zCjbPrHPZ5VbDs7z9P2OnBA49MIiAYp9Urj0I5jjfaBdKcskSaUo4ar7UdYD1mTbgBfDc/yAvxcBAeuUOmjcOcXMJxwtKzbOviS2fbOFFdmOW4pWw6MRuDtnuqZ41Qd41wd7OHx2faBCn4+yr4MYA0CjIgXwAtNaqC49Eq4j5Bp0kImjQGcfJuIEPQWxUsbVWj2W4XH5X/kCnC5FMi+ksdyNCX5NN7si2zUEuZEV2m0mE3es/Gh5aonF3g1agOSaKNzXEpZi1sdR51M12uXoal8931x4NCYfVrzJnQkNYJtr1G+nZ2d8FHpAOVDybHoPfBkI4wAu4ti79a97SsB3biN94hWd5KE2lrmswI70M41/Do/awwfSwnkH+4dkY/OhtDKG9GFLithWglFSEYQCowEFq6bWGbipCx/rTaRsLK1gtBqaYQW2/Z2rZF0nakWS7ZVg5hTFo3Ve3JMRMbynnBfLlI3ZSsUs/jZrd5msMbwerdv3WubqysoIoQknaESFF4toNqMwGOozrBcN7Lpu/V9+OFHQejDh6+1rU0EHLBfOelqYsnYNPFUnloJcoXjAgTn+lvXZNqxWdtlZ/IX6xml4G4vjnufY+keHezShVq7eIZ4k6PDF22MUhOXjoNnG0wJz0vpRYIWQ0w5YBtAhOEQxtHTyvibFjy9tIQS21xdDxygLN6YIRcnpZ3AiMK9urYJPpYhFggMQZbtLSVK8kG76cdF2uTGKT/4/h+3x59+HEa4AHd6mXqxXgpCJzAkEkB7E3LEOpYCokwUIuS3zuBB1uF7RRPsU/DLc9tYqlnFp2CUOfXkO7pqwKdlX0MCVz0EUuguvcJ/1Te+qxBT6MkEXfK7jCks8YrIh031UhIWqqfOiWeBQDC0r2JSSSxhPfNW8ilMFApOtNASV3lo8Zq0wH1fhjWv38VFYKN++6JoCOECo3sQOh2efrSr9fxUXG6OovJViRs2XFxciUGpYQQ66PNaMuXa7qOjffCLcsPb9bD/KHFpjv62b8YoJpWUuOrqFuPiOW29dH6GIV8MSOoTl/KKAkiePD1BBsCTTrQ5PThGRM62NQ9GQSga99B4vaLfRaldezlGSEHDeu1Gx+xAWtEOUbRd6Nwx2UxcwgsW5+505k5OhUdowMK4hCMGBt/F+wI8rjcm787MGpGTxvTQyH85006PT9rezmEbnUL88IQTY4qV7Hd5p+jVd27fuoVBsNKePn2a40M3NzdphwJbnAC37juycB5P35A3UAYeJysaoh06lDIST7zX9JwV3tAppC4fZWx5eAb+Drg3aSsGd5QzBrKrO6QJ9UjmvdhvwGYfRblySTvCy0vhJ/natjtRSSXDz/S9uDSTa3LnMQCcLKqSVtGeDlWCKF4UpvMLnFMQY0TeEic6AY7vwvfShe8CFvwOH14YvXS4iJ6mDHlBh2vZVSco38Ndl3EaBcPog+avANW1zJa7jyMyPFNXcNM2QdNSoUYpzeECXqUWOsXhMb1DlZXG6ywaVVqQtzLJEnoyOiBvR2eRlLAdnxtJFTcmN1ZRRqZa3texk/+ckW//6en6XNrWU/ZZybCSG6XQhQzckif3KPsYo8KlSm4AorHAi2mrxlpgUmm7pTJ1CFbv7sPb4AHAoYh5BIjEdz6s5QoKlrK8FUrjNoDAKA/FrMsP8BCTTOs7tkSmjqdDyd1sV61uBWIsNW4ktm4ddLwWzSVAylxaK06kcDnDiLolpK3tOrhAN14OSSgY5LoW8+wYS34XbxCGlxBUmvgHbQECWru9lbzuVlKej561/asSGbQ120l+63fcFWwEoUtLKhw3CuE98i/DcE7ycG9qO0Ir3oMYDKvfvv9GW9u8hdXnTLYyGESwSBe5hosFzEP/FcohgrTBDuQZ3x2At15DhnqiThR58fxxvFwZZsFxKdpwuLdLHomfthr24fUZLEw9b5dV2ZPinC/AWSfTOOFBuOZnBxm7WoSA793GiFDo0md7h0ex+jZu32mbtx6AIw2dvRDg5tYtYKlJZOLRMJzMIp1oTKhYHn/2CbA+gwEc5wHH9JmzbxVaSgsZ38iGSSbef37YDg8OqXuMcl/JzHFpQa9Fwu3TJ8nLZd+nryV42uV3mV48jalHujIknVms9Iu41wpF5oGYCXPQBzfec+HbQ9v5FlxZT6dspQ9eA2yEGd/9E5J0kwXw252h3P7w0nkEWuE8E04Fpszr5iwJuQU/4zCg9boMw+8ajE4YjOBEPSlEVJyZ/IEy9b7DI7ZV/DgBx3EiBYt9L8/YxTnRhXvleYEfjMkeRqhL3nKsJXixTMfkRghvBbwKyPH1WOa02TN1FVaeOGPfOLNVYatBrbCxniOM3P392iDBftA40kBVGYgdPQ2Xvmh0nB66I9h70Cs8u7FJ364H/6C7zWDASWfWr+Gst9qnzxwmCQ4HC5n5+/T5U5TNcU1IUcCmX0tueM63/SDvKGs0PvyuYrRvVHviwl3M9Pzsdp9XN/LjYhZZcdAOMAwc083kKSpHWpGh+liaMrv06BDU1uZGDBiViR65cuRCT1eYUZSOSY+Ay00zMtlU4yVy0vIwP+A7+2Z8PgcO5RvlHrILfpnBqL68hF7Gx8gUugTlZT+5bEqDQI+V5oTnPCpVheKYpvzkoQi2VdoLWUPXht6zbIf+8558Kp/Yjx0fGWrWtbffcpzp5D3pUpmVzY7gp/AsyNAIcjJX5Db4FTnKSrE9Hl6gC5Yio+KJUpY8cHyk3IS+4G3734iBE8c8otB9mff2HAI0NgeQgmOZyg7rkD/BvzJBQyNzYIBfmvVzY309E/aihJEhts/+UzEqT1XMiRoqs/gdpSwvgt8sNzQFITOpMwYLSbyqHDX4d3H01EuJvkHrRuBCb8i0GuKZi0F0iXEhjqzTdh86V4g8yqFUQZl6/isrbpTh9qjCaySjJpH17jy8c+UDY+gqSpFlUoF0lkPuUdg5HWQoZ3HeswidreaMSAWhCgEkoA3CvBIWne06tXh3CB6JWmT2bDB/CtMIUUMjoC/WROrmPQqn3WmQi+udJr65tRkYjtzogR5bWlxrZwdnbQ/FK3IUbiOI2cXTThyxLJWSU+YdaxjTcAevFR7b65tYLFfZAcrBdzeQXxosg7AKVXeTllY21tsIpB/j+YssY/8i/tDlUKBmsLwSxZYxawmdTg/hULez+pwwYUdkOjn1qQwsRwW+hgB2GZPEo1KOF4Nnr6doiM0wzzmCM+OilDsr/OBOoXWOtTfmU2E1g/GjNU6DIyCd1SpjOHswk+JgfI8pu3/rTrvLpWd9Snt2aIMnImW2NhawYbV4ixITRK1SU/DZlpkZhLKMb19O+unwCNxRl3250Idhaa+TbrTwfEfC9lOcWqfT/+1j0IHQG7Vnzz9rz55+Bv5VxBpfeiVOHHO9tcZRWZvCoNdoOE6aEb8ytvm8hKmWX0AzCAKpXga4bgfMYx+YNNaWaa/GluV15Ue42TfgwEPDtc5tZ8bHgEXvIYKANsmMMqj3FFoq2RKAKsB0A0YjXi5lyWgqL2nO56bgEWO1vPP5GLdlxhTTJuQPbBo3Clc9XEOZSj1hUlKVkEKBUhalkVf6M/zvIQfr0C8KYXiI0EOB8t4pyixjUrzu+JTtyB7Vwk7f+76emDOHnfho3dLp+fCyPX++kz70MqmAhN32SQd6g7sYIx7JubW60R7cfdBWndRFH2g0ZN4Gwl4Z4LaNhpgdpjrHa1xeQXBjLCjoDk/2A5uyw/XR2NL00RD4aAPf5a9SpIpSlayXOLqknRpfhlYn98QW9Quf62ivRhizTw/b8xe75NEzU0nCJeAz3hb9vYDXuoXscDvVjDlDMuJPnrTpdH/yGmkSAvvCFQ4aTKoL8WPo1qEw5YFGoBv3LC6s0GUYFigbEEvbT2iTNIOiOsPTBFYdGCd51eEi8Da0OwP/uc2mXlomW1G3tHM2hh6p0/pz0caapJlG0y6eZay7eEB8aEj4KW4jm3hPHtFYFnbp03qiA3g+e0GbHVKjjHiH5DUk6+H9u24+Af6WwI1yVyPJ5/KifaTcMMLmoQrO5XDzkd2do7a/h5HlhCKNHvSEtK6xIm51zPxiX8WAoW/Vyz5TUQlzDHvKA6QkadhJehqBGg1RuL6kNrEN0KdH7l0tFm8rezJnSB4D1ho7pjBoUjxqkGvpuKRSGlFf6Fkb1bGd3eoBIz6dvDEi7MEiHtXpJEQN2Kz9pQ30LuAgn2fksQFyEQOR/vD93t3XHgK3iCDDHEBaN/+JlCziFnE00N9aSXoGzoxzxp2W4GAJpMyKCQneAX2+UiVwpILsqkKjfVfhqgWuhxGXf2IdhthooPUABcQxCWkhKOS4WCpgO8RF2QPHX8wA3Ao2rXuKTAdoJQ6vDhPiEgluBWd7FOhSput/V/tr8ZLdXjICU4XjZB2sJGfWCfwiyNJrdpemM4RetoCjnNB2BKXKQWWv0JsQAR1hP2pdug5Wfs4+vnxx3FtLV6/KDdbtTKrFq5bxygPuBIkEbLst3xnaGioLwK7H5H2NmYsJwbr2T+NCL10F6nianuzJ6dmkz/B6T8+jcLUMz2HuzFJFkanulxaX2jLKynVqhm3K+AF+lR5XxlrAvYQLb8H4KCcqlk7Er0q3t7jcNu88zOQDic4+KcFe6zoldCe6/fDtP4Xhr9obj+629975fvvB9/4AFnEiBAL1EobTG6BNCkz7zO8yj3BkIwlzUq402IV8ZHiVq/nceSjjOLyqMLEd9o19lDFk8C/ddWFs6ckui/WZO4agJkKZZyoqca4RpDCIovHVCF3x4EsK+RJeCgbXlmbdMoW5pk9hqyE36C9nHaV9Y38Ks8ZRts2DcRWkwq7X7/7nGibShEbtyckRggCjlrpjHOGFuANSCTvghB/dVUkato1wE/ndBnEfOLS66+ST0BnvZziCd+XvQX8VOnENp8tZXHXgXA6t+3EME/tdD8qk8SOmpM/IBMoaY3QeHx23/d39trlxq7324PXUr9CuYQX6DA9xfH4ClvCGhvsYsfv0CTIGPC0vrAErwv3iFOJSEYp7+gEh6NI3DfxsQUs90gGFpy0Um3Yo+FZW3RRmhfcUwDdj1BpU4RFwLu1eYPwZXbB8h4mk36dPntlzbWNLw9vjTGmbY6zSBhBbp3g/P+NXiZDwt3B6RUn4B7xOVBJ3mcTkn7iHt5BoyDJp44Dy6Ve9b+Bxpv4JBvHBHvLKtiLnkAKICYS38gsHRnox0mREW1jG4MiIiKFgTzOLyIF3DB873HA23Gmjs4PIGQ2GPjLECWehY5wJ8YLqSf/LF8oI+1I6SsQRnt2+dRe8K9dLNoZ2QKTj3OJ3d/8ZTsFuFJF5cjIW7VGGF/+fZzOJIwwxHQFQSbepjCxTWqJT6l8lOlOHT4dCnGrYCJeGQ4wa2qW9Je1lCaoyiUIvMC5tvzDroWdbYByZMqbhDwy84dVxYJPHjGJlZjFtcUxco+/KiaEYFNK5+qT+0GPwrDSjTFx3YiG4d2b/KUaw3zXQpb/MTo9RQ9vndFooHnwrAxa5ADcwGWo3pV1v/tTXr1SOelr9Ra1zibZCmd14VJCvQKAyhaeIVIl6tNPyigPi5zD4Hg1yogQuOdA6y9jtAx08lCAHjhVq7c4gwChLr9HmeRalSLIDTRHBIEXiNhSpheysx2MEj+Nirjd1merMwiwIqDGDgdPGr2bxEM7jyVz17WW6FAQ4Vdv22GVaiiJ7sYcQwrPS4nEClsLQEIIKOsJNIpils/l0P1CVjseYKbgvyB8r+koCdkecjXSYW4dJRDkQX4wAq0wjQViHCl6LfoF2m19C1yLVyrITVepaqRHGUJK/9cBnVbxGE7gktppUpqbQqMErP9WoQcDRR2Clra6vU7tEXF7c6YkWYWt3trYzU7KYFDhR0ldQsqchZdNxykihPJRhZTRpIAL2yjZbpwrQo7tALPiW8UNEtLmHYHaLQq1Cvf8lZxlSpm3zcOvdx8/p88W2saHFN2rv/PBP2w7erpag1v28tIKQqtR9FrOriMIUJD1oYbJcL2H0ktpdhpYwM+D5X6cYgx/6vnYn8x54FKeUY57UlypRYiBLha6yOz48pO16t9Bm8EI9psCkgqzXpFP5JsofOPVwpFUjLBqt9r/49AQXl+M4QcXnpvQbdKXlbX8pHBz7vDSkGtjlH8fWDBfWGK/K2GVaVTtCCnqU5/I9OOwhNH1PA0uBUAJeXjHqID6lcVAF7Xtqld6KERi9XRWG0ZCTKDTnIySKAM7k0fIoStCB0XaGoNtHacg7W1t32+3te+TVszdKAi7oXw3U49NDYPbovzNw7NI98YwwRQHowUCGKE6Hd/D+jSrgDdWkTIxPaMyxNIed5Od4IigJFVX2zZ11DoqhUPsnHRn5VMaWoVqM91knCcp3hSsNLz8lHfvdoZ0YXyC96ImSKCq0REJ+AyfGisLf+/BgInjSDHgW/R7UYsRP/pRci/64bKNyMOFpCrjCsDq7aDtPdyObFoHTwyiciKZ3peHXA/7+El4ylbnUjydpH2ZL+lFANJLc2CeTtfht345GRu/2Q8M0h8+SpcKcEDm4uxzNZImYZdu/8quXMsm0gKe6ubmVyJVzNcIj4oHveoAjFNXp6GjCh3QcLdTQsSwNsyjpS88QKlwrz8SpOBcen8vr8qq4Mp/rb41oJiICPrPJic6FBjY48RxvV2BoGChzjDg5zqaekSaV33Z/DGvphUY7Bu+Wo/LHvIaQSOByW0pnMluvnq7tsh6IEpqGt07dLeyMXsMEgtdqXFjZB00h34Qn7RHHPDvHoJTv5CNpzLwardK6OE9e+sq8wtV741tvXDlepasOrwWRIkWho5cic8WqVchRITSbSQl6ra6z08rUavVAAWQLSEco8gUQYRSIEh69xBKX0GTm3gDFQ5mG+qRUPSzJ0jVaKpEr6lnEctLqm3dhOPUIrGGvLO5HOK/MLbcDrPhR77x5gL7Mt4LFPnOO1eb6tJ4TqLrZfS6zKUvEdqkUl7mGJ3rhuv+u9TLkWB2scJGhR+TN7iGLvTZY6SMotHzoRGfrgsQlGEQCEF+e0KQ3p0C0Yx3fdL2b5zuqqI/xGOwEww4JF6I47XwNCD1thUPaSGcpvCVSBWvGF/MJPPRHrDsZnMuN6TO7d+waW6fli9d+e/DwIWVzDxgU4Af7Z9mubh2Bv7mmgYAlCt4TWpOYtahjmBgR0BKrMIpcJnPb94uzJagVWE6AyJGB0IqTRrQOZ/pYu2v0wbKHqBeTSFwqSAt1FvPjH32EN7RDuxR8GCQKpQWt4lpfrXKKgg1jlget8vd976lwFACJBND25AVf9p/GSCdkVLAaN/ZL2sF7/Md7CgDaLFPwDjxiE8N4UVqUax5np2rwaAgaVZDmxI053Yau5yQcXo4g4ZJTSzhUWx1EuhqjdPEq9JjW8MAMU5dSsM+qP+0zFYw0Kp4VPY59hgYxPV06Zwj7CNpRmiR6Ap1onStFzZXJVNCFNCuOpMEoG2D3JKMjDEEjJcKbiSvigf7y3hxKeX1jkJN7ZmcN8Ur7FE1Z7kK3urrU9vc9UtIDQmx9CV+bKC3adDcaGSGc9LD0tO7ceZjVAu4Ep3WvoZYNYOgDl87JyyqrCFX7nXJmKaMPjyUc6sQu/qRP+TX9ZZ/Ad8LFbcq0Dzzo37ZfZGhloe8MbaNdbjohf9H34FkjP7SjXoCGNf4BJmWJg6HLTXiuoTGfVQLyM/XHgBJbRWMx+oBDPslcFWC1D/XMpB+/601j0od2NCaQpIFdpSuxS2O9Kw/K1wPCex9dtXfefhsBf4aCWwXn9Cv1GY7NPsfQzBI86/s5xxh8C8vlHAaZPQkOpP30te4UvxM2RT45di5dSp+2TdzUEAhODYbM7GU/yl65JIxGPNZWnQ3uJhr7rQddSosumXlw516W44QIpHHaqRNCM+L57u3uRm7LJ50nHOa6XA5ddxEDjTwNVTc2kXcquqijRcGUldDyBLeF0zJkhUlp4BXzhd/xfnltfgajCwNXZagx4YZAI+jcJL5PR8hqPDTlUSbbGckjr/1pubbx8hzZDD1eQA/KbOmG7qSdZZj5rvSqA6bTGQUMPhdR3BWBvWzzGCH2xwU0qzFF4cFreF6at4m0PXREu3tf+/mvXimwtWqev3iRwWQR4sMaE6QwkG3luswBgs7VClYRO15pYUFexi60UlCGvG/DDT+Bx8T6nYBw1lDwPF8CWbW944j7WIhKTN5xcD7CkvIkFMee7KxYDjCp44sLKF0nKGmZisxu2r+/9SouxwgfrPbycFRKF4FXIbdIvSpNrSNhdPJJFC3EFMagexNSgco7JZfN/EG2RCDBKxgcS3Xz/2yLRnsilCAauLyNLp2gZeQA+xTCyhgAwk6F5zIhiTShaQlQy5g/w7kKZCWLny6SH+Fhuh+pwivtEm4ZC5w6/koDwYeHTQAbnSvxig+XMCjM3XbvaA9ixBu+hWX74O49LMYaE9JrcO1rGApidSzY0JMhkk44OSnLSTljmYqyPK9UpuG/4EUcu5zg3E0sYAkNKMfhE7nQEgU3Kk4VwSwodFJE9m8lSUfx4miT9OIuOJnsQb1FS/K3VqLED6HTj+4d7TuWK1HbbpP95p9eMz98Nc+lH9+3fGkKtqZQmQPjTyHO69ahsrIOPYwjBIcTdG7d3m7ub310coQQq0MLFOIL4Nt+TIgxsJanm2EYcGpfKdhU7FuUsbGxDrMb8leIYLgBnWs4NQxKEUNjwFeeRkUzeBVYXH5gaBz6VmBKk1Tn71QLncXbp88USM689Mg8hXgmn3HPWcXpB9CSkKTDMPSt/bO5fQvVTj3wlP1sZMIKnUsgrcUYxIOyXvGn6JTmItihn2x6Q/9rqBefawwigDBGnR+hwM76a+57eIqyw0kr8lxPr5qyVT7nSITRpbtdqYxP286LnYm88SSfVYyCW/kUTpWJStXvzritDWLoU4Spho39tH+wC3yn9Ls0Bb7lizmFeCmDbJUKPlSqmXMBDjPBDoEZHqTdtt++1KiRxIyODY/AKzj1RC0F7QWQ60nJ5+pVJ07qpcYgk868KD/r3LmXPQIuVuifi3bn1q12uHfQ/uR7f4xCnG23t9eBbdT2kGmn4FAjdW3dkCaOiooBmiJDipR+lAHeMwITTxN4hFOejNKRsMlsG81ruNsxZEP4K4Ml7A8VErBLT8hE8WHEQvZZQeY7JHhCe916c3Vlsz18+CgOmP0uzWYJFv2jvHDOwrOnT9Edz+LpqjfC2+iCACXcuSg8cppf0Jky1LXNbo6hd6shd4bihgqirMMn0MsFcntAnw3A4/lJhYalTY0ph5s0OKK8oRnpQqPVyImyKAf989xJb7OLmERLNRfBWeYSv8ugrmaRR8AVY4t3T3HGxIeyLXMXehMjm9p0vJQd2W/bjV0mSnfWqKgtTDdBYzpkfO+iKiXXpDfK4V7v5/+XP2eZECyMobcGk2b9IARYSscwToUMFRxRgNzzuUJHBNuQCE462MlV1JJ3XICvgjDZ2Q7Mn8adp2LgODuGOfiUgQ0pq/IUnr7vOJQK1zozNVxCA3h3TnFg+vDQfYjdqcoZYdEDYWiVj9ZkCVLrrzFMvxtGFm69+mxhyadKWQJVcNjxClSJyrVlEkiInPaejtxXFUJZqrDJ6OywDSB4vWY9MDs8oQSUEpAGDolSo8QOTTgIIMPswBLr6WK2JkGFHimdejJtnc6XXM8gniNny1Gu4XjD/W4QohLPmIRT0qk7Xip/G5sbWMjzyeOkCftpOELxQGAGAxdpKyZS6rKvbeAJiiWVydH+D4wqXsORClgZRL9KwpRJZhcN69NW2jA7D1Ea+sJTmoOQNXJUbhbnd9tTAhSrVmSSNNCiMCcplix5Q9gSbVrCH1mocgKbd4UBhuJB3uG+BM2DSR7+A2+dArYOFWs8Y5lQgwncq3TN6msmabIEWUUtLCMw8L70Jr1Lf/aBCj87S/kiBSj4bJ98Yr0WLC/Yf973CMRlcUb7NMiqrGqDtHqK93ecrQvLwDsdInRPDeu6AQq0JOyUE+ubup2VHiNGY8kQGUpQPrOs/Z3dHExg38rLGqLeV6lI04WLEgROmFpd38gQhGWIT+GVh+VzeUPjyWdenaKd1WhFPsTgAx4oOhNPNMycxLQg3SCkpGFaK4JwNBz7xah0fAuYxJ1DGnp04QnwkslOtF+PSyxqkPhFWD1ovcbj7VWHXfSIysi0v4SlIiZ6t7xEHUYEhng5GdtFoKNR+V1DUTXMYP+SNXSE18u7Hu5hWf62jeWVYPyKDy77Jd4a5SmAXeOs6lU9WKeSy+otF7OZVtg2YHMMU74D5xcn1Hc1lyVJRgP3D/agFRQ7EgMxgfeEclcOqQzoe2WXMMebtf/4O/fPISZgkWEycYv205S0J0NIwAA6wV+1V0NBvaRkMjqxRBsuoSmVLt2TvqMXMCiRCdQ/c7XI+842PuSZ63pX263tbQy1TeoQLuiSl8twNAq60A4PDtqHH34cnAtHBDw1dpfKWv7tQsMaSUaVusgY1YfHau04/MqnQyjqEG60eWhFepa/pElpUUNQY1Iv0rlBRmDlX8tLmcgUaWiuj0wfQHOJNM3WzOueBijvnB+EpgTTSbcxZOGpzF+gHYtzffqKXgY2h4Qc+nAdvu2IwQKfno4OaVM/7epoKnRg00nyfumiUfMAh97P/9WfuxJAkQdWQlh+LyYtAVeI08KQQe1QkCgQMKbEKTIiZLkXxE0sxSzrUDkLAMQjx53PUrbFoYiM0a+uYukguA8QPspEBaSIgQooW2abKBU+E0Iik2GneIWUJwz4S2HcrOWizotz7XwFXYUdJGIFTyGBTptXEUDQlFWeMWxC3lIUGAEKIy4ZWSJwnE8BLKHr9dr2GTOiOCkkoSdDvs4mdl2hrCiinDxlR9i5Nl/mUTYbDheWiytxI/EatnZcXeGtIUCncvWMDFDu0cEhhDAfq9BnEnbGpiG+UwScwwMq8fXN9Uxu0zvLEhzwc4bVqnev0h0dnWQ9sG3b2KwDwV3+YhsU3va5m55oPWa9Hn+2NUuYBkYqFHjQCvkuER4Klbk5LGeHErCupZ0ieIWO/Is6o6FaeKER2wRMfiY0Wx1SbImhVM8NK9ezKD4QJ/5i8auI+N0pVsv0XftJy1bjpyvP/0KLPuNK8nFlSR6VrZ6ct8rgAm4FEDAASgm2Sc76hB/iRZj8Xd/tE9stvPZDJuLwHVaO96O4FLZuTegp+Kbbed02YhjBiOJZQeS9E71NhAktpnAAke6sBws/Qz4oJ++rDBL6lh/pR+sygmLRIz3llK8xCp3RtuxrDD9oVBu29LQphYcw1fwNaBE8OuTgEYS7uy8ikMyTpSv0v0a18kGP0LLiTcNzvuuYpwabY5OJftHmedqnknL50pVeofCg4LLcC76XblRAFJl3Eo7lDfGiUksDwKB9UWF/+dRuAj/AHVpbsCc1nCoKpFL1vQhA3nM1hMZV4bsMIvs044vQklV6Tq/5nRSkx6uRIe3EoaDM2u2KvpzQJz1MWVwgWwhNeoqRlxQYxcun47L9fi1JGR7ipQ/PEw3Q8FdhGp2Z7VmPvW2boRvwKR4gCeqGRyFf31fht4HPKR8YNPQtQwgS6QIeUIPiwPub9SQj8edvG+gkKY1C8Mz3c9p9SR2u73bWdQ5+OOcefagXCLbJh6aWtzGkLMgol7hXMUlTGr2U6JPkdQ6P8k0UnF9geJE/njg57M/s0HemQYg3jMLVsVGRGZp2dy9qn/RT/kVHuO+y9J2xbuldnYPcc4wWjVx509/IVfDmciHxMpoMP+h1zuHlIq7CD5brmcQzl8ANek4zHqsRoZwYxalaXfXUOcdlwdMp+B9eZviu+Nsekqb4X3og3wzsqM6QVxJOtx6uKGYuk3nVgdJ678//l39OkEVLAFeoiTSFyE1orhDt1nyZGIKQiJCiByVS3xEhEpnEYQO0PBTuEWD8wTYJ2V4tQGDeURGp7BTuCj7r437GViEWmUyhKcHY0SLGS8Xl+JHAClcXbvKcXxksYzowlYIwnizliniJ2N8q7VkYLFZrmJxCIgHt1BLqCpEeij1MDPO564xJYWp4wbRImWM6Fr5FyOC1oPg8L5LXpGo6QIXq+GV1vNQhooUhniT3qI7b1APunGgFSAktSTji7BIDxd1M7GwFgdPOFY4SqeUqMCQIv7sJx/LqUiZkJEwDnFqEMr0HpO8932nbKNoV+ksr0dDyCyxtT8ZZBs6aAOZ4PUoZwZ2JBcCgAu4h1LQmsw6bPz2Uq4tiSN7kPX4DY6dwxa0GTAQU+JR4/e274turi5RUoub0A/RHH9ueEoxCVHmwddqVwqGjVvNK4JNPlZ07ekVYS1tdnZbLpZGmwiyjzecKOf80pKomkzwfXvCaME8ENeVZJv4ArS36C8y+w6dtFhbpI8MR/DCXJ+/0VVr8nqEcy3fMTkWgkXY6RhApPLnnnsSxooHTZWL2QUJ6QmQboLNEcMhj7yiw5DNhkWZWBssRFgCLccszADDa4mQqFa7rcVVI4kdeVfGVVS5vISgpzx3UjAzZJidWdiFlhyQy7ET5ih3v6+U6Ezd9KhQOuSAjVIwatHoL7s+sp3uBR+fEQWkCyco7lIW3MaDMEkbAOmdIugyPnLZ1iUdHuf22DHtShl6WBg2ergLXfhKuecftaLbRkuILslNuTSwCD8Im/mSw6z7Vm1KG8ZBnyh/boXyxDOnDPlUGiuceAEbGgy9xOAKHGX+nAA1U8/J/novbnF6GRzVLexJtIN/Bc3B7chavcQDuX7x4RlfZRrxV2qSOg5LjKLingOt2nYBluFcilRfPF04pF2E+UWZ6kM4TEa2hdeUTsDsmrtSVJzO2PdlC03aHb5SHlOlGHuOxRj7OyhlGEp+oDmSzZdA2eFxHxSSunBGtEaXP7URKqgLPKh3Xi6t0qJOMV82x/gpHG8EQLUZfxP+pM5opw1OYNDjr9Cnq87nyk7f9N4OBooxDAkUn2A/0TOujFJe4UNeRFzF6eUtD9Qw5qqITF8oyjbr+8mKb7eMsgBvlbw4xgd7EsxOqamtgeIgOljY0hHRkjJyMTzAWDoCD8sR/Tq4DHzqKTqqyHy5BUfEQ1hE0amRMY8iwvo5jjFNwLS3n+nP/5S9ehZEpVMtZIpNAOuFmiMWvud9DGPM5hgkTklAQ867JexYZCyFCs4SB5XivlDjMdaHbLiHAmHR+yuGZCsIEj8SKiNCl3s5aCDPx3G3UkDnkczKHzKknV26960b1VlTkwiLMgRUkZGwVIvCdeQoQydVGckqsJInRd/wJKeddY/sZk0WIxPrkuYJshvbpDQi7bzvpKSFbyrXzR3TwhQYDdxT4jj85wSoHUU+Y8AjLlyoTnk3Ib2mZMh3XeoYRgXAf8PaCEy9oMzgUXNstHsWJXsb4yDGIml3t5KhsBcfzCA3yuITFjdmFVQPJZRE20L5WKLqr2MJMv20jCMSlM2utS1zYv/aTssq6QzhIBmoJc8lkWt2u62tDfpMRLEFw9pVKyEvRSKLPJUx/WK54TPSAv3iYJLKnn/XkhV9Yiy4sLT0aOrV8+zIeFg/spyyih0mitHkezzFhrEHRifRE/1mJfdaF5a0nERkFg7ABL9nT/gyZ0PdRNlwm65U+SvhOhKHlctN6NMwuZ0dtDgXk0aawextoKJqV/OJxCJxAiLdx3s7Gp4hZPi9P28noBNqH5pyAp9AFTvGnoMimGHyXVqNAr2r9sEtBasYsIMAXdfEe9Op4r2s+T04VTs7aXKuhHOBUuTkxTHyLW8Pmw5PTTJzK8ING0TxQArNecjaRoS1LDtHQJyXsFD7zbWMdY255qe3t7LYXGHj2aTYCoExEZTulb0SASk8jREU7B//MUubc/ApleBYqeVEA8m4Z6hq6GOi85/g4pA6uZBaUwhL1uxMSnhs9hKOL1NNjVsiDi3QktCKPKL/0TjRELy7xvoy0QcFACN6cYFMC2jOlpU09MSgg+HQLQA16Q9MecEJrKQ/Y7Ef6zk0tcnJVKFxlsxaeU5hLa85VcdOSnPoFHbnNoBLiwd07GJD03clxOz45iE5zGZjDNu4/HMOEFDkMjioc7qXxpwHlRiXgwBAutOQkNRWG7TafdKMiArCST5QnnXvZNg9mcDzbit3O0a0nnXFeHjU8zbsxmjWuoZXwhd1vm6CpTl4mrAtd5eg/6L02n6Es3h1j9BlJUCaEhvROgFUjRdNiSF9KQ/Kl3qGCMF4iV3Av/BgbrqoJPdMuDWtRrUSJc6KjhaxymM0I0DH0+/TpkyxXCnzgZHljJc6f8iE0SXtqaBGeIY+HLrhRj3JGueOchhiLynLyHhw7zgwuhEEeAA71pTP5SzfN43XreOqg1lCEPGV++085YZ/Zd8px+6X3i//bnwNtII422ikKXD1AX4yCmShMe/BS74bcQivAFmiITywFITCA8tOOiQCPIFQxO1ivQJfwFRC+jT4BcAErb1oBTTk0SivZ+kWwTCOT+11BqXCwgwIASWLuiLRLliPsvhQLFAFi22o5kNYb3UYZEfzct0M7oWq9Cmy9cmEyP93XXOMn84qbIA4Y0wlULX7SCeKNe45DneH1zi5VOMxJChKvcOqZiJcooN4SONHKpy4H97nleayue952N655C6/ybaFl2wbxrscrfC5hMjStd++yEi0yGZImZcxBjtnb30v9GY9TmPK+uCmlCxNjka9vuPuXNKBFOQyMK1iTRhCMPqh87BdFj4zpMgW/B3+Oz13Yj2WMOQwhxL4nbcXr0EMBBv9iyBXqIGAYGRxFwKTvaaO0RwbxG6K2Hfal/UKe/EkP5J3u+tCqN7jEjQydiAn5ZDJr9A9WT7+qvNLXk3p8R4Fs4X7vJkspXDrDQM+pwnbmKfiFTRruDIkhitQwxqwGFrSoAAnNAEvKQGALu5NwXH4hbvyuErZ6acZ2ZHMYrsBAPYawOsHjvAbL6JaolAHAJRFRjfgJzVGW3zM2zPec2sSftFBjhtCNgkI+sibqVaC5Gb1bUep9KPQVNE4M0nMLXsQP9G5YUWPOCXr2m+O5Kl/buoQwMmpyNJmQJo+sray2VWhqTlw57AN+VLRGf3LMHfc0UF3Cg4UamnamrLv6OFSytrndVjc3MsnwZOi2fRdtAU/YcKftdja3wk+R5XBUlN3ZHoJ/H75AnpEtnvsZfedkIASzNL/kqVrcdz5EhZ2VD45XKg/JI98FsVwTPnC81qVM18c/wq/iJSFh7wPTDJdRLccePWo0e5KDhyuUyeHeDm/RnzYVhRRPHBw6+U3FYN/YT/K/ONGoxlSu/iWf80xqwwfoXnxZDsaBDkL4ZHJV8pMMkrcaVPhow9WVXh6O0rg2BirZKV+pQOHTiFplppwBLQOHtKz8iiMCX0AFobVSuioo+B0cWk7kA23jdvgYqg9dqwecze/krwzB8NyDDYCQOtAZlKGsG3PZfulbGaQ+kc/kkUs8ZY+GtYnyi3KklJ7Okga5D4CJd/wa+awhDW7FS/gd+KRfJ0+quF366fCLTkp0EHBoWFqGPK4H7LuRv/xpwOoBB7vgJbRCmTpHnUNJNTxXl8qL1PtL//nPmb9eogFd4SaBCsopSOJ1baZMpDtuS218AI8w8RKJKpRaVCxxp5MoU+TJ+DKYzyVo31Ep+qxTenR3rOpSuiLM980nYQs9dUIzvqMS8neILo0ra0SCMCxnyqC7bTI/lxggN+8JQxFFCCN1WYeP+A4DCaf3XWZRnnvXTgkb5kCB+Y757YC0kUucGGK8NOwFTNabJVmU5VpWw8m26wrFpdLNGi6IP2NHWL+UlJCME0J4PUrcJCEdeoACneye0goxxzxsq/1Xu6xAJ7wnrhWWEq8zhiVK+0QFKDzmt6WHB0daNu3O7dsRNnpOdrtCx3VztlO0KVxtm922sOBxWlrK0oa0IDHXWj1l/gLtonO45LViqJHLPuhH89tOMB5GsN/LEACnMtak38Wn/3xuv8osCmEawr1SgtKFQsIkzCKrw789mVL4Hg8h7RA/Cjetz7pn/9r/5qv3CzPxsPlq+EuFk5ApjTeEFIHBd+FIBIK/4JR6Qi+2ywsU9GmblnYUMkAFHg06YACC8JoCS2Evs9teWATYKpwrozperZdkPwurYT2X5phK2QoBNH9uSM+ojgqhIk4qaY0wqCFw2zpDYgoLBbR41MDqdvfRQMmsYHGIUJO3unEsZ/7OL+Jh8FyEOyShsrPNTo4yKrKO1+DYmhtmhG4v6T/hwZM7GZ5kiYn7Dq8vD9rtza0oXo1SvcoFQ1i0R55xhzIVcBQuiHSTESfvbG3fa7du34kRckZ7VUTzzRUJCkDkCGU4v8IxTmczu5d6r4fnsugWlLQRtZV5HoDmtpFOQpI+3WAiPZ/+s5+lxfLW5PFOIcS7N25PreEBAVTRSdHzJ4magCl4EYxpfBozRimDbn6jgGmbJuSINp9jNBjzkFgyoQx6Fnb7RwVg/8kHkmaMNGAYo3Qj68irEayTItzSXLGCvKE3OpGR8hMp9E2SDr1jHwqTho7RLt8X7vDbRGFasPwrjUTBUoHGkdEKnQfzxPAlK7nSB/afPHlBu+UXjUINN4/Cq0lojo/C/xdGKsEvZal0bTddCU2JP42nGlNPSFleUwZQn/mlZ71GCDX0L4zm0Ymwfco5ExQTpayclrYtQ9oiU/EJ7XJ4JLwFTPadvB56Dn7AlVYHr4g+ZVfu875zG5SNNJ3nNWFWHJYDaX4Nk26PCHc3G4RHMt775/7znyerANLxEKCWlej3n4JEpBaTkblXQiulJpedI2IrHKUQMlmxwsIOT+clWY22kuHCUramzh33fRE6nChL6xDodHyErMqtSnD9r3WkE8gnQYnECGxyZeJAcpeANokE6/Qdx/a0ynynnhVjmRSAMtCN0vWmBGw7hLku34nAJYPXNQyTMiMG00TK5n9DnZm0ZPkKMd6ZW3ExvRMAHMfFckPwZeYqhGpIwpC1R0m5r69emYxm+cLq4m1RuAGBWZbtMrSc8RTuK8RDGCh15bJ4AkjyKrTnMtEqwj7jKcAAEUuPMraMogBVqfva2VkRaYSHwg1GVZho0QMsynmdexg2Kij/AMCdssYws1awynthVUElHJRHvus1faQsWVkqYZ5N0ulH65botW41MPQQnIyzt7cbWITXCIjKS9qoJEOUUo3RAU5sh+31HQ+ftj2WXf2md6yXXQab7yLn6TnbWP14nXyRdHmFtO6pcOl/Q3oytpNgMrHHtbcDPH/60gkTlO+YuXSil6nycRby8eVJlIMC3CiFl0oqAhEayNF6tE2FL55KuJXwdAazzNufWQVK22Dv2T8KnWOEVK088LLNKm9D1q5nN3KiR6QiddjEwagMncDDTvBwCZ8enUJKepZ+FTTSocQhXjwII3RGOyzDyYLhRS49BndAUvG6i0/G647P4uk6DutOak6YkZ5PDz2vtdeWB3gYGJgzM8AA7HMgTaUxHIJTw54oqvOsWbadHk15q23g7RptSdvJ79iykQphcngEMMMrGo4K1JOTHfpml34a0SF2MBmu8HI1DmlVwscoXe+rkiw3CpwyNFrkCSNsCmyvWfjAoZWMS/OnwrlCNo57GLCWwQU3gisEMXmgstDXXH85PDcnOsGDO51pxDks4lh+5ryEnjQ0S2lGfkpH9JlKY5Y2ycvy4InecLpGvrdP5DHoRIOf98S/ZagoVCbey7wW4JG3YlhRJiBNZLV8TcXCwvPQr4qJP2Eoj57HtkUkc48c3Oc7Mi2/la18ejxx4NeAoSC9Xcu0hbzOO/SzX8C1XruetT8d3one8T3oTIUvLSrf7E/b4YH6tknDRTwJdzePIyBRhjRpRGmEQeO+zd6T1hN5dJYzORPdwmCSx+wXz0A2WZ5ywXecaOWhD8qUZbxh9WNwNeFH+9Uhd8vwvgaTMMvzGu5GOJSbyjD1pbK79+f/q1/I7GU4os1hihuerEkTPOS+jCcA6XxSrGEQ5SsSZ8IQ5LWznEThzLAQPABrQetmF0OI0R4AIrTopAoHSTxa6I5Z0Uga4BmeZLBX+J8/iN8Ui1OYQIjjK4CVRiYEA6NH8fBbwa0FmNBXvpeLT4FcdrzVakUZYpCoFLaCBmkBkx0sL0tDZrCz/RQXgmWbfS9LTfgiLiLAgcvUKXZ3StECtO2dUrA9En0YQWWgNyVYk1RwVh3C4SzHTDEHL+ls3hNn3Sv2yRXC3ry8DK4VGNwnh7D5XWWeCUQQcQSGApNP3/U9hV0Pj1z4DfuIM/uim6Vqbb0LrTS9NZgJ4WwoypmnVBqYr6jDcFrHxFlWI0wTRpCI9fq85xW4RaZlCzrvGKYS795POf6mAR2+kMDQlpNOeGGCgPLC9TDpH94Zj91wHWUHTDUWXIyvYefzK8etMNis0ysdqnhUyACnfd6bXQ4OFIaZfNL0AugvlIZ95nePynNjhIsxtGxYkPwqCpnLKI0TpcRL6uSvwkzibB4DBmMIJrasuBzSiLQf3CK4E8pHyMO00pGwu1zMcTE6MX0EqNzbCg+JK/HpsIRGib8VYpnzAI1apzxb0YSOvsArdANmkl98ZTwUBGikFO1gvC7zDs/kz/QhfaLxmYk+3Df6oTEYvGhccE9hGEOJ+ra2ttvCynrz9JiDHMknfYnkEsYaLrSe7jRqgbfS9ac447uCVNnjcIfDL1cYCbe2HyBEb/OO42PO5YCPoGE9ZWlD7zSROOCNkcrvg2zg4Ik6HhiAxzuzmPWnjmufnuENn+2CiZ2Qw/z8EvwCPugLPX7XTnuEn4IwWxByLzQN/M4NSUgYXEWp0R5DkW4lO3QvZcrPJCjw5p4HSwub5JXmpTXKzZa47pWudwROoSmHA4woOlxDFaEdFZQzgTUOx5RFiQk/Z3gggkrcQcc8s/9st5FJcSm8tqsiWDNZj51oDXKWYoP3jod819TNjfA9+8b/S7GVHMw5uLTDPk9I+RL6R37O6f2rQ8DPeBZepAHyr4fGaChm2ZStpT5H4z2tzDLNI51aRxn08h+Gd7/2hbZtwlrR1vLSA/M58PDMjZY09qSZE3jA4INzaiT3mfkaSnH4Qz6Rn0zKHHF7OSrdBCTX/SpPOKygvM38EnHBPftY40ej1LkiRhR9ZrRBJa/RK6zCrBMhTiNLMKbkqZJ/FPUX//d/hmfcoFx3SPJuxgb5y45I/JXLLUmXx6B778taajYs3oR59NAQyj7Xe9HSEhGxnCGExPJj2ZVXEUVHZ0gMAus9FZF1KASifHgvM1IpW+REgUtkIky4QaDwW4/PvTHnulHgKU/KxoJUETdJHmclM/Fa3lGIpSG0MQrTsiA2yyZDPq3LF6wr9fnpayLCbOJNYuLTuhU8EmQEL3ntcO+LK4ksOJchplLK40/miufPuypsO67GS528Ya5qs0Ti+lf7J8qJR7bVlmZbNH6LK2QvzbBchZsEXfCY191znNwmvEJgGyQa+8ICzHs1dumXx/25sYAMiDJDmDhDUuOGVygjr0dAWJ9Y8TOJe+IzVjRPYpFyz+/2L02YlFsGjH3i1eHWlAkr0EGS5YsXLmnF90xjjCmoqGDmUnGBMJ5UHWbTL/FHupvypIt4ojzXuznDe+/G9GrHIRXYGYad3gRwCSv3FEx9z6lFgMbTMxISr4Y8vCfshoMVNlGg0JRMLP5Hl+WBpD8CkQJMnKp0i84LP/AW9Vq2HpckLIwq95kZD+gwH+3nmeFPyxdisWapiawILbwlPRU/lBENNbXFldrI3eiCuxPF2IJnrdvNGVyTrXlU41vSi7Qj+pzc1weMmeapYCZD6KEz2p2d2cB78YJzD3gHfBv+zgYgoE0ce7/kStFGtcd217viSHjsH73q0cixvGUU2FpbGqwB7wBPeZm63Wq1dpiLZw4xlgyaDIlwnRzv0x+1CcfJiV75etbtj0YnCOp9PBo3QFG5Ayiwu5nHwjx9ODxGOZ60WQzNRSe4IYydr2HfGn6XnDTA3WRGiSGfGg2CCMKDlyhQt1TMuJ8yK04FNIPBNuaamcNAoxjhsuXuamTYv+d+ypToTkm2Df0eGjizbKkG2pGeXSMtDjUgil+kW/BI3cqyDEGJV/66CFDOyVUWcVWkUdlbeY2w2EfOiNYJUZnymD4wkkmdyDThsY8MNetktRGOGkZAKV1gkOfgAaiWhvGdvo6BMo9jAO4y8QtYaGxg1FgIrqDzWpYqnOO24hbD0IP9WnpAGtJQVG7xPr/VN5cYOCpdw8qGmF0KeQ5DWZ87r8kRyl2Vr+20veoX17NfnpdnKn1GRwCv9EYjkrdzpmg8/5VsEnf+7vBlPiNwlmcdhpKFW8OGAlHOcDg4yLu81/vl/9v/NaWaycbQ4hRe9/IxabA/eO5v8sgkWtDmFoHeC9Dky3eAtpgUx3/VgCIsH4jYIhL7iLvJW8JKgW99eR5i5I93k4RxOpGvYKv3bRjfck8rRJbmQfL5aY0FW/3OQBupq9PkR+r3R17Pt/oB0aYfbDOvCpvlhKzFB98dm8lkEBgvAt33LJT88c4gigp/SneBJmUWtPYDWa3XP4igqvdJEanjjoIgABpLfjdvZ03lWd1MvYXLwre0aqr2pRK+F26rjPre4SIErjcCQCmDXwpWiVOcWWdeMTtXIPMxeazelJKquKTrssWh37v6/e2nbeB+aMbf1sq9qvfmfRWZKb/4T4VrEtbudw6dn0CS/323ikk9frEevyapBPLDT7NbeofDet3vkpnQ6Ul1uKln3OWyLcJb71WZ9p1tjVfD7065KshMqXXyTtWhASWObVfBU7BKbbQ/lk69I4x591LDjPsIblWvglGh7PuZeQvcentvv/2n7fnus/bVr361vf76lyw9dYZIvfhqrb6jN1cQIvihXQWqBhCtDz1pXGbnHrwzDQ8pywiA1WpgUQSZbC+Gi8/IoWGZyM1EyTmvQQP8/ArPYlbjQJWjMVQGukZltUElYti2xkrFdQ5cCV6qjcJqfqNgoib3uS6c7Wsf8GFTVdDiw5ZG6PMsBnfK0bARK/Kbho0eJ2WR3/fsfy/bGB61wOCP31YhQ5N0Prydn/YL0CkTIj/5iyDm/eQmY3A36a/0B/+ESTzmE9jsF3OmXAoOHrvEc8sOb+VG8WwQkXe4uvp4Io4ii7gjnsKD4NX7KhzzBUaNdUsIffuu+cE/wGgHiin/kvKcWsFhZAu3Uz0PwHDaMikkb2iImq7l16Rek9kig6yfH6XI7APowvz8KXcdn7X88ERgLVkpgMIZgxmZHMOBe/ZpcAGuqyd8XSxUnwhX9FK+3eDTfnSIKLjitw2TXtI3Wifc9FmX0p4q3ayps/f//Jv/HZ821psUHGvdVBk/n7oCqtKu+PwOkfInYAHYq+uk7t4XJUupZ5VlKp8UPJV+fBmVphv875NXD8v6ZLiC4+U0XYaI9/jCbnAdbIeAImQn+NAiNSxsOKM7cJyH6Rgb5yxViTwbU9BJUbpUYYhCC9nswpOwfZiPZBF8N8Ro3S7/oMZcypsu/aS25xn/rst8JXX5p8swSRO+eHPf7/bpy+VX4l6yFZn59dVyxXOImct72TSCR37vjDcv36s+Ec0KTehygnNLTzmTq0tllU7DSvaJUfXvnwqGLgmHVwdXd69Lr6JzOp+py+tHlGHaW/z2k9J1XQrIqbzTdX8+CSt1xBJTYSHcs7FBKfcSxr12eLTb/u2//c32/gfvtu9+92fad779XYSRYWjLsP2dkPO3gkhlNI437OxOvdT1taU2WKQajQ7yjYf8d7XQ+itue7mUMLvCTc8ueWiDw0BZ661CxkM/d0yTfCrtnM8N/fc9Ag1DwTC24VNpooYKHIZymEDcaMjqoRs5w2NfqmEahaztk6EcJosIpRG2A4zzHhffHDd8NVW+l/tZfk+6zi8Ojc6VYFZSVk5hol/JNnkzZXXpui+nyo8Qn3xajc+k5c6QNHVl2K4S6soNFAa3v4iNvXUNs/X44d8ks6V17+U75eeTP8VgfudeKbiu/g7maV67STwLj00K/oLUlVOp6Kkg+PHp5h1bMI3pf3e6isz6fHoZjun0Re3qkvW+XLe0NZ3EzU9K03jM5//jb/y93KkbxXBdqns+fhXYIp7JN0sls2/XO/WkkoT4Uhm5Mfk+SV1ZphvE2OmTMuvGdcr90k6fSym9K4PPrrRXU8CgDI0TkwQ1nfcapqmb1ul7URq2kywKFmsRTkHSwzVs4/ZlCgzDv+ZTuLi/tMzj1c04vtJCmzCKzOU6vTCf8BiO4jPJMoKJYtSJif5KKmWVnK8879rz+bfq/nV/drgjea+YGIbz/qRs80z32bRhZBg4eBf+7t5U3mnG9b5lma/yVLl+u6GiiYAzLGOegCMMVlOCKp/esGofT+rzvkbG7H+A4kVsX8NtCiyT8q7T9M/pzFPJuqdTByu9zPsdDkoJ2q8xyiZp+s1O6f6Yar4g6YFaPrxshEJjxZAl/WIdhtvc+vP3fv+32zvvvN1+6pvfbD/73Z+FZg29ARHKWlwK7zUeKdPwnCHHx48/aU8ff8rd87Y473QhFeuoORZ969bd9ui1r7SVtVttNPYoyot2fLTfnn32EQp7n+dr2dj/+GinHR3uNQ8PUZEuLg74RKkfHrfNrYft/sOvteWVtfbpp5+250+fNewBvEPgQFFnlvM8CvfY3Y2GbWP7Xlu9fb+trrrkTc91NkpJZ0r8upnBdF+I7fLZPp+m25zEV3k66htF7jN5WswmqkV++0+8+lbHKw67dMnivO+7MTZy94bOu6xRqpQZvp/AG6+SPrHvooy9z3sOfn0+VZ91dVlTsufiN5VZapVcKQrYK98nX/Jh6Lqj139Xoh0aeJNf06mrq/NcqwrLLEiCg65e0nQ/dSn3HOOmBr9/UZ5X03+Y0i1YTNOw3CTvvXz/5o1KX/ze51OXr/ff/u2/P3m/OqmrZLocv98APPUsWfMwP+onROjv6/z1/SarwliE19NKN2X62vSzhG0mybJTS8q5uT+duuemjmi6xkq4vtf9lkBz+hB/nVJJuT7uik/WapupCOimDL/7v5NIVLYKBC1zLfp4uYY7gMNxcje6L6biMxdvx9MGlngABUu8BCSHsz2Fp2tHqfaXU+AQ5p+Qkoerg9j0slK2jHrapQ6/QYevIzAqX7X4phz7Vib3UVn75plm2Gtc+e6k3CS/xuvpyqp8fhpSstTyuuryBVHaqUVrtp70iXX6PE/sV577zDKv29bVXQycdk3qNPmUFuQvBfBs+nmXXmqDeXP5vxBPP6t7McwUYnyWwrXsyXPK16D4cck2TZfZwTMNw/Q9+yP5aXM8wniFBZfZ9FLPz0/bH/7B77cfonS/+pUvt5/76Z9vnsrl2LHFpun+8YLeuXhc7M/n3aOD3fbpx++09999uz1/8Sn94elWKsVeW0PxbW/fb1ubD9rSyu22sryBN3vSPvroT9tnn73L88V2/95We/H8SdvdfU6f1nhaf3G5uVXrzt4eHtdsW1m/3Twr1hnyngudk29o1/r6avNAj/Oz83jBpycjvOqVtrx+py0Mlpp75m5sbrX1jVsYF30aCx1c2NdeQRGtcsjBH2Cku/lK6vBpSsRpoiiCv8krvitePPREdFeURroDb7TJoqOQpdtiitBilLV5JWTudeFdSdRnKrtKFR5NLuuawJr/wVv10E3yfvVZ/TZZln9q9uk2SVMm/69vvjv5BK7AmTq9U3V7FQ9WmoCTAiLDrnlsKnGrg7Lg8J8hf/EprB3tW9gN7NZVeKj7oAGgSzZ2yawv1Wgec3AzvfXSw0odDr8oTePH5O/K/7maXoLD9NLTV8oxdbeCC/+pdK8rpKwSbZ8HrrL8eKCrPP4jC+AG4AhkfneNtYwqx/++uKzpxqfhhc3r1MHWdearyfpC46TAwKfEonAeT+L4qYN/xvj5L7+9zNNdBUd1fge/n2Eqnkl/CXsiiAw5qSKcwJBJH1jcXajUrf+cFDBSoFGuYz18tbC0RXp1RrbN6n7zYn77Xcar5Uo3KfAowMlUcH4+Td/3e3fZti5VFnu8y8sn7evaa4punqoiCgSPw5vC6+d1XZbt+CSfNyVUIlfKnS5b+HO6lK9zP1VNyrLPOpg1aBTOAizrXYPDO7YnmARZVf7kmWVr5Pg1As47N3ULT1f+dPK3uV6Gk+Tvqbz1HvBEqSlsX25bV44hQS+/Sy+u3way5OmSbZ0WaNNp0rp8/xysk3e6u5VrAkPoVOHeeSHclx/55mEAv/8Hv9veffdH7Rtf/Xr77nd+pg36S9CaOLSevJBXYkjxRfQ7oWzv4EV7/vxxe/+9H7aPPnwXD/cIj/eqLS3PNbe9U3H3+2vt1taDtry81Xb3nuIdv9tWVubbvbvbNGjUnj552jx/d3FhOROiVAq7+7uQznl297loCxivy/w2wrHQ+oNSyrb0/t277d4dPdv1tuq78JuTZtywZHEwAJmOoYLPnhM7JUWgD39V21W6adgET5/rZ9JLeAZnKt0JCeV9acflLmYbj4bNXeQ06Gui5AIwzwf3yZ9KJ7Rsf036LL0KXIbHPSqv+A7ZIx0JL+8FDn/nhQmc5EtnWKa/J7D6v22Zhv1lXr+5b0m5ptoOytIu07X8nPDxF+HoJilTeE+4Xkmfe8+f0L+nq/lDfCgnr9sw+fS9G77Wb/H7TfnC1/3qYDX5nmAkWnWT/T8oTeOpkr9fvVfwf1H6/Ps3qXsWpXvN8LTQPWKni+uKCA11P6aQOd3oKvTzAHXI9/mEFq/Tq0D+pA7+Sc+69GonmKaVbkeIPtPKclZhB4P34jX59wV1BX4uvbAam/I9GbDeV6jOZ+YqTO9zgcHStt54uggkWTahG7+Zj1erXsNLVbd4tmyJRyVdM0etoeoJbFIjeTuYvih9cRu6T78UrF25+YRaX3pvwiDVcRUC8/L9yvdKHYGtK/8mpY2T6ycl++p6yZGJ/PEMJr/zmSKCqVTnE8ut8XWfT57JuORP+A98+jedLOtVOF9Nr+aZhr/aU2aAdXTJ2lMX9+K9kM+nCSVf95vvV25/TL8/nXI7eW/qnU7T8F3nmfRh6EsBTaowtv3mtoEn7bd+6zfae++90771U99p3/3pn0PpLof+BIfcKTPlISTj7UmPGFuu6/bkq08+/rD98R/+Xtt98Rjv86ptbfXbwuxl29l5jvc33zY372J8DtoOnvHB8QsUErWjtEfD06zNXUYxD4duUTlsJ2ceqDHbNraXMxvZDTVclmZcecx3d6OyiYMlZ2z3Wn/Bs5vXsj737t1H7e6DN7PHeHeObw+ezvwI8aDABucOe7gRUwQENJ2owyS9itvp/rb99rDvmcsncoJl2haPU3z6+DHGxU5bBYb7Dx5kb2Vnse7t7uPR77TB8krbvnUrYXTr8t2EQMUxJTpb2VTPXoalkn1c33yaQwEmaTp/x5dd8lmU+OS3yefdNZ3MEy+XLy45m05dHXmvvuQzZYhjlS53unzdZydrTZmkS5KW9HYr4kMfvcrbpMAt707KUQbWt0o2v2q8SRZnLtn/cgaD66WnPzm9iouXf/v91bKEZhqiStPvTbela0eXen/t7/xKtSj3YS7ymj0/J50LWvLd+xEO3L7OMymwowPHoHwoMie38izffdUXJ2kamADpz6l7fis1VS+Z59UGdCmN4w+RnTLMZX7fTDl0otZoF2LuBPFLwjJFK6x49gV1ec9xI70ux2yjeH0fJqoxF/OQUX6yZomYD9cNj5xNSZ4I4BBgIEz+vOOVulVt/MfjKGeKDQ/wQKWS6IGPIzS6MvJyUurlqt4qBemnQrMqqTbVO/Wu8Mg43b3gUjgjnKyvZluaMosyyq3qn2asKLbJz2mYUlbqqfr5OZVe+pG8ky/5mC7HlHDx5NZN/3Qw38ASJjcrHWAZiWokz81luoGrvk+nLpRYqZ7Ve9P5OmFy87zDyXTZJr/WzNEbOKfTF8HR9aSpg7lL18byJF0/5yNjuYFt0n6+uiZbHewmIb/xG7/ZPnj/vfZtlK5juososKzDBG/pc15QMfE2ny7zU/G2tnO43z74+KP28SefxUtxu9L9vcftxYuP4Y0xCnfcRmeuJcb7XVxuC0v9doUnfIDyPebdw4NDjKr5dufW/TYeujGBy2ZaOzx6Rvmjtrm+1tbc/GCxdrRzwqEVy0N+9dByvffT4yE6eaF97Rs/1778tZ+NEsbEwMCFPsfizP5W8YoOje58oX3whJv8dIR6ndJS2moe+bpkhqmWlpVsdGzbPnGWuBvZPH/2tH34wXt484/JeIkHvtxW15bNAYynMSpcBrN963Z7+Nob7c5dIwDlucfIDn0CX3BfdVcqmk6UxE9gUVYpT1wrCpi5f93npOnvJt9JvvpJ2UVJr36++l4NSJB8PqnDy/zT74b+eNV6utO3pJ3UO3mnS/muPJP+7RpfnJRRb9a7Sb5b366TeXJN6k+iPCHt7nQwSi8+sbiUowLyt/WH9yb5kuzNCtdPcl8/K/6qfjBNt2cajC9OPz7D7H/1X/8fftkZt/QjF0igNL00FYsL3V27101xz+XzyeXMWT+roXx6hWAL2KDDurvLNPn8PFonaZK3U95dNuu4RuoXJO9XnskN0s29WuvVKdwgj/sxDPjqFQU3eZZPGSJlVHvibYVAaLfvAYbr/5yuX+VajspXRVfK1e41MuxmCa6vLCYTsvyXz2oT9QS/MJPlkj8EIiHnn+0oZrRfao2j+TUC6tPLe0n5sA4t3w5n/Oa7dXTvWmaIPu2yj6sOk6+Yp/VcHlGzGS0v+KEthZ0uVd3X9ZO67+avNnbPb/KYilImd61jcqW+yeePu4pE/Kt36zu/cr8SrSrPmefmkVG9bHFolzwvfeczv7k6mOvqIP18KhoRp4XPV6/uWX1yUUzqmb4mdeaa+s3XvNdd0+VW3TfPut95btg797v8fOcVP11W8cmnH2VLxru3b7UHd2+3BdcSYu5Jw9KMM3Q9bKDXc8tSx1CP2/HxHt5ra5ur6+3LbzxqX37zjXa0v5cw9eHhXpuFLu7d2Wr3b221wRzGKbzgRgpbm9ttY20THnRzD9fir6AwV+immebGGW5Q4aYZd+/caq8/etSW8QiXl5ZyJrTK2kMINtZW2+baGgr9nP7rte2tO5Tdb/tHZ+146A5mzqOwhy6BWzFK6ReGpCf0EqLwfxiyCOelZJ5sjGDnmDdX3fcEsWcoV3d5c3tWx6/dbMJ184hKrh74GbZ9cGD4fXfvWXu+87TtH++nbfsYGzuHO9kD3ZPIqm44Thxx6fl5Wb/H32WPemD38Akv8yuHM88hMuIGtu4z8E8pu+urU7x8n85rMv+r78gnHQa4Ue9OykgkSf7hfvdeJ6t8Kbknn10Z0pyyre5r1Og4SJe5dV2vZfr7iy6fXadJ/V5QdZXDf+6SJa97I/wDzUc2+jzvF13zYhXKg24eTZU/gSkVVirY9Hg6OVrPuzwdf/lu/RYe73mZv67UObnCh3/9V/6RJfO7iNEXTKkw37rkfV6Y3EwuXnk1lxk6ong1eVe7oku++2rOdMAkdd/z/wSeQAGMIjUd7zPvTT6jtbpEvo6wYjH6aZ0pl7Yky1T+JBH28n2zW1+QCo4jOO1wnlm2bTK/AstJEZksNSHEjKnlmXm6DrKOm/JzTiW/ZapLLXHyxjKXiMzL57WHrtIlf4XHvKzHjqgO/3zyuWV5AcfEIqXGwGPZXgVfwVn4ITe/U891sX73+YThaOd0Mn+3PMHUleVV+JvUPSnfpE06nbr8PzalfK/CZ9dksdSl8tCEB/x1z7uMpK6d3ffpzx+ffKe+TcPX9em/q3yTX8sbfxlvph8Lxyu81JX7ReW/dC9ffSa9CB945U/FdIoS+63f/vX2zjs/bN966xvt53/mu211ZS25L8/Hbf9gv+3t7eB9HqCYn2dTG7eXdH0v4r8Nljbbg3sP22uvv55deJ49+5T6PMlqF+9utw2PjtoCdKr3fHZ20U7Uk/w+RTmeoPCzJ/H8YlvL9nyj9tFHb7fRcL89enCrfYUyN/Ba3YTi9HzYPvns07a7ux+6clMMN+hfmB+0ew/0Gh8CzqCNZxZQtLMYwec5y9cjDskYHsxOYXr9vD/h1JDQFJkmiTuvEpRwBDirY/PcH7jXdl/stB/96O0Yz2+++SbGxV2Uvps4jFLv4f5+e+fdd9uHH33QTs4OyTfKrkbuqexYeGABH0u0YdBfbffvvta++rW32hoGzMnRYdvd2WkHh4fZ7EJv3Yia/beFcfEaHnK/Pwi/Re7x9yodmF79Xu15uaFfRC+vvudy5unXOj7PM/98yL8umhTNZpq8dK3op+UDj7KO1ScqOr9N1fuTUraLnCQVaorgM6eq8WnEUbxExvAsUOIwypvKAmWy82q6SWuuELH/O5muXlWFmyz+xjHxnnj0o/Dp15IvEzxMpR/XHumnEGV/8O1v/Mo/5FtKzb/UkDwWW582ospLVbkfALhXyqG7Xk3keUVoBM5XgAuwkzq7Dvaz67KucVVX/fZKOCJw3JQ3jYiUIQFMnt+UUyXnN88st0NMwpD87mYaquxyIIEdhOVkvKpeE22FOvdMLiXIffFgmfnuf8BK2Xk/jfRTYvUXOfha50zapryQPPk2kQzCmTb4KJm6Nnt1iXvO8JvAkfIoJjOoedbhIcdspS7uZy2ndZmn6qzUYX6q7tzjCkj1u+6bvFl9Z6v8M/m8u4rAK8/1e/x2JmnGxAOP/8RvvW85/r6ph3saF4G1q6X+N6WuyXdTvDajApO70nGE6uRO3qSu/IGnazAop6ORLpm/4JjGk2VM+nUCc9IUHFN3SbaNJ1M80dHwdZ9Mkjn89apXM51vGi/XyVtclaV7R4FUcxcUUGfD4/bbv/Pr7Yc//H77+lfeaN/+1jcFpD199qTtu7f1uYfjn+C96qmdUIwTlWoXov4SHuet+zlwYXVlva2seFLWUSZUDc922wke3fDwAIW70O5s4UEv9KM03//ws3Y4vGxL67daQ2kenroN4hAltNieo7T1omdmxm2eOi7PhonmPHrjtba6oVLyoASeo3BXltbb6tpWW9+81bbv3G9n46u2x/PlwVLbWFltOyjHx59+Gp68d+9B+9pXv9bWNjajyESXp/5cuosSOOnQHbrhKuOkcJxtPlG6z188bTvPn+HdurvVefvwgw+iIN2J6O6d2/HO3Tv7ow8/zLnVp8Paq/fiEgOgP4viheeyYQmVKwto4eLCanvzja+1hxgOz188B94PweF5xoFVti6FOh9dYpRstm/+1Hfal9/8CjC5sUNtZdiRYAd3l76IHqy3zlyepEmetBFZF0rln+VGmfC9hmKSOdmrHufEVCQgvCIQE/ypdDu6NG/HO6/C5/N85n/TzbekV36ahKdTusoQ9aDZvCxb2eFGGbYlc3SkdXBorbbNPydiZftS2pC5NRhSKt+CkpLol06PCWMnq74oTd83n++Yuts3zfVGl/f6ZlLvb/4qnu6k+jzKW14g0Hf4GsECYoPAyXM/4mCR6Rq5/sum3QBP/iSzT1K+2jjz89gGeNWrkzLMkl9mq9/TqWu0n533191Lfr7mrck9sBnCM2+3Abhbn0kYbhvmGI3P/K1w8lxVCzDcKmB2zvX4IBaQtxWzaYfht9RR8JoKlskvvhdIHVFWZ6azuF/4ldm7924+TdX+es93OmLuPq3cwx8UIPlBusEZePFDr9iwUG77X7VToWZL7Prqw5t6K5m3+ukmaQLflJ/nfHQwW7fW7E17Xy2z8iQfbdBadWw8+Jx6Vr8m96xnUqXf0y/C/Uqaru8GHv83PDS55+96VL+TD/wHf3Uvph6wKWQ6Okxe8cTLr6LpWum+km5gqDYVLOJGes2T6zwmvycLGaXXWPT+C3GYwYdVnumaBl5JiB7ere9XuCypzzErp6dCK24reXp2gKf7r9oP3/2TdvvWRttYX50Mv5SXu4MisPqNdQ9eQICBi9HoDCWMB0f9KyiDNRTfoL+CMnLryGPK3G9X42M85eO20l9obzx4hEJebUcHB22E4h5jED57ftw+fXLQrub6bRHP+va9e3is91H2z9r3v/cnKOddWIr+chtClHx/4CxmlBTl9fl0VYBKd3vzNkp3O4chnCFMry7k26UctCDePv3kExTZ4zbA43346FG7fedePF4PnVheXYshcG3QTv73z+075ZUxSlMP3m0rE1r2jNb93Zw5vba21h4/ftLee+/dzFp2ww+Hm8Sfa47dhtAj92L8ZubWGDgWMBRWYqS4NMvD4ddWt5A/y+3jDz9CiT/NecRuvekbnvw1HJ7HWHj9tS+31x690TYxYBYXl0IjDg9ILx393MivSce/kjqW7Wix+26KQwD9d8+6+1E8/OkdluNhTGrCK1ZDNn+bROV03cJiOT8WnmLJl57/uLyVih8iN5Fn8XKpWgNWzq3oHwbOHDArDuGBUjPCZxtQumlHyfNxhgQLxiSNBhvVgTC5beryCF8HY02C815+8aV7wTK5yeVrylkz1pnLlVLO3/oH/4h8vlRAZN/PSeFd8meUKNkSMqBFenkJoVKc/09o+HMpQmwqpdO4lQ6jTOtMw6gk5QBg7dIEPCn/JnUNN7+I6971uxtTe9KDkwwUVN4XJPdf1YL0vShp7iUvzJF28Z8WvVaqTbtz5w7W95K1pSO1PN1LU+bKzjhYVSlbWCxMIZFSb5LPTOIk3vDkt2VWnaV8p1P3szqqkvWYUpfUNJ2CcHFWDFhpYrF18KUocXTDBMWc1s9DZ95yvxbzv9yGLt30a9ePfKbh07BVplK4n09dnqqrFK6fYSSKuaZZUpe3y9+l7jtv8H/hqNqRb5PnXf5pKG6E0TQMZaXWvekEdPW/xNAlaZ+fUtQNPrjFd2fITofUuzQN+3UdNNRa/flKtUkdXrp3A29eoB6F4OSl6TyvJmEJTAr8njwiLqGdK/dG9pCRy+w1/Hu//xvt/Q++3x69drd94xtfz6Skjz76AOX3/fbpp5+kTpVADhPhz711PeB7hFJ1g417dx9lPezh4TGKdR/PEGW8PNvO8FhHZ8fZkc2dinJ2NMjrL64j8AxNo+RRIEenZxmzffD6o3Z0MsTj20f57sVr0ePd3XmOYdhS1yXKbHtjra3Ch+OzUTwZjxhU+M3hNbseeHtrO4cvjFBWHhIiTTvbWaW+srYJPmg7OJSnHWpyMw8Ay++sFY3glVbwnlC+R0cH7YMP328fvP9OG57W0W/2wT0MBffcPTw6Thl6kXrXu3jinWNydHJQE8ToO8seDPoo3VXg9FpGHvF7dd3eant7L1DoO8ikY+qdj/cPeG1zc7PdunO33b19H2V/B+NnCe/XsesByqUO88j+7FRSPN3xwCuJWy5JnKYdk7/zLpXFC889ABYPRod4rmI6PjnySeA213UdfHb0Kk925Zuu70/dm07y/H9IQl3yP7VQHOSRPrNs/XRxnnkuKRQc0FZNzeiPCax+RMna5Tz32UuqxX6bfO3SF8Hvby83NKpHvKXnOZEZlewHHkYmFJzdhkF56u//9q//ravFpT71mpm7Tl+3LD/SQAQzikVAbbTguXVf5akKohytI5+yqB2RLLnqYQmKUqg3d031q1LCIV78KYwT5p3kuG705P3u007uJkoZ588MV+5p4RgqcQN2O8oTXhQcWvR6uR5cLAyeUfvpp5/xyjj70G5tbaVslYhlaz5pzcpAWkzec6/Pwo0wFMxpyeR3Jd+lBuH2V/JUG0z5n1v+Fv9a2Wkjf/ZZ6iZZj3ltQ/CSvBOimlS1uOh2f5RD+50AF53qMy7x4Ob31l9GEKVFms9kpucEkklZ/Oej/JB4/W4yD3X7jHKEL2Fxn3DTsFPg5ZJOAmdXbhJ5zR4YeIfv6Uu/+z/fu+fBgb+75P18Wu+k1Ov/unyUK078ST6B0MDrYOjqi7Ho88lrRV9duq5o6p7FFUy+1tFulwSz+o53bLsCnFTjWb4TgNKHuR/OrzIsMzQ0Vabfu343XS8P8WMCcyVxVN+699M+MtrGeAM895FKNxEC6Zh7B0cv2u//4b9Bqfyobd1aaw/v38/s+vfe/6A9f/7CbepJGrNnKBaPQRuHJByj1OMEYmjK6BEKyjWpFOpJQIrHxcW5tmh4jzY4vjpYWgXHTog6RjEdUJ57Jc+jsFG+eI57e/uU09obb341M3xVNueX5+2dd3+A8jpEwWAkI/jHHgnooQzwgGuKFbSnJ8AHDJt4vZZniHkL73Btzd2pFoDJDfT7bRvFpVfpgT9OGDtHwT3+7HHC3ir5dfJrYKxvrIIjj8TzOEDHqh+3Tz7+oO3svKAsz0+1X1yLP4dhvpwj5qT950+fJwrgGl09wx0818Pjg/CEpy3ZL0YMljTekTueSR5ZgrOgMr/wAIWL84SYpS/zreBRr2Es6NUPltfa8fEQ2VWnHXnqUx+v97XXHrX79x7ECHBr2NDTpM9DEel7IS5j2OfirVNIUouHcdhXbu/5/AUGALLwxCMwKUg8x2jj+/bWLeApQ6HKgSIs3DvSuJVOUifDzdelZOFT2swaZ++ZryDlpfro0jXZkzGRuvqZKsVdxnGhuxjuwCJ9yjcq13OV6oQffUHQiq/4Yj2p3EcCxfMvsAK808HftaUbgnS6vXIQri+44n1X+daVm5brMyCbiuXl9d7/8b/5v1w9eO31WGMKqTGWooSjQtrY3oBYF0McJpFl4ywszA0BROmmJjo2nwJpp3oHIAK4b9XvCUR5p977/9H1X8Gabued2Le6d+/dO4fOOZx8cAAQIEEQHA45IkcjWTMaWVKVrTQl2yq5Sla5bF9YVb6wq3Dlksu+dCzfu8YeDlUjDskZUWIASIDIOABOPp1z9+4deseO2//fs773nB56/O5++/u+N6z1rCc/z0r9GBo2HL2R2CXP5ffwbEdsN06F7NH52f08PZTzsvKqBbLzW4pZCkgZiOc9EfL9+/fTzuftVDzj6enZXKccLOl4sFLQFEV5ydLnhvfjhhwFxwil/i+8FMf4zP91dkNdEeWoyWWocs/OGvopCXK4tQjoD+N2suVMeRUBeCdtrTR3laNNdg15Ulun3bt3p+ZgElp1b8YbF6kvLCyWd6yuidCToJkz2BdEAHPHHyHETD0d7WQspGcIGlBUui9ldbz5WYyM9nmxUmr1jPZ14RyO4fsgTI6imeeKmfvhW2VDXjq8MzxR2Mk79W6Oodzh92fH6OdgtHy8LOzDe6LVESnrldHX/58DbgZlRdDBLUogK+jkXm4Wj3iaozPgoOgWXipD6K72eV45dYwUwujosHm3fx/g++vH0GYf9UZ4o2iR8vBL54+6VDxT9MmP+8u3209+8lft7r2bUdhRILk8OWW1p6m2vpFo1uCgvccxlA/Sxq22tDDZ5mcm23QcO07aSqLS9fVH5fGLkDFNHytAveDRKOyDPULe2raHrWdG89Vrm8AYw8iTqM3yjwzIq6+81l5//c129NixGrj1YPleu3LtUpzcxzUC+H54eycR50GyGKWnn25pwYCuk4UnC6igrizVkRgI6diZGKuJg7Pt6TOGJvKVaNf2givLd6pvVlpbX/fS4qF25MiRONsLNehp+eG9tPF+u33nZltZexAEP817cKcZsBujk7baqs4AJ4YMLdCQc6AMxrS/4L84Y8EJQzUeA4k2aFY7FeXuRNqEarVrTfAJJ7YERDM42rcvEfDjZ81m87YyPH/2fHvnnS9WdC9d/dkOUtEjXQ5TY4Hb5deslK2tjZquVdOwAhteOXFcVm+qHAaZvjt3bre19VVsU5E558X0JpkFKW1lrq09qj5s+Dp16nTsxnSq+Zcz6F+Xyc7XodVI73adCJvQ1PV5Ha6NXq37Q/GjL0MAVNOP8txQz/BduYxvZTZH76t7qP/lo/Tz6PtfP4Zyh+OzMlJ3L8v9nIEDnl2rurVLcF5H6F7LsaKNMgLP/+H/8n/dOxnGDWY7wIkCB4WgyL7CSu75lcsiu46QUn9VkNa6Xr8Bmuf4Jh3mIDJlw2xFCQXNKILMMTTsZYT0a2lEXvXUy4333Mu/ywiN3i0Y8s7L9/v3Tggn5pReZnh9ehdxlpeXw9hPwkinaisugq3dB2uLMOnpXs9QV4c/xMcoo+rc4f3058CaWxij6u9wVLvyXsdV2pJy4NPUihppKSKp42kUmnKeR9lsRijulaKTMjsU+KamZsP8BqPsxktdb1euXKlpINtbmxWREOACK3WAFUwHI8Bz8VaPHTvazpw7V95rvx9YtCUwGJ25Fa/30cZ64Uc5lISpC6uJSvRLGb05M9v7z7SHQoJmP0v15cuAp+HQRlcKJkdeKMfCsynfJ1x04e688fIxFAdWNB2crTrdHJ3E9jPhzeHZGjSRMjm0HgNDdwb7MeiMgk1Dcgzwo5ZvBVPq9tmF3lrET6LMHrXdp/rwtAU8oV+eUUzRtuCiYG27FxpMTxYNbYXnOh4D78s8Oxx45HOE9aNDlSPlDjD2dyPcwlg8ldNfOQJ13XQTW809jSFdb++9/9P281/8MM89bb/69V9rx4+djtO5mvLGEm0utbm5qfDRart+9f22+eheW5pPtNZ22+NEnM9fMLATwamIebvdvvegomTLLta+yvrNYlirfYHjcfQJvpJutYc1A9WPfZUO5uBOJ2I8c/pMe+WVV9vc9EI9Y6rQjVtXE41fCp9vRhakktFWm7WT/OxvJ4/GcFiI4uFyOZy25GMw+u4+9j012Otors8FDzP5neAijjM+6s7d5/xa+ib8v2//szYxdbBdv36lffev/rw9XL1djuagCznnAx/CLcccXJxfxrGvnmXrx9A6RomiZYzNddbv2Kf59Wagk+ypFbU49+Npi/I5J/bHpg+U//iJQONAZPZopZyPHz+R83ilrMFFtfduoi7PA3yVLs/l9eDz0qVL7WH0nOvq4uCcOnWi9N/21lbx6IPl++1mnA14mI2s28tZoMIJkBbXH24bwePHTlR/ufbF76wyh2P4PnwOfOrwHZSOkv/RawMNXv5ezyqDQ1c3urz3r3Eow2uhRIlIZZSqLPzf5VW7ui6Bh15uP/LAqOJ/Qfb/JcfL7Rpgqj5dRrbX/Nl1ZXoeXBVl95fSBjw2gttj/8//1z/cM+CAd8Ubx8he1DgPVAhPKaRx5qTylqvhuVcNKsHOdyFTYKjUgsioro4AzI/PopO41UMU9XKDXv4+IOezeqpMz4+UWN0bOQJO/0avd0XTj8+QkQc68vvhGoLUIKn8lta5detWMde5c+dr8+20vsoMSkflS6dxJVLmCK6Yyc/gGeDvPzHJqH1RZPWw0788wEhQTvVM4Y1g5CbuDb5sCr5/LHjaJ2W+W4r90qVP24cffhBB7JGBKBX8j+K91h6OMwcjDOrSD7MRBbQTYbUsnXmF9pKcDA726n2K40SERprr7r37Zeik9RYX4ulHcVy5erUm+2uvwSzTM1NtYW6h4yP8cSJO2sULryaaOJK2jFU/WuFFcyF01MbP8J/r5ZzkKGZEy5yavMfr76gpfL1Mp5ePAc/luOWZlPxS+Z1ftdNnGbKXnn8WvnVqT13zStGnf3b+zndw1RNkqr/vwAvFD6m387z2UL5P24OHd0uhdSHLjSBAWz2nzpojnN9P49ARvAVrAx8+WspfDWAtfvKqOj2vJMA5XPfp3nAtVyo74KdX8jE876Nw777fHsrFolPguXH9anv/g3fb5asfxRButN/4m3+r/dqv/WalL707GSfz+ZOdtr25nMjodnv+dL0tzB5om+v32oN7tysinl46HJodaKvrGynnZnuY6OdFk+JM9BE07IvziL93dx6HN3bb4tJCRUz0x2Yiru3t3fD4eJxHBn6hra6sFZ+++uortdqU5ziPe+1xHL+N8HGLAZhI+TFocZrxsSkh5ew9Ttti5Oxk9PT5TpuYPFBtIBtPE5VPzSy12Tl8Opvr8+1A9VHjn8Qf5vYeYJw77kLdXN9LBCsyfpJI91b76JOft/vLN9MexhhtOn95xSfDin+QB3/t7iaSfNKfM+JZu2UREckKVk8jz/ujAxlgsoJWQ49Dj5YstynNnBLG7C071qbjYJ8/f7GdOHk2Mh6+CY6tM20wm1Ww4BuXtkTzeKnKy18PFILFZ9uh+5V26dNPS9bAZC90TvWRI0fj7LxSOHhw/0G7GT148/bV8MZ2RcFsg8yXta4no3NOnjxTNDN962gcnlmD12pxiX4MuCxZy3c4crgOTyVrdN5LxyDHxf+jYyiH1lCCT2+VLajfXW/gN9sdQuZn76fqwQ6UzOZ7ZRc+k1Fn/1p+Sv/6Lz0GfTSU7Tn1vgyzO3W3yuwl9a/1dP7qbv7vn2Ovvv3WN1dWlyMIm82SZaIpaUlEkaeu1Em8Hn2CXvenY7sW609j/GZw4bi3KY3PO5GL3MmRelwGfJ5KWf//De7L1zXG96rhpeu5Ufek9Rwuf14Sxu3Id758QPpQZhnPfJaSDrEsqG49WO2QapJarxRBniE8ve4hYuiR1ctzxwav0tGrVX//zjsl4F1th31CMaUyst6xKMDYfvCYaJ87+d1y3rt3s/3kpz+qUZLmS64/WqvBHTa/JkgHp0SyhHw7RT6PAM7EcM7GkCa6eLIZ47mVdpor2NLOwJjyLXT/9Fk82tx/uHKv1tD13G7OnZ1HDR/cv3+3bSeyPjhhAEgU3fMoPkY8QkiBhoDNRP3F+cVSBtJsY/vH2/4XjEfap81pB8PTcQEHWt8FxyX4q4illBj6vUTfHH4PDFrX8xWjO3qfUOoMPdXR12XuNCljk2dEtLDtc0h5U0YFU84urOGtkWAWv6S8en8o5+UzzxR07uV9cFMmIgy/q18uvCPdWEpmJOQTua8PUr26aWogXviGkzQ3PVdZhOIn5YMl/6qZjIoT3KmYLGmDcooHtYGwuZ8XeoQN/v4JWoqSkfJdlIZnLFE6Gb7Z3FprDx7cqQxJ3yoyijkO5+bGZsnCxtpqW77fpw9tRh/sbm+3uURURG55ZT3vPw6PyLK8qGhsZ/dJTv2r9EBhqqeBg4OnNkmPUwuLi/M2n+9zaI1gXVo83E6dPN22Nrbb7tZue/FU6jo8GNjWVx+0p4lw98X47QvvLoS/Z2IEtqKbthJhW2hjLIb66eMXbXV5PfpLv6g+9QPh+eA6jqmM8JMnidAmYvgmZ2Is5iMji+FrXSuJQmNEpicZlqkynrplzB1eXOzPcUB1O23vbuV75KdWker47lOQ8iPHszgJpvn0a6GXZCE5z3cZhvGxg7k41pe83IoMimBDuEGf6PZ5FkPr+fEIbG0NGqPKsIbjUrZR0Tu1rOTD5ZVqv1W9jsR5o6swdOmW/K8MPDEe+RVRPzbqPHpj+eGD6q99EnmWptcdZTrYgYkD5XyvlwN1pRxIU6XwTedxqdGuq4augcOp9/TpMzHec4ULDiVHgV7tae7+7vCebhjtrLEmoCyeLU7/7Pvw+7NjpCzIqiCtxqWUIPTrMK9LwxgWv8zDJbflILyIjpTNiH4M+sMPsUf5Lh3dp30GrrxFz5DHAmp0DLA4ydLL7XCQQbAN9+tMAYrwfwfbX6+BDe1dO93u0Dn7/o//j//T3vz8XJQDIdG38Dxe73YNW0f4I4ePlaDYOF2beWA1iAIyc/Z0ck7/ivipOAAxlo5K41V0W03MBej6XMn+9U/H0CDHYHSHw72/fvz1a/+yMgkIBLr2LEKCOTDQ6sPVdu3atUo3n4wCOHv2bIRuMa3oz/Z3O9LVQ3kVWhErBzg/rx+sXRB9pzG7MPy1Z/InzSTNtbMdhZFI9umT7Ur9bUjhhTiE4MEDIzj3x6BaFN6zmzXgAmqMsKy2UGqJuPbVxro8aFqBED8uBpycsofpeK6DAROBveNMGlA0kkoCZ+8r278/hiRGrbc1tDbII7iizHjSFArFM37AfqozUVJH2muvmnN4rup43qyTG6qFJ7zPsEzFGIm68QZjUn8+U9Be6mIAtdmuSuXJ5vS7C1oXdIfyAmFK+RfxTqjLoNZfP4bvhNZRfKQ9yk49VglTj7KHcpB2oOtfPzyrzuH5ghGtA5/t68iAdCmci9SUaAOMfTEE2lTCm7+0psoxUpXzkoIKH8r8jOcDh/Lzf/AAl5zGbsQ8V4Kbu/CdRwqX6vCjeDVt6HO/O946rkbRR64tJzr/4MN3q89SQfa/nbGrT6JVu7mY4/o8ynosvPT86XbasxMj2vlV3fZ0fYp+qUsNRiJvSR9Lq6VaG+eXss73p3HUusOhm8LqdvosLaH4rLpxzpw+WwOs7ty9V4b98OGldvv+zcjCw3Z4YS7XDgbFO2Uk94eHGK4XMTjPo01tiPBsJ2XFWXjxggxYn3kyeis8F76fjZG1AcNOnjHVyLxd/aCMWZ97H5ymzAMiSrohuMC7+yNLyrJ4yHe//+12687VGBWjkXs2ZTxK/FloDJ+cR5/6oSlakSmHwEhj3Do5yRGernc5ZwZoiaI5tQwjPTBlNHLRNeVx1gJfDQxLRKkPfTsOCQdiLLI5OzPbThw/3c6dvVhTmEzb4tibYkTl4w9Rea1aF/YQPD1cfdgehUetomWmxv0Hd2PAV4o3FheX2rFjx4O/vXb37oOCD53Bik54VFamZ5Em2snjZ9qFC6+2Q4eOBg996dBb9+607c3Nvp1pnpuemi6nhZOpW2p9bT34etrmR07PpGloxTlht+Ac5/oPj+Lj4uXiZ9fSHg/ht/5k4bLkgH5IW/Vp+20TDaPelxNQbCdIUN/pU6faXBypvq909GWCx504SBwq+q6vMBbeDNxDmT61d9BDrg11ls5IObIew7VudkdHnuUA1Kp93s2zfd6wstid6Ib//f/5f7enbzDXAsxGBGc9APF6491OL7Y3X/9iO3r0dACMt5bTxHKOWnRBpSdEPwfCaJX2iBDIX9cUpDBQIEjgq9qOLEzdI+QOYmfSfElZHaXu5boIKDd6I3PPfw7v5s9RynF03f3hev/s5dd7/V8ppsiVF+s6BOjDvXP7Tjzlh+VhmjfIi9NPMiBYHS/XVe1K+1Jcobqi+s4/ec4zndkL/pEQ1J9rCb0I3IsXFh/YrGj29p1rcXDWgsd472GEx+U1P413LZp42haXDkfAzkVAJ2qVoJ0Y6AoTomQqGp1OtBQBoxREtuoAo91shukJRoyWggyglBOGovx4ngGwFOBuIhft8Fzko5SKtoxH2UIgofTb+SKKmXKOGkgZU+3cuVfal7/01QjwoRKYwXBp90RgFPVIfRvQMfx5n4OCj6wQo0+LYD6LUwHvz1KfyKH3x4aqVX1cmHxy6oZDm+omPKfeTmKcVZcq9cRQ9JGnOSIoIUvdHHhmOPpbI9i9/C/e/uwnYwdWSmwvfGQkpfmk3i/Y1JfTd451ORjBa/W55jAX1kL5JdB5bmtLJPWkytfPz9GAf4YarRhbyr1wkLMrgQ5fSVduVPtcy4G3ve9x0TalxMEyAlfz8YnMitWS0PdJDMRjQl25th7FcaZrROazJ9U+CcRa9jC0PBileiCGTQTNeWCEpSN7WrQ7GD3S3isDWHwWHKBPl7vetoMTUrMiMgrPyk1gTt0cxzwPzkrPp1nGmjCUuRwQD8RpCm8dFNHGgOYa3DMSDBksUI0etqjGyspqHKKp9tZbX4jBuNgmAncJZHFLjuivcshhLIWRJ3Ly0Scftr/6/l+0m3eulLNr0Jm2dPkZIiAyFSMF33BW7GOEsalLHMfwJEc2MOfRfj10KBke8cQkh4TOy8mZhluOgZR7rSAX+IxkPn3mXDt76nw7cuhE3VOme6gDLXCwG+fn4cr9nh6emYr+WCqY7t6/2+4yjtuPcm72yDcGceJgT7EHvQX/4MBXd1fax4E0YwONTh4/1V595c1E17IAlviU4l6oUc+ffvJpylvNc3hKPzeOeRH+OxhDu9ROHjtRG0Hovy/+6ADXod78K/sAl5zt6ltH+5F+xR/kyZgTdoczUc526qOPRdKev3n7RvvgY3O+H1YG45VXX60FUg5EDnTFGWl+69bt9jAwc2g5evqnzwa3Z86ciYPRN6UogxrYyJHI/3nkA3xon2rKAWRMZSnA7ppuOnKMvow7XdZpHQqFpnjF/X3/8//iP9jT9+HCo83VMH689nzfy7W5mYX22sU34h0ei2LOtXiEz+MxrG9stY2teHap1Jqqh5aOtvk8K81IQZZSKAPE0hO+fAUVpFEToHQpf8Wjo3cIqYZpbXnxOTR+eL4Tp393/Avfi+3q1c/+d0TU0b4ORpFC815H6l57vLPT7ty8E0I+bvOHlmqggjSUZxCxVkuqBjhcU68a8l0Z4MMoYQBVldLFAGkIIeoGI3UGiGfPpXpWa8qGvqrV1fuJZm9XH2ztgpICKL/dJ1HoYWqpO31oS4cP1dJ2YLJTy4sXjxPh7gSeZ212cSoe/VS+wyshR+R8L05VIvwZdADbgS3PFQMH7j5YjHCk3tEAkOfx0k3D6IvGd7xq0hBlgUGaSZmlBFMNup85faG9+eYXav6mVX+CuRhI74g+LHIAFt5//nIxd6tetVglRpp814CNkfJSroxKdV0E3x2avFG474fnqoLgWXs+M0S53u/lobT1X3bk7kvHUKirQ+k5ihk/P5SpHhEJwXdycAzkMVoXKKIgQDISeED6uzuhCugOgIzGvfvxxre2U2ZXMg4G0uIsjHSf2va8IjyjW9VN0Xd+YthETn2aid+aqxJRmk9GnlJkbMow5lldBPBLLsFI4ZfBi2IrAAOr/sHB4aEHnkdJPAtdfC/cp97ZRKD6+vJ4vWZKHqWm/crXxp28Q6Y4WxMUVT3cscvQ4sEOZ1dkFPGzvMsxoOSrGyF1aRuF5024z9uFL/qiugQCb6E3dXbehoOeVUAfxmcjkbB2Xbz4Sm0NWCO2CxLZrJQcw9XhU2bqOdBx8/Glj9tffPfPKtIlWx16Dk8wGL4EA9hF8fqou8OVd8Pr3XntDkY5XDG8osJa5jG0SEUpK0fgHrqaKGmXdT8whgyvC+qSPTBf9/jxk+3Q3NHKTIjkdWmQW04gAxeMlnO+zkGPTMHFQiK9+QULmYy11bWHtVTl3bu38w4nbKycHbqAE4QG+t3J6NAtATZ7Gy8uHm4L0fd0CUfetdnZ+Ty3P+Wutq3NRxVAbG5u5F74JEbftKqTJ0+1i+cvtFMJakT+ey8YIO2KvqmyR3SGi8DriAaDnLrOCeN8Pw49DbAzS2N5+UH0pn5nI8hN1YKjAzWW5d7y7UTz91OPfaAngyvBRx+g1nlCgIK/9/VBfCfOtPPnLrRjR48WX5paKtsr+wlHHBnf0dvA2uqCOMzuHUnd9qE22DUBKKcxvLtlYZWRXCrnSdo5OzuTc674cd+//T/82p4O8gMRUMoB0Ca08wZn06BDS/OV0pCi3A0DbSUiWl3fbGs5p2JoL1x8sx07dirAzPZUR3l1UQ7Qlko5z0FrvoexQsh9mLdOzI5J4bakpkfB+XOdwXLr5aPKG5317kvH8JuH3YWjH92sp6woksrnBy5HjxxSQxCpn+Xa9b4U29mzF6qvRHGEqGBRn79cY4S7gk+bGIW8rzpw93+g9qW3n+IoBuLZ7rOs3N12+con7cHynRBkPedaCLQbhjGdIMwTZtxJ5FmjPfOK1NdSnAEDmVJjUJdoI0b1WYyv6Q9TMwfa9FxfWas8+DAoIaCE9LOZy8hbppyA2vHTFZ826LPvg0ko8XjsMfYiX5GRtu8FT/QjAZSG6Xju+K+l1aIQeL2Uj66IV8+9FQZ+NcJprnOUaQyzZ4MG6jLv9vQz+hYcKZy+fJJ2GZBVnmL4g/AzuEFxTs9CMprlG7jyhStTjk9+D9mR4fCKsuuF4XA/v/uV4VmfzuE59Bx9r3q90nnO0b30HtkRLuvuzs9Mx0GV5sur2A3Fg2f1Vz9sTsUrAr/AufSXqRrVv5izRm2nXDQZjJA60Us2ieHwWxspAPdNj/F81ZhyRbRdUQYOeE278Gil3/LXHRr1uxdHJ3LOMKArT7yMVRlhzmJ4LDAxCMTG4hjeGzdtKNHGk7T7WZQ980bZ94g6PJbKOT36+TgIBgUOxpPhh4geLYCbwpVN4fgxZMEBJyvGicyUEct3CrcbVe1Ck1wLfIWP/OkOYSThQvTDeEn3imwoTF0ojOLJkydrsKA5swxtXldi/g0jyMOfASuiEn02XnL67e/8SSLEqwWDtCHkSv+Cgb5gOPTt12CpFKgPtdpR8IX2wad6CvzwE0cSj8uyFa2jV7Wi9+kmMqx0Z3dAgIcFsSPd0Ac7HkpkzOGROQrNEuVS5ocPH6mBaY9T9spqHPsYP/Q0LemecRqJbg2MEkGameDoBjUwBefqrJHIqctKW4xGBSigSzv0eRtAOT+3lCsc6PBwHIiNR48iB7Kjos+ub8D59ttvtWNHjpbz+CjPcD6PH4/TcOx07Mrh1B0+Cp30LxvgJ2PBMKETGHQL1GC4BBiPn20mOr3Wbt68VVkheg+eORq9IUFukIxrIKtWNcuBDvCO/xgiv+GnBg0HHr/xjgzdoUNHKjPoGvrI9pbB3DUAkh6WZREIxTGSDcn7aGv0vUFlDD6ZUHY5YNHB2g5eI74X5heqq09Kft9/+V/+Z3tLhw63O/fuxyCsVqrv0aOVIH4zaH0aoDC8PojxGvgwZUBFCGUE4niIv7B4PEBMRimYHD9eS64dyWnFGILzIsKlbyPmpxSAwR2Rs2JEHK5BQ/oQ0w2KZRCu4tX+cH0O390fvjv68yUzeat/r3LqGyWT3zmV6FEC7ZoyOBkWBiCkF86/0o7HI6uoyRGh9yTCDQtimA7RlS/chABlzHPgFm0M0SkPTszO4412++6tlG3+G0O42e7cvdnW16U3pO4oNcq2KyvxLvzqo0FAQjEVb2o6ih1IPK/xwHKwjGDwd+BFlKfJ/Dsh7v48N1neWDe8IhZlwLPVgSgjG25LmfQ+KdGQAVGW0av+thjQ9TWD6Xh2YdgoVANktEeEQEHCAZ1JWLtjQtFH8YXx5qeX2sVzr7c3X3snzHwsUUpQUuMBRFieR184Qx/0FLlEIVPiopzAhaydNtDZ6QQW86P7GIF+zVF0hxjXvJCDo+BbGb3U4Ufnl7pdR1f6A916fYqqH4kWy0krburCW7yUU9u91hda2YhyiNGdnW2zMZxlJPK+yfbdUQsMKnW9bvmvG+5KR+d6GSLl1ru+UswpI6fvxXfBKzpSBoV7zwQmpzYPfVqOMlpSXoED91e2ICdDr7+wZCz8OUSeZYTDSxQIGsg69FG9RiB35wceRQrqxvP4mLGGI0a3T1mJ4YgRFqma085IVJo6dajKd0qZQe8OxUgZ4oGUg/9d7+2g0Hoal6FnwPq0FXNf8Q5HBgMpG43DQzESomvXKlqJsaX07AwkcnOD0dUPatW6igZyjXyp0zvgrFHFof/4wQPtU3263/2Tdu/B1QoIPCMTRY5q0FjwDB+5XBG9aX8dr2Q5uIfP4E/5hTu6BHz4M/cZNo7u2Jg0u/QzZ7TjBf0oedhgEA/GqM/PJbCZmikHaHOjL0EpOjuRoOdIPo8fOdHmFubaeozcp5c+bfeXl9P2zTxrfm436sADC76hA8oJDK6d+VqwtsgqGBhtDns5EPlj5C1FCQ9F87TBilU70T819iL4sK0jo6Of2FgO/M3Qj6d9M5GT+bm5ctKsp721/ajtRh+h88LSQjsWo2xuMCQ9erSZaHalZOzp3tO2kkjaMqFl1PK8jBInSZqZE9iPHonaparkOEfXgdrYs0W6UvE1R3PQ8cZA1HKjnCn8EN7iAOgyxUOWMh0GkT0LPW1yMcghHQEfaqupQqO/kpcU/zjtHyLt8qCCh33/9//b/yakaO3jjy+3T69cKWZbXFwIkK3tJBIz4tWoWkaX1yucXgrjSjPoe1xf3UxlmCzKWI4/XsPE5EzbiLfE4JqTODuzlEZOprGYs3da79fo3KeaMDSFhN7BTBpHWDEoBPCCu7aENKejGo2DfM9zwz2XMLSje5uf/0aIKlu5OUvoU9NWDNaVy1eC4K32+utvhPjHe3lRBnkhTwwKMGcqqAEwKVKpfkN6lQU0hAlj8MLI9aOtldos/O6dGN7NRLWJUI1OfqG/Kji2zJ3UshG5CLobD6tok3IpS58VLQT3hJRHDGuu8Q4PTFCmUXixbgZB7EVgDCLhVRWTBJYSkijBUmARNFEABaaNmghJFsuYPGh6QCsDXh3+Uan6b+GwM5ioQ8rMCGqpVCnF3gfYo6zQNn9L84fbhRjecznnZw/lmdDbX+qHpLwSWBjvbrjL4OYTfYb0P76ACNivgXul5ML4BXOeRVf/pbChXEDVCMn8rrZpDDohVA5t6J95OmWXsh/Rzr2eqiWQ5rR2OMDpHoWFHv19MJnW0pcHpAxnQgvtKsjLkHCfPufNOlKnd1Nb6DFekWqvtyuC3o6Bb0fvpDx84RnPioo9NxhEzw7GCm/X0oSBs/fXow248S9l3qPOLgO9dPhkLPZSpghHBIFXOHme16fHkHemRA9wha/SflM/DMCkrMCAP6X8wNfT5HklT5dspEJt6kq488vQftd8KqP6xWI81dPhVedAM+3T+ahMI2uN9A3/5yYYZXaMYi7+Ltw8r4xCrekc2E+fPtWWDh2qcgknFHejy5mGEHhKm8Y5Oq198unH7Xs/+Fa7v3KzIiT6a/fJXo23wI9aV+sahN4H45DOzJAhA760Ay+P+gPzYufHboAL7pzoYsCVKUYUtudE+WBhPGoKYMCy85jtBPWtiwrT+mb2gIhSxCv9zyEljwfDH7tPH9cslK203YIaeEBBjCzawN1AC86MAU+MAnyA11aOMm/V7VBs2GmHnmOBWxq6P9udKvPULTAEFZ7Be4xn4SLttXb2TPSR9pRzhbp49YWuhDhSo8gRjTpeU190xvPYFfjIvxqoxxklj3i2dEHKsBLaU2eCEe0TUU9xGgM7OsMxuaWntEH5PnvffLdF8Gs8DdlxuG7FsRpAbIR+nBztdZQOSKM5feSMWKCdZYU5rPgB3bv86eI5EPvXV/bajt60VsK+//V/8d/fk858tMUj3GnPwowiOaO65OTn4p1IS/DsL33ySbsV40Eojx41ci4FpBHU8cGE2QcOTLXnmCCY3w1z7JhWEO8XmicOTIcpehrq0JHj7cLFV9vi0qEgLEguxkc+NE6jKIkQhhwMkU7/76UjjN6FktBRLr3jGiNATH+nI5twjIrv740YzzXPMrqXLl0JLM/al770perTJbgYAxf1Tbn7nFX9B4BBvJ7iiVLO71KYRY9AjtDu54KVfdYerRTePv74g0S9N3PtWfBKecYT4pykHswoPXxgwgAR6z1PFuwWNOAF69fbn/NxlDwvvoQgkOzsPI6n2ZdtK0E12CPloB9DAScAA59+oYo+gtPqM0p5GIfwaU9FFqF94SxkKUWfPwJJSRCAUuop1/Nw3ft39+IZdj7RHlNPdDecPnWhHT18sk1OTOf3VNrQFxnZvy8OQBw05geuwFgKCUJCE7xQbU8DMTQh09b6DK7UV4dnR38McR9p2UcjVrnFE+GHvI38cOCs93NSYr7bwzQFlLIc3x8FFCNSg7qirDxfad/ABD+93I4vUzEYKaP/ZygYrBb+qpGj9bXX450BUjwN3/qWtBNu3S9vf2GhlJd76u08mugqilFb8FunRffaXfPpOYpTeUYeK9/1LlO9/oHGAy0HeXP0vtGuWGu6SD7BI2Lx1BAte78ogT18z3OFn+IDU97G2sycFOFEeHLUbwavYEHr4LE7ez2lPOATnzmkbSkrNB6ySDXALrzhUD6aAQH8FaEHP0bEV+pc+4NqaUE4kzLfCX1sgPA8Svns+fPtyOEjKafzeDleRSK4wh+Mef6rSH63XbtxpX1y6f22tn6vVupaT3T22Mjk59E3aRrHTIWUbMxsySjcogcZ7IY8dIoMc7I5DeBmHD2DfvoBn0b/PsnJqIDLoM7eL22lMBkGtA6/pI79edfKWnQeGYeTZ3F28Bq+12blSHU+SZufPA4un4+VQ9lHOOsO6JkI7cZrYAG336F0cMzx7H3J5KcPiuJoWl97NjBNlpEh5wEjchM8xjnnXJPxcG7BJ0UPn+Y9T+QZei4IaxPl9HCKOJKB+2CcHAPg8s5uDJzR30EVSMKbgVMlaJXAzDgX3QX4pmfdRqOS09bSIQKZ4IuOD2lHtAUbWnfdjC/ruqgI4WN0K8PhL8/2gKDTSLTLeaj2Pwsv5z54KhMZHKelqTvB5/p6oveN4NnOWZNp83gMeRzAyLPG4NXxycky8vv+9X/z/N7UzGKbnl1qc9b6PHw8lcymkhAzBlEamaKeGhkbiENoL2P4na3NeH467CNE8YAmE5ZLI2jc6tqj3qEdBIp4NWonBm48jXjlldfaiRNnQuCJLszBkLK9JwUZNKU+MkthjQ4I8mA+KVgDGCgbgg+RPcLs3n/1C+Xzs/dGB+NU0Udd6gQR4f7k3Z+WR/Mbv/EbUaLzzZJpmFdUZ7TpZqIa8wQPHV5KJB9CBwwKQtoEAUv4U2hPtYaYqVp6eWoi39vT9nG85p+8+6Oa0nDmzOlS7ISVXGJ1hh0TTU9Tnt2gE1L9hhQIg7awNB/Pfavdv9cXZFhdW2u3792LInjWDh850o4cO1bpvZWV5Txnp5KdUlKEuIQtRteo4Upb56/SVlHCM/HEGGwKkXAOChcDPQtc3eBIOYpmuwASVn2L1fbQYhBcaW38IQ22sHAkke5SYLdvamgUph0bO9imJ2fCY9NFe6xeKeXgGkkYXicmxVNw0jMaYfbwib/BYPgf7XuqcK94oV+VzmQ0ww+lwLsyK4Va30UF8bdT74OHy21leTmvJVoJ/PpfZuNAUkq9vQejdGNcQwNTEMz3VBdDY06rUa2HbdoeBSgqRNNeR3CmHQVfDFZoyYFAb89thJ986iuD0467A5XO0tfr+1KMMFmq1F0ZvvB4ZBG+8b4D38MB+rnu927J7LPCR9UfWFwv2QoAQwSQZgSBASht9xvm4MqoVmM78KiMivmseIjTsy/0BRvjTDTBTUYePrT/7kZNCRGNiwwLB5RuFDH69oheN0XHbeedHnUNfFcD0YIrz6Mdoxvo+rOMbp5xVH9myqcEdyK/68EnXBqNuh3YybS2bkZ+bt+5U3J/9syZmofvXTiAN90bRc/UJ0tkRSsw2SziThzla7cut5t3b8QA32y3b9u6LzI7zoGMAs37Ut2m2PSxKiPa4/XgG9zQDwc9pc0Zt3pXpzeEB/XRHROdHnlemfRYLSySCM5z0zP6cGNYwq89MuOMx8CA2Wdqkq2gM9C6ZApt8ylT9XjXUrddHjhHaIyelfVAU4/mf3UJtCyHWUtEqjd15ZHSK74PqX245+iUg5d3ZTiuXr1e2RJOhaO6MdLAMrrjUtLOwJ/oHizWF0BOeycXP6ceRte9oCmlhkaBM40uWjGGDniQyg5Rix/IhfEJ9HcZ3xQE93Se9wWR1c8a3QzWQZYEHNUVEzziB4MWLZk7NzdXC4DoTl2cXwg/T1cXGX2YV1LGgeJXwY8uBHxmBPrayoP2/ns/r3S0DE1QlHo4Vj3zUjodBP/ev/+FaIKpNNzOOhPxVI8krI6SjNdiKzANNYqOd8SjoQyF3VY14Tlsxjjx+BGyBlGkMQRqKYQzcgxgqGYEI8FhiFyfm10MAY2qjIEkWBozOhkdDFiIC2KHY1C2DoLhRAzXS2g+Q6LGeqoKK4GD6H6k0aNyyrvJ+2sxXr/4xS/KiPzKL/9yCebao7W2FQbCTJSgFBUJOX/+bCL1Q1UXpW27McSqFFX5PTzUsEvwxTFg2EzP+MV777YPPnwv759rr7/xZuHCSGHtw5hgJAR7IQ5jaQQxxk6lBfN4IuCeNp6oxeD/7M/+pF2+eqntRhh05h89djwkm2iPorSfpT5TiEz3sOh8jS41Ty046X0T+mziyebTQAYKooQtDgWlabBMITEo482uraJvWC3vEESZAF7co9zryqK7SBh3YWG2yhC1WKoSnSm2ne14hYFlMYbYoA/3q28sAkhfdeXVaVm4CUzoQdjhqBt+hr0rqBLMfFJiBM5hcQMr7NgY3CYWnAsDUwxqGJE8h2jrcRyWlWawyb04MAaZEHr9ZhN5Fk2n43hZwzetalev3WgWgHjjtTfasaN92TyHhSPgQV8U5yUkrHqKzyMHmNB3bQJ/4Sq/RdacFve8xwiRJ23CiwyvDFMp2NBBdAE+hh8/VF2pLK/XAW+Uj7rxOblkFKV7sb13wTCkqMvAh5ae5a2TWdfBx/GiSI2IhUMZjEOHloq2+FojOQGlBEcyqF4bF5iG4VO0Pjc3W+vzmoJBgrWNohKRTaWtZAZ/FePk5ExQSIzuyAym3MhDUAZusIq44APeBuPLeOCf3uWRgnLqx6xAIfRcSxuuXL4c/hprr732Wsm2cnsaF891vFGS4JCiPJjIy1rF3//h99qHH33QnsaYGoW89mgzRjwRK5kNX4ARzM/xaJ6ZiWzCFzmuPuU4AmAfeMB1eGR04Ud7qo8yeFAOeMoYM7C5PizN2I1NlwvdEvsTFQ71mrI2FaMmINAuWTv9ztOzc20yemFz00AyuOtdQfCEf/Gcuoru5czarCIyG7ocXpivqVU2gYAbxowTVdkHPBxYhiiebHOOr1y7Hh36Xm3mD8aaelNDHfsmGNqr/SJkMxU+S3Vz4vBvTpXhE44WXVUOOP7KST9UyjY3us7pOPWJB+lbzgD9b+erncDcu6PqlXzm+fxVtrWcye70dUPdbYbpcDPTVt06Vfp0aeFQm06AWDQh8nme4RzL++V4uBTdbYzN88imTOann3wc2gl2euaSrMjkgZWT7XPfN/+3//beRgjTXhxoN26vtp2n4+3iq2+3c2cuRIFaUHu6BiPU5O+0sZAOWYQQkkIMAxgIgykJhnXzuikNq51QPkavaeCpkyfb6TNnSxH21W+MXBN6i5R6JJ3H8n9ngvJGXBgdHcn98H24hwhOv8MC0Qtg68a6FLMvn5XTicXIYW6GUWrgxz/+cXnMX/v610pJffrpp205ESNq1MjOIHnwPDHjbpjbCNaleEaMmuvy9U92n0b4ZqKcjxcD3b57L8K6nujzQQT5Uc1rswDHwsJSQApDBayeNpVeFRkEp6X0RqMbg5vy5iLU+i1WHj5oP/7JD9qNm9fruYMi4MBAST5YWQs+422n6ebwFo4iYAf0qRZDar50kYEZ0rumeIQ5U3cZ1Fwzt88NDgWlNalfI2XCkdWALLAOHn1FcE54wUnRq0P6XWoFvn0SZMyuj+T06XM1srnPP+yjpVdWVkq4LEhCEPVt12L5eV/EpU7tILBFN2fRURU9NS6qBYMIayG0kQGwFjUBmp6dqQVHREEXLp6r1Nh77/2i/fznvwjOEhHmfXxaaa60yyIQshHyVJxHg8wsdyji/epXvtpOnzyTdo/mQy4/LKP76quv1qCR6g8DZ0k6PitSYNbA+rwULFmS/TGQxKAeW0kyuBpFJuCUgwfnC0tL5UhYGtGqOka06+bR7u7UMZx91LK248OaIRDep6xla/CodpWSzQkuA56YC89XGi7lgZVRr8FHMZq+w7W1yN0f5hJzQmeCU+v+wr3nlA1eNPCu56XKwSQ92SMCURqniU5g3HpKvQZmpW5UhR/8iSalSBnUPMxIDKc2gJmhIOIMUs1BDmwl04EZDBUNpY0Wv7lz926bC3998Z132mR4Swo+IBaetBHc8OI0slkXDUX5ne98u/35n3+rpkei5HbK3Qnfx+WoegI8bKZNY21h3gj2mXp/LCf41lZWyzGFD6dDnebOVwan/nI9bUaLkpWUq53wWZvZByeDIwWGGqWd+sh3b27kLGVR8N4x3QtixqOLJiKr5mDbpECfZXem9KH2sQF4C1ScIXXAu2fOxOh87Ve+1t58442IAX0U2gbSym50FJfMopHuQrzxF3/xl+2jDz8q2TEQD2ZqIFY1ured/qx9ilOfa8ap0BlBZDml6CCaljXsNIHnWIPoPoMjRftVfy+1dAI+wlvwwyGvLs/oFuMCRM0IXYPU8krhMs/79FvdeKayYVWidP50u3jxYi2NKcqtbE+CBU3QT1wDuAIfJMhyogpH8u7dW+3993/etjbW21To/+SJbkPOIv3LznS5rF25/pf/q7+zt7G2EwClCuJR7Z9tx06ca194+0vt3NkL8dwWg/gI8fMQLUqKZ4yokKKh5aGmUsKxxcMMQg1hX1y0wHg3yhUFp3JehfcqypGbT/SgTwPk/JAyPtozQqty+3xfLQvSA4cbDL9n68fonsfAAKa65QjyMZhIBzEdnfm70JkX5jemuxfBNBSdkuHtS+FaNo3wOjBfGZkoAlE/xkO0UhyEJMzKS5yJkq4pWCGIBMeqhRBSjtST9ASP84033m5HE5GBdXJcf0EUHiIZzZzywINBwUyhYm6e5czsdGB8GoPxs/bg4b0wXIQhBlU9GKlGGeOePGvwm/vaFyjDyIEZg+cBgq0f8ujRI93A5BnTCGyqQInWqj5RAAbDSItRYk4e7Uy8Z8K0tWm+ob44fRoiH6nqtD9GO/YqUc+DKPD1Si2hJqHuQ+cPJXKTNuWsTJXnjTfUV4NVKOfAZ7crAmSwCCcB78A//HQFPDJwnqVsghcpeEbDOtWME3j1a+E/2RV1oKeUo1RoMUGO6r/KMz4PjAVvLygf0R8+p/hDp4NW2Tlc/LuztVtTJbZTx7FEw7/8la/UIvsUFgEEp89yUMMnfR4mJdEjlOs3b7SHDx6WYTLy2YA4XRruw8FDm8iXnPR+2snIi2fIhdGcomTKzjMK9gzHtXATXBqY2OvqaXbXlcX4GVhkxaCp4Ioy5TRQqMpQFtxuMLypw3snT/TI3i40orjKXj3eqfI4n96p5/FHyiCXIjhTJBjIQTY8Z7AWtxiN0UwZ8MPB84yMEqPA6eWEMQplPMPXBhha9ehJ4CqchDd7+fROokqDCMNjshUcPGsC46vr1y1AczuwLrZ3vvCFcr7AUvgJgjyjvK780U50ZrOCPi6A0QoIXU8Fdjw1jGRmYDkNNEuKC4/uJsrkhOint4nKw3bjxvV24/qNdufO3coC0FFf/eqvtN/6rX+lHK61VdsGSuX3wVVwXso5QoTe3RigDbzFwKS+egZPRY+ZHsPwln7LY+hvvIRZCJwEZIUnYzjQLoDFaLwoB6j6YUOTivSCi5XVlXb58uW2fOdBLRTxepxJLDbwUnlLhaPAkXroGb/JqxS6fnx8Q9bpmpKhXPd+GbZcr7Lqtc63YNbO+ku5VUM+x/IQnVeOVHTv3j4p5+4UFI0CEJ7pZfburU5P2pCTTme6Fsc8PGWKlpp6sBiYcg9e6JBanS7v0UUcXiddcf7ChXbCvO7o/BC65EQZaKAMARvDz+m5e/tW+7M/+e/a5SufRvYNRCO35DGOdpx++rnS86D723//rb2pg7OxzjYpjhDsP1gDYN5+651EJa8UoRgBCtzCC30gRJEg2NEoxqgDUUAFePwrf64RUn8IC4HmONVarJDqoTCSQRIQRZmZI/g8RWNMv4tYURqUJq8eUyIUJVAEy9EFhsfTvcPhnr5DRh+kKf7zOsKgA7GLcXIo2yUw1SCOnJ0pKeC8jChhB8amvUiZuebd8oqj/CB2L4YntaYOwsIhScHVprT7+eNEhju1rizP/2wiPvPC9PFJUpQQkHlNStmUIQ8OznrbCEXvd5AaNmeTwStFnGcq1Z1THwhm1zdVz8fZAF+fjtCji15J3gmA2olxKRn1gLkEOIykTbUcoP7lIAf9RaYYusoJvSnXvvDCs8pwFGPDb8rb2bXJd5ystF+6iUGzUEPfeIGCMtgnuA9NtdN33qnobCvKlXCdO3eusgJugiFfRnj53IEaaF8efA63fPf+cAH/oONA9z5wKNdzDZ4ojxLu3ExpuR7jqaDw8JM4o4b9w6923r9rt6e1js/w24Wz58ro2h3mafV/U8x5FR2DM2xQeErJcGI6x3raSIgdL1KmediHY9DhzmVKCbwGzWmp9YHhqfNwd7DAAx+DU9bbkmt5lwHmCEkPu17TNAIfw0j+0MCUCAZyZ8t+uRSrVGfPGpSTHJzq10I3Rp7slqefCCuNK/ypryu3HlmDRdQDL6JUdA8AJS/wg/tqCkre87wBKoz+pEEnaevVK5fLcTx79nxlXMz1hRC8WPNBLdoQjBw5cjiwzRVPSiGuxJhpONlTp/EjMj7aaxH/y1eu1vO/kuiNY4ZfClXhh+IJcOWCP85SRWjBAT7C05YhHHguX6seeK0xDWnVwcgYnGlDESBlVvox7zDyTrhxMJwWtODk37t3r4xVzf2PnKDnZ3TMgSbKC7j1Xsl56ul07vQfNm/XDtfVSReXzgjCayWkwKhLpbJ+dF7eNQqZLNPfNZMkOsLgIN2FFrk4c+p0e+O118K7PWsFLsbeJ/pxTchMyW54xgpXD9dWix4OUOFR5ea//KJj4SZfC/aOp8+borw8ow11izXR3gRnCYbwAX3W+R3vaUvua2cvtMrSbuvMVxtDx65flNVtkL+a4x089OVuQ6c8W85H+ElGb+hWuXg+enrpUMEkja+9ZbRTfxpVRtenzMtaDPV/+9/+cfv5z34cedmqMmt1sUTGZIE8aoPZP/u+/nfe2Du8eDyCPR/gRStT7cSJ07Xclw3dCUb1P4XyCFyL8ucPE/SRoQxobwyCKBgCKCppPt5rkaAYOe+GyPW+Z93JtTKWQaKG82QNDJI2wpCMFqGFOET36d0yfKm/K4oe0Q2Mh5F897yUQ0V4o4O3VJ6SH5Cd54o4ORkZ3jQm4C13RZwm1bN91B8vl1F0daivG3rph96Pi5BwIWox51OaVb2iSPBcOHehHV483Bk07/XBEMElKcmhjY6hTd07S43B7b0oEQqoG374xHzd4PfnYNezmCQNSVH2PVZRnh7hGX464zowxIAHjlCqLXykGfVMRcyYlLEqgYbjLogA037MXo5RzipndPB8GWS0kNIisN6jaCi5UDZlEIp+wBHF7XkpTB63711hBHZ15j0wVzmpq3givwmNaILgdMSaztC7PihB7eYswZD+m2eBpQwYnBAewmykaYTWVDXlS1HBO0OWG6VY8Zt7TxI1Hkkk/tWv/nJbml/MNSnWlKQ9YSIGLBiL4ooD+tQo0fBHhPDypcvt4w8/LIF+6403YnB1Nci46DsLP6cdpn7oOjCIw+ItcKJJ6h3wSS7tbarrR7spJSNGJ4IT03GUKXUNdt+lNBkMfYUMEoeabKzFieAMMMjnzp2v9Jo04OrqWqXrLfqvXn1dU4kAH6fdlB/ZY4zhX4YBvtP0MlRg8wyFJdtlK0h9uRvbOzXA0kpGDutW3711K7Kzr7JjIkpioVzdHaJ8OK8sRT5FxdqC//E9B2Y6CpKhhoc+lsA8zf0lfxub25XOF+mZDqh7J2q96FTl5Oy871rn2+GTUdUdYKBP8Rh9E5qmmfUO7wgd+pS38FWewVvkzW/48c5w4FV4REsZITqG0VAOxd2NSeeb4p1c67B0ef0cvnxP/XBNhhhj31J0fbqvHJEm2J5GpkyDkrmiCjhFZAGOLWaha89a2hsbugfT5jg3p08cbxcvXCx9VpmK0iGBLbJPhsEzFoMuOJEhrLRx6nJ0fRD5TNO9X+DBeRRKdbM02c3CVOTRC2lDGc/exYM2sk3krNoT41WBQGivXHgoPZcTPrWTPhj0aTkyOYtEudQzmnWrYCczvasw/BUZGHRSyVbklBziofNx+JeWFhKQjoK9J73+5wlq9kXXV9/wgYngYLzdv/eg/eEf/VH72c9+WjrEXG9BKv1pIGGfjbKvFjnad/7LR7FO7a169OiJMMNCDRZ59ZXX4+m8HmGZr8a/SMMKsDJwlFRRuK51dZ5GBnjfKDgextMoIcjQYHc6T3Sm6F87wzuV2Rk15ecd3iZEe6aMUTDWUygd0XXmebBRUim+3pkIEhls5anXNcao+lDyLqWOORCgzhQ5EpWCSZ0KK4KPCOVLb0OeDEM4KvLKP/XUc9qRdnvOhX2yALkvtW3gzJ27dyrSpQAvnL/4udENVzC65W2pI+V4RvHdsLwktClfekv5ZQi0LS/VqNjCaXCDecMU/T5mpTDAjAl5qPlLmcOctG58U6Jm5AuGLqZOeUYie7XoG4DquaIFjHUYDAqhAClaNCFk6nPPs6Y0EUgeHgNQqVyMi2bKKOx3hUJpSmPaVtDB6DqHo+DLO12pdN4beIlAD0qNEKkbzCWs1T7Xe8SbIgoGpWlgT30RZl6rMvAUyGRiLD+nb+1pW1l52LY27ODkdxRZnn/9tVfbN77+9WYuHoNa0Ujapgy79Ejx8Zonpw+WYlnLtasxundu3akI9OL5820uBsmoz4cp39rbR44fa+NRkNJ9+nNlKzgvnsEb5IBykhmQVqUkpKopkFp4PvcW5ucrnYyPGWD34WLl4UoZ3aPHjlb0ef3GjXY3RtVqRsePHat60ADHnDh5ouhpbV34k+q3pu3Nmzcq2jQoySArTs7t27erD90Sefq6jePQhXE6ZXDKH9Vgy/3t2PFTZQyt1Ys+r7/+WqXhPvro/fYw9S4ePtouxjgaffwojgReWlpM2yYm2trKStHwaOrWV20jenz29ltvpn2L7c6dO+UgTM3MBidPK01vEOjS4SM1VQie59OG/Smry6opMzsx7jOFGzzF+JFxdORI2GGoDGDu4w38M+gheOckcC7sbKQAZZAYTijjBl71oBferznI5Ca/6S3yatU25XcZUwYnGI1FSD2lSocxJHRCCi1j1+W0y2GXKU7oqJywOR0FHI6DMo21Gc9ZRj2/h/m7FshZWd8I/u6nzY/iVG1UpPtKeFM3mZkVvezonpTppNu8XXImGIOf3Fe3NpFDOkT3lwyZdqmrXg9+68iHACn/1XuO/lxgT3kd/rxrLm8NruUcdf3BqfO7Ah2BlXqDh3JiInvoV/IcPL1cdseNQAJ8eT8wv0hdG3Gw8I6BjOhqnvqpUyfbYnjYIOA8UoGnOmtlQ2XnXVkjtDIG6A/+8A/bpx99VG03b1v3iUBEH7zyDh8+1F5/9ZW2761vnN8zqAMTLi0eycUv1Bql0nos/cyMkapp+LMwQxqiYkZiSGHygDSkK28MYEqDVLBRpt0DqeccgZWJTjH1LPwOyO1M41keQjeocMVDq/J7CUVI5VWePifEUioGIsC3U0UpvZ53eBeDIkDVg3E9gQifP4ZL6+GaF5jPgxGk8ZRPiQMWMlNDJ259dwQ2zK+cwsOIuFHY0uV7B6xpbRP6h211xUbh+8PQZ6KsDlV15jAa/u67LIL+hRKmFFQG5LN6WinV8qwjhJSpZw5QAKmbIa16C4Z+etc19OiGKo5NvDADyKrzvDATXOVnT0F/3i5CNKy0pYzhHMpW3kCvGtjiXp7N3cLVUP9Qnud9r6xJ7mtHPUPoRmVql8yIwVUiMYbCKkLuqUsZ6sAvvmuXspSpbHxAAbrmeSnMMsD5A5dy3PNsx0fntXoi9zgQWlADS3KvD9IJntMEAnk3Sp2xtfXbKxcvJBI4H5pM5N69du/e/YoyGWHK9frlS+VsnDp9qi3GMH2QyFZ69NSJk+3IwqE+CCuOii4Ygl/963FKeOVSf3OpI9gtJ5czy2ERecENQdfnydHRJsrDeALKcyd1ojMDUU5IvoPdftGuabNpaAy5tHbfZB199JN2/rJbC4dNJKbvFE5sHCCSNir1TsoyUlkU/Oqrr5Vx6Wm5zVIslI36RHRwNTc3E9j0KU6VrIiWDJDTd6b/9vXXXqkIy8430c/t2MmzhKEiZOl8Tsz8/GzpnoeJWi3eY4T8nTu322oM6+Hg4sL5C+UgoQOLMJuI1iAm40Y4cxb+X19db9duJqqenmznYlDA+WB5uZSsvjv4vfTppRjSJ8V3UtL6WheieOGNzJHPWpccL+X8bGoiHIaO5bTRlXnen6O+D++jJ94dyQPljxcZ2IEnPeOec5Ddgddd8+kAg3v1PX/qw/eecX2Qm0HmajOI4HXgGbwvyqXPnqQdayvr7dbN23HWNtuJRLqnTpyqkfyBKjXQz9pR6A191EamyGM3cOXcx/k1ZUqZDrqsj48A60gPlQHl+HY9X3hyX2H1r8upy3h5nyV0PVW/vZmHAkR3lLvz4fl+L3LrCQpZO+uKusE6Ov0V3oLPvPQ810zhuxc52Vjv/a8yEadOnyza18hqwFRwF9hDq76UaJcbnxzRX7z7btt4tB4+3WuTsR3GTuw+2W3bTywY09p8AliGfOz8m6e/qZLqg4mw84Igw7QQKaCJsYNtfwxrKfWc+daNRad1wQLBKh6Y4WXCFyFydObojfYODEGy9KjvvA+fUgM1yTzw9DSByC+IxSwpq5hJgfmPcpPypSjAR2lTUNUvWajGDIX7nGHw3CfARpJ5p1azCcE+Y+xc45UHeN5BCYYDYzh4i8UE+fvsnZxe6VEl+ER62q2ZHR9jUTj6w0RI0vIMrmkg5aAEOG1QL2GHN4c6ejn9JIgO3z0Dx0ov2LQ51+HWvcEoe1Y70WXol6+sQR1o0WmCDqNqP6uvvNQR7YZjoO+gAIajDG7KKM8+8FQkkKNonX+MuXdkGURRYNPHWG3Ju4qq97UpPygJUYbBRYxLwZT7BZcycwz1D9co0Br8pe9whJ/cSDvS/nxqtlGReKpD150FAlUcBb/ldHQFEeoCPO+0OHi7bXX5Qdr2tL3zhbfb3/u7/3o7d/ZM8PykBhVZ4P5ijDDDmYfq/ZOJ8ChuTqd08LEjR9rZ02fadAxbbRQfx86ca3DYfcVKSSIfhhmfyfrsxGhYPpQhBYv6jKytaR+hsb5Q7dna3Kho3AIQnlldXW5bj7ejG8ba+sZ6Rae8c4veS40ZfTw3P1NRqtWCjOLmIDBOaUBg63109+7dLh627J2pZdq6/WijbSYqYgCN4Mc4cG8VM4ZYdC5dXV0xwYUpLBTx0/C9+aW3bt1NeRzbECQygf67MXr7TG2bnA7dt8vhepKz0rbPHlcfGyeejBG25fDQvbv3Cza0rXEi+Dm0tqeuRX42trarK8aI77v37tVgr+MnT7Uz58+mzESoif4YfKuJLeQ03/LI4aV2/tzZdix0NAWHvrtsOcW8P58o2e5js3HsDKzBf/gYzWrQU+ggu9HlkjPXsyemlOBR7BRQi7bkqhZQyTU8qNsBzw4yTlZkKxzKw09OdTpLHnK65vCu0/Hye5wJMkdUZK1EXfDX5R4Nuu6gAwmqRUUshWuLRrMrpOJVoY2VHYyz/tyywJSjcuq16Oy8T88oIy3Lc8GHbyM4wTLIJN1U7+esaxXAMaxdn5c+pXcYzeJFWTlpayV3OFNAtZ3DULjNNfzh1B4zMlxTnvu9W6UvMqPOl/FZAVoQbVsAAP/0SURBVF6epe+gQyaCnqZHyCRndrAlXddrW65wKvI+R93I8bXIy6effBjHcTnlWBRjIwb4QfgsRjwysLu1mWeW263rN9vY0bNz38Qkc/Fa5+NB2hNRasjk7PlZS40dCbH0zVCIHVmMGoD7YhCd+HXmD2IZ7UEJes5Rz9U3vxEa0jBcGlE3lNkZZ7jver/VPaIyovV+Z1bD//WX1Rqnj2NQ88l4176OhUQjpoPoOBV+V+ozBSIiBQVpeVx1Bad368wzA3H6M653JFffAzhz1qArvynr+swZBlUo41/pzDCwFI16KQOjcKXppLryUpSnwSCMLe+2D+DqDAyetDkvFnOkLa5hIALkYIh41hCFOfXxQhgHpaK2XC/Y89eN6OdCxznodMNIgS/vODxPyQ79J353mvazFE3O4d7L9wdaO+Cwruc+mERlNTo1uLfgg9Gznpca4rR98skn7fd+7/faX/7lX6aN3QGUlnWqT9qTEoEbvOVzqLvjC3m6QnLNOxR6h7HTrvp943WjV3nVns97cNi95Q4rGj6L4FlhxuhS04i+8fWvtb/1W3+zHTmyWCuzXb70cbD6vM1M2VM0Cgnec2UhMiTiNbBCuvNx5OhIRX99ez0etJS51C9lfuLEiR4xp01DX9vs7HRNO3gcw7mxthL+EclGwaT8reDwxrVrIVTvP15+cK+tcAhkMMIDNjhfXlkNfy2U4rQiXB5MtH24nTpzrhxpK8EZGc4QpsjIkEGHfcMK+6tqiQiRAWQQzHuWSpbqPpJypg9a/MI63qJ+U72et5UYXIb2cdpl1LGFXMibboU333q7HTp6ODhIPaGVeeUWc5EBwJeHjxwt3hUBk+npRNflTIcn8YHyjfStzQACj1WaODj60RiJqRjCw0ePlpIUQDDoxxKpWfPWWvLzaZMU82KcG/XRCTJjxgugPaMtNV6L0qd+U1rIqUjFtZ3NR+3qlSttO4pTdw3DRqGXMQj+0IHxACeHk8y7x8AM+oFDx1myOBCHqvMfgzaS25Sh7Hwr3jWI7rNoMfWRVVmQ/vzoMyfZdvhkHDkwNbd9VF6lkgNHpZ0Lzj6OQVpcRGZOLFrna7VZRoMDt5Aov88VN96Fjmd4Rjo55aSZmlTyFQ1SfBJxKoNls39OftUdHgOno7Jn3qPryGZwU0EAOWQf8j4ZJAf0orLVydDZacq0SM3FA46AUgbfNzbHTcFL/lXd9EXhKOXDXznuHI/R4Z736tWUAe+mxHFcZYBq7+U4WKVLwKKc/ImlK7hKeypIiyNrytCN61fy/Iu2MDuZgC5034uNSVuNsRjPcwcjD+R67MipqW+a7iBVdCbhtP6S1ZW1hNnb7dTx8+3MqbNBvJFdDNrTAE5Rpeq9bgJTauB1hjnivfGmhlFmGLPm4cGU5/LZmSSn5xEP5vIb7AgyHEpHXDcQU3MRCtOUF+l3sFUr1iguL9sQvRuTPF+I7kadIv483THAxnPGTBjBu9DZISyDEyQrWDnOejfPGFQhM9sNXGdkd4OOgtGjbhWb+Z4fhA6Tr4ehefG8ZoJbzkBgqFoLPm37nBHrL59l/PMdPn3nsVVKlXHI81YOK6YLEIWfMJOUTtU9wJTnKt2aa6KvYrhnlIOdN3iAXTAYn/KIRzgcDvUO53Ddd7hzDtFv3cn1oT6KQF3aZPsvCkH/hkg3Ypd3elrTnFWRISMkE6BsZUoxD2ljp+uEsjzmERzDd8bYOw6Cot60aHQS1u7QgLe3peOlRtBzKv2JMvObXyOFeSoG8otvvxVcR5GFqo/tirK7XXKi3xQPP0ukyEgMabz8VwKvL03/KQE2jc5h1OqtmzdrwQYpWSlVfCVdZZEZW6PV/NpEnquJ6JRnmg9HmCKBA4pJ10p3/vqAnzIk5eTuj3O3G5hetCdpP+U3O7eYtsaZToSqj53Bfbi8EoP9MEZmJsb2aHCTaDVOIb4xJ5l8UJgWODE+4dGjrXb/wfJIoXfeeBjjro0iZ11SDBTjU2u3h49E+PYuRftanzm4koq3/rj+XsBzxAwM3E0bDDYRwW+urRfNK/JJe+0Fa9U7Dhhaww+59Z0hq+lfoaW0u4yd/mCR7lx4xwYAfsMbXiJv+MC7JL6c88Bno3Vy1fXFvj5HPEbWto021rc7EToxKjdDP9OAlKUfvByq0EN3QXeae8BRI39Hx8BzjAvcqKciJ7KT34weWXHQZaazODEpHcOJZjDcw8Ouqauyc/kcDuUZIMcRwdv4RCTmGsOIeFVGDIDMAL6AN3XBq5XFPHv8+InKAjC4gpo+kDav01cEJ3xWI38rkOmy6sCSdBH85sGiIXwSC6+Vzq+/Hjjp5iiZ1E73MZc38wOMyh3fH9kPLvt0TRFt4FZCF/+8oyanC9F4gbF0/OiEI3f2wZtKRidnxj04oXfRnyxxGvCRke4dNmXnvzSO3Xn2gi3Spq4L0e1+eNToe5tL7EWv13TK4GEy78/HycRHtfBRnK6x828sJdKNwglSLW6h3+Pg5Ew7dfJcO3/2lbY0v5QGQIxmUdrOIQLq0Vy1fgSAoxCmMblO8bleSr4U3PPyPr0/erOfcK11IQQPghFM21JWfmMuFNfw/OsjmzsCVclLL6UMiXkOE/d7Su4M0c+Um0sYglKuTvwc1ZYYorxSTIahiwlG9wzs4i1SpOZmep8D0PurGZ7ehx3gyxutNse4Wb+z0hE5pTbtn2owTO3HKEIoXPaIhWAUowROYA2Cqf4Oa1+9yDOuaZ/7B8YoyJEhgb+XDtcwcaEhremC1oWCjXXdyVEhkAPOGEM0UJcylD+cAy6H31Vy3ht+v/w8I1iT8EcKQN8iQ6N/kgL1rPq0z6k+OF5eXi5lzAAzxByVUpKpZyh/eLfoA+bRd88Ur+UsuMb7CjQWr5AV8S7KVqp91LdU6bMYWyuqab0F0y+cP9fOnj4VRbrTPnjvZ21zfa2Mq6UZLQPKSIpoD6Y8siNS5QThMU4svpVuNV9U+lhky7hQ3vYVhUN0p5REvnC0/PB+24mRPh6Dro/RgDJGW0T2zhfeKYVzO0ZMNHnm9Ol2NNHbShxkkZqRpsePnazvVv+xupj+1Nl8PziVKDre+ImTMRCB9/atG2UkzsXJPnxosUaHGkBijfDqf41Sk+2QkrYc4JlzpytC1zaOyFLgq9Xngqvz5y8kYj1UBtk4j2PHjtYgKzi9dfN6jZw9kWtbG4/arRs32u3bt9Lm/ZUh0M1D98AhvjddRTQRQlZ/au/fXy2nUHfXdPBag/HCJxw104MMhPKu60eDZ5EKw4h3GMRbt+50xyCOnmjWbAxzwBkYc+UtSWoRC/SZyfelRMXP48RaSlMUBR/m0OvuoL/Onz9fzgWje+3q1Wrf/ExovJSoKHCYdmPAGH7Eo3STT4em+d2v9WCAsEuJV3YKbwavDvKA54d38bZjkD3XB3kY+L/4fXTP+2QAbjgFA9/nofw/GEy6qetVeplzJ5WfH8GNzEYcvARaw8DA0qV5ry+jyYBHV/EWovPowVqbOHWTe7JMXznVnarqfc/1NvrsznrHhQf6teGEJ5/2iMZ7QmGpY86n331FQeUGhpE1qd8pX/vpkpf1g9Mx4Fhmkh6noxlgGQB84T36yZgHbaFWa037wKiMZ4FTg8jNRC1SIuN0v9b4xkfwJfPKeBvkalocYyx7obCxxePj3+SRGiBCeUjJPnyw0u7euR/P8FB5sArlxfN4pAAA7eyEpqY6UwwNdG9gluF3Hd5LpX72MnJNNJZnhrStt/yuQnN0AwjBkN6J0pmlw1Cnv9yvcD8eSj2f76YJ8GTUUzCmXL/7dcZrMP4hGFjAJUofMU2deX74zts04pOBpch5iOVFpYwicMovzy3PFuNoa5gMUaWDjFxlQCjuaUPIAxXlrd3mM/fouprdcZLvFDPACAm4le+xLoTdQ/NsZ97gIKffPjF7CRtYnEpCdNcDY6VIct27hfMgynf1cRp6HQMMbneDNpTvWc+45niZ/j6He06DaihR9yhIxrinyntaCn91JbtSZblP8UrF+64+5aWFdR+MBnmUYIdejJe2oo22wmO1mTeXCghqhzOwFStxPDgzMc4RakZzNp7tuRizs6dOlxxMhIdmJifa/Kyl4aww1vt7OGA2rBCVWRif0pmZsY2ZLdcMxHhSfUG1gIM2pmzRiHbDJF4QMTLI5ssCViS7GadMFG/wlqgUTxw+ag1cEd6zSl0fimEphTaRqDDkYXS6lx5hDxzTieweh6+vXL1c0TIn0j6h4ZRaY3p3eyN4sMfqnba+EUci3zmCjHAf+Rz6ByciZ6l1cw6tSY0FGM7OnxSsTEk8fP2lcaRE/2TZCGML2usyMVBqJ2WurD6oqAFON1Kn8pfiEOCRp4m8H8QZq7WrA8NKovtHkRMyJWN2/MTR+iQrBg2i1727d6Ic1wuXaHAwOIaryqyEzo5Hpitugvd5HNhWSnE7bdcPbtQ4msED3SAqYZj1jesHB6v6Hi4/qPaSu7kaVDZVI9JNATx79lQ5ILqAyP6NG9fSts3ozMU2FnrrDhE1OUou8tflpcuHz0rBVjvjyIa/XVdhyWI+yR3+qcgube+yxACOHPu0wTue82q9lvdc6+8Nc1pHOjll0FHeR8Pqey2cBrY8Tzctx3kC27FjRyJ3Nv7oY2DQjo62k4450CRRMeUM54/uBX3pvPredQUcOCsIqfb1rkdGFry9rQ5t6Pqn5Dano7rs0s5cKJ0lQ1Z4zDXvaoti1S84oyfUTRdUNs0zgYPOc9ZRgPa6y67kPbDWiPnIoYiXoyIzYnwRnrJxQW8rfRKj/hT+e/88Xr9+7XJFunjqQOGaduaUBL7UY8Al/gH72G//G1/75oVzZ5vTMmYI46TQThw/2U6fPZeH7eXar2tUaqvGdoKmATkhrDNAV8bVtvx2G6FhphCcf8rx2fvYeAO9L8QJYQotpkod3vUeZsPcBISg0Tjuo7xa4LHDgWBVu//qKCZTbzBhLq46vVt9CPGW3CcU1Qbw56w6XVe/MnLWd2Xl8Ozwqb3do+vt1h4GXXukmpTpXQMVKGSp/Pl47q4b1MHgGKhQeAtz8o4wadXBC8x1UKi6TxmCS//3usFPOJzqGWD6Fw8lSIX06QdGZmNU1zFSCQJ6pg4t02Z1YXiDn0RtFbmKWtM+D6mj6vEdnGmPc4BhwFFv+1a1EyM7KYTP1jwdweoZDD8cohknXuhOTTe65ZkG9GeJrDiLcAom1THi8FcDmB533hJNgcX7ZWTMmQ0viAI4jccT8Vw4dy4R6NEYqr57CiNqoJEVre7cu1ODnjgAb77xWhkyEaUBUeciN+qtlXxiPCwo4D3Rk7agjYiqnC/4CY8cOnqkFALFbH3vhURXRtvq5zx65HibjeI+dDjGJg6E+2tRBIcS1YYi7c6de8Hjk3bsxMkYyIPtUuo1VuBsIs7X3nirpj7gpTdef7OdPnmyrcfwLRsBHJk5e+pE7cN8/87t4N0iLafaodS9Y+BRjBgn5NWLF2vNZH20d2PczCGmFx7lPgdUynEC38bI+zwYHE5EKTO0+1OmfvBjiXSXZueicGJcDx9qZy+cS9SwWJH34dB+dmq6nQ78W2kXI7s/dDkSnG1H6VksnpNgjXP8alqQ/kVdSvjTvsWyRuT/4rnzMZAzbXl1rdLfuigsM4vf0NpvU6PW1/Wv34oRmawIzqAwC5XYe5pytCIUfrLNJkNjs5C1tYfh624gTh4/lfsHKgNjVK8lAinwR+trZexff/ONWo/dTmKP0oYzZ811fqWdiKOmH9p4BgaWU1ByGJ4bi+FmvEsqR/CWLAae4aTz+tENMH1b+je/y6GODPWxI2R4eI9B7/rA+3jBRuyV3cp1o+GrCyr1wWnXlz3S5fQyOmZdHLGLnPEKkaPaAz311iI34UkGs9ZEBkv+VRQaGKrbL5/5r+QV/5fxCw6dpTsDR683r3o9/1n/Yd9+zkdvq7IMmqvUdMrmCNYGJXmvdH9g77hg3LqDUeMFEDOvl33JQY9zyE0jVU/ZmXzCNzDLfuUvAXp+m1mxUw4CvHH0Rbtknax4Tl3lOESWVTGZevtAqxft7u07CVRvt32pwxS46egG2Rw6Io9VGc+iq8jYvn/nH/zanrVuRV9WDDKYYX1VmuFJm5s/3n75K99ob775hQJU+hl+jfg0whHkgbeI6fDpOQ3DlEMDh3vdO+u/HcP3jvhOfNc8NzxLSfWorHt6/R0s1hW7r6FX7rtG0VOkvvfyGSZQ1vdcH+Bw8DDdx6DuUf71jHrz6U89uVif1VeRd1/2shwD/I7Pr4dxIqit9Yiy9wVdjwJYq00PKHDMFy7sTBvCSddL32Dq1FCelbIYXZ/go2QQHfG0d+hXcACzRnjmuja+jIeCi6Oyz4hpAtMNXX+mw98957oc2FJ+fudivaduQqMqTK7Gl9vvNXVKO8LrUKdTHdJzBJrwyRhI8zGoyquFVkKD3m85Wkkoyljf7oULF6oOAqwshnKICgJZwQTmFy+kevqOSYzuMJCjHDn3C7/wjSdaG0bt6uOUEiWcUv61PGJwu7bS56Mqz1w902x++P3vt7X1lfbq+fN553i7c+t2tfX8hYt5b6ZgVq/U5vzCUoS4j9a2eMN8yhZhSbFTSKI3I2T1oS7kfgl4ytK3PPCkwVh2uLp562beW64Vck6dPFUrGYmaawGXNM57+NJmD8o1HYnRhKvx3BfB3r97u5wTKXHRso0r1jfXYzSepN2HK+K+FgMnPXv61KlyIs09lHbGr8MC+Po6dbcYbCPCNTVIlHgoUd/xROVwZyCVUfkVkc8FL2mH9YhnYmw5NY/WE1FHeduAfTcG/+OPP01EkegxDoy+O1m2ldQ7tzRfU3usQf3Bhx+UQnz99dfT7unqE5f1ORQHYSLlmm9sBLZBafrapelrkFUpz5l2N46TSPR4IjhK8ebtm6nnbl/mL4ax1opP3XgEDih6g8quXLnRfvHex20xjtBrr79WvETh4mOHlCzZIM/6QldW7WNr56mjlc6u5ULDZ57Rv4r30M6BxmSB4+dAy5IlleQomS3+7rqpj/soaS04B70zyJkMjCdefo/R4xDTEyJUixZJewp4PMcAD4GNTePvxHg8jtxYAvLY0UOV8TBFtHd3BbacDHY0TXhtvEe+O7ai7LA7yCe5G+Cgx+DLuIY+w4NqoUfpq+6sd9nkNHcjjXcCVbOssL5QDkqPjjkPvdw+2r6X4T1y4zsMdfmnW7u+0MZa2Chl1btpFzmsyDzlPsk1gcXd23eLt00xsySwjGQZ3Zy1cpiyUg8YGGRZFoO+fvKjH7af/vj74edHcUQZZPoodrBoq5ugb716IDpq37//n/zNvRqNl4o1lC7feLQThn0ST/FU+/qv/mY8u9cLwTW9M0qBx1EMgFgUXxAxEF+DfFY4Xwj4nAmGexDssxCVhnhf+mwggHNgPEjpqv1zJe/wjKPKLibItRBav2Xd01YHIUlZ3sVoDu/4K48o96TJELQiypQ1MKRyMRs4Ea0iWG/6nvIGGAa4XB/g7gaMUe+pIQbAAgLSp6cScRyJwqnURZwX9Wm7VyvF7K3UyfDDFUZRNkVlIr9rGLkfnwvdcHQ4Ooz9OiT09hoJa/UiO6CYEmADAM+VF55nCVYZ7sJD8AIn+RMdM46YbaArgwMDFC3Yy3NMHZ4ZYIYj8BLergTCR3kHbkPlwNUNBgFwelbEywAfDY5Onz5duHAos0YQwks+/Q3tgjeDdQ5H+ffRjpwS4pE68pw+KXBG9wSutE07Qtt79++1H//oRzWABNwef5zoFiwO0RnjqAtG98pUBKe87dRHOZQiyEsMbNE+7ZUhOHTocOHDDk0M78LIoJvuYpnLmZnZOLW20NTnQyn1VLkoby5GQwbkwfL9trmdKKxw30fgcw44JQyKdk/FKcALUtYcBNEl5bEVg6iPEexGT4YyhStG1wjyh6srReeZ8MCTtNsIe9sx0gEMgVG2DK42aacUN7ppU/+kdA+UoatreQ6t6Qa8ZVEQ/ehGDHPEHifagm8bhMCl/i2joPVZ30v0znEQEVq5SqRtrfeSm9BqI/iqtHpw75D6K8UbuanNzUNUuKioL3SxBrI57zZiF5kxhnAsksNL9ju1MpDrlK/0OoNodyIKV7sNojpx/EQ7eepMzWG1drI+O++YUsTRsA62dj+taU19K9DZmfl2/OS5Nh8+5GSdOXu2vfX2W+Ejo9oNsJqIYV6tdLc9bwNy0RWXihzpO0f/nf+Ib/4rGQqM2r1/r+tWbeG4wytHpI9IN/Yk/JkClEtupyIXghcbr2xubIfWomxrUEcOAoAFRKzDbN7z9RvXww/P2ltxbg7H6TV/ujJbVQ+DI0zosiOLB3545/CKSj+X+67P8AO6GssBBxwtGwFUP+fmVviA49EHO32mT1MfO4Mn+kJHfUxNzxRw+ocBamxIH4ui3q6HBST0T+/yK52R+8q3IheHRz0VVKkvnwZFcUgsYCSTBH9G6RtLUbMTyt51owsmsqZ8kmAKIKfgpz/+UfvJD74fR/RhIIg8j7+Ic2eGTWg6FrgjezLGNXjt3/9Pf2tvdzuMF+8OkNsRjr0XtmI60k6eONfeeutL7ZULr5cy6HvGMiYQE2wH2MTTZZA0zAnhzmKKIGe4hmmGe8M5HMPvwUg4vYeI0hiOjtAcqoS0EYEIvIvuDzAMdWFKHvQQKeaif8WYVV8iuNRSRM6L9fzA3FKhFBwhc3i+G8Ze/gBPETDnwGwOzwz11WCqMKB3biVi0c9lgjTFMpRR899yv8rONQrWJybHYCWMETYGZDyKaujXUR/iU07wAL5+DaOBBT6CuzAtgwEPlCujS+ny5BcPLfa2R5GV8Ie5wO09mLfUm/rhSqRv2D5PWR0Mp7SPurszFpwWT6S8l3BVg9By5k47yOimPEdlJ2Igd6LolMfogN9UG4bDACOLtKCL9ipPW0vx4A1w5bo0s+liPM+lGDeD0kytqT664J7A9FRd6J8/bSnnKfXbF/V+PHy7Dm1ECRCOGtSnLQEPPDz7So3h/fyuXVBSAkdCpEqYtBPP6IdGB06kwT8MzOUrV6oc845FgbYS5FQw/qIhRkT6WhvAr693OQaXI2CAx0QE3/QXA3hEbfuDY+3n9Fi+kZNiEXZ0tUTjdBTgHKOeZ7HBxsZ61aFLI+hIFCmCtkKUNnalY3qRPkpTBcGmPdLfnOu5WaO07bKzXYNLRLx1P8YKTcAm9cixBLNUNDyIpskXw+aoTR2CO4N18DL5ImtGUXOW7dZ0MrLxwUfvB0dGOM9j4eIntGMcpEGtRlX9hGmbfrKQs62lXuk7o8otzcmIGoQlEjP/18AfsgJup3cdHBbyxvm05STa6R/Xrq60Q/Mg7dGjze5gBOccF84NecDK+JbDs8BBm5lrS4ePlpOC5spRNqMv24P/tB/Pl3Obf/jRoe4aKZzvFUmXDPd562BBQ+2NCSmZgBfL5tIVPWDS3UJ3fJ7lKtlJG5TNiFy48Ep4yLzkLsvo633t1J8rY7B3YK+9+fobNeCP3HJK5JWkUn1yCMkgmkGAtallFDrfD2MnenvAeC8OhilXeO55aMQYaQuHyaAzI9TJGJlkDMlsFY0/S+50AXSdrF3qGhwvfIQmWlttjxzs22cAGDnvcCgAjk1VrAF20Sscoh5QBMQ4IXBwPw6xSJcDLct2+tTpinRr8HD4iFqwWMqeTWZi/+g43R1k7i+//Wfth3/1F3nCbIGD0XOCEe2jdwNndDx81JiTf/M/+rW98jwjGBTfgSihmZmltjCLAacD3EK7ePHVdiHKzyoblc7DTIGW6jHwCHM5IMhZhigV+IQk14Znhs+/fgyKeGDUei6fsFnKYVQ2Ilf0K2oBQ+opg/FSfYXMPItR/aYcpHcZGW1EPKNIGdQXT/TzMSLd2HQG7H0YqkeVfwEm5whOh+sY229CSJE6MF553yFQf/d5ecu8aHMOEX5QXB32fWHKtRiAB202yubE0WPx1EU4YaKUre2MjA3Fa8Huz+DoTomfUKj+Dq+zbsXJ6BEkOK0MpK3F4GHW/YlqKAxl6y83+s4Eb06YJQ/v3rtbgmfQmGVCT54II0bJlgc9xUjGSYkgSRvVgJQobZyh6gE32uE7GKSLKBZ4hR9bkSkfzSgaNGN04WmYRkSpeZeBg+NKwwd2A5Rqcn18bwxp/+DYoviBMfKPt9tjaUKjssGSp/JE8QVcEkeZCN0pa4kaL12WWt0pXnM8BmtOOKLoC2d5L5XkbmjhXkrlUPWBdX26EjwW7+QPHylDxGmMBLrYw/fDD96vSEeaXj8UOulr47yYj4ve/jhBtr6kHBkvnjZCawt8qouxUw5lh6YTcYICaI/Acs0SfnDqMFjGms61nrmywOrGCCd5vRxl76qFU90VuH614DptoSfg3HPmtGojZae4OvKF8h8OjhmDo/xal5sTOXoGviiuWiiDkgwv2UqSCFGyIg645diZGkgtK88OZfiqnL28h486DHuJpOeq64LiZNi2E2UFUYk+T8fonC+FHbJX3aK1LrfdSCkbnK6Zswp/DNzERIx25LhkKDjs8hUHOLxx5MhSotnT1UVhsExtx5fmWz7XyHHp9AeRaUZbnyF+MDCLkQQz3WvKE2ecXuIc0lUMP7pZkIQT5J7yZQIOxlGr+cyi27THp9NYCQa18Jry4UZEGYKVkSFLIj0GloymqrS3Z9BkHG7dvlNdF/sO7Guvv/FaTW3Ey5wDDqbsR3VrhU7q1T1Uhi8IDRVKTvB9ZRtDG7g01Ysjpn0OtAymA1scHzyWZ59wOkKjELIcm431tVZT5+IsygpxsLzPuYS3cuhearMARrvpCffGY8PwLR6q7CYYUzcn8ERwMBv9xWlykfyaAoSv1XH/XnRfcE0/y1LIRta+xSmvIt0y0AKK/TGsVkM8GF253r71Z3/c3v3pD9KEyEaclud7T/L9RXRUdF/wKUKuCD1Oxr7/5H/x9/Y0xhxKy6bZOQiT7dtnzVfTHY7H63mzlr0zoIGQUFx7IRzme/koRZDzM+OXT09UWjYNp/Ryo4TaHyYn2BRuP0otFoL87908Gnq4giaiqokKsMFgMMtWIgT9Xub/3c3J26+RjEGUiIwRMjBGJDEwIyNAmfLQq39rFEUcjodq0r3+mZlpROzrlBIAQk957HvWUxqhVQ4Qpl1hQgxGKDtGtG4wPAxqx5mVcawHy6PmdcIDwWL07969195777124+a1Wqjk7bfeqsE9JujvD6G0mZKwKg7D4L3Cbf4jRNop0qMU4J3wwiZjWHNQC/8RjUS68M1wPUo0eO/+3Xbz5u125+7twqH2ihjW1imB7bxrYQZrJo/HIJsb2gddUXq1HVnO6emJGmV65szZWo7vzGnLh+adwEsRWlSdt5yXCzP1L20vhVdKO544pkyZooFbt2+l/vV2LI6HnYbwHOVkPWRG+lloUEoz7zy1LmtwezDCbCen61cvtTs3b4TnorDTdn0qBEeKluKANw5D3+zgRXscuj54sFqGl8MwMT3ZTp85HQftcE0jYvAYBSlExgZHo2UZjfyyIH8NpsBTeBvPI1YdnRscxXuB1w4u169+2lZXHrSJ8AYYefQUPPwogzIvI150RLvOUWShcJhiK/rOXzk0eU6qMi/XOzI5FeF7Fx/k+UrVBn7OBuPrneF5bWK40OVZ2lVZrBzqdhT/5lJPKXYH0ahMDhDZdF0KjgxUJiKwMYj+rCUtE4Ff0FzEARe6qgZHnwEBD4mvueNlFPBqSsiz+hEpdDyMdpwGz8CAssDteqmJ0IzjXDQKHcyPlx4+duJUO3X6XBuPsfACGcJ/gw7rznLaEjjJQDkrdEh4ZP/+g+UMqKuchzwzk3LGx/eXMTt6zMIfIkoZqOcV5eq6MQXq/sOHNSr96ZPnbW5xIe0caz/72c/aRx9+UmWZr2xpTY6CLIBWMboW4qDX6GaD/zgscGjN5Bf7BQr0EfgEDPov1d0jXoP0wPXWG2+2v/07v9O+9M4XymlmTDZi/NHXwii2qNTtAZf3on9qqp6uj7npWr6UATO47dNPPqlBdWTMtKwaoBZDZ1Ad9NX+ssE1esGfNLCtGOH2/v0HMZrWH+8LlRgRbk/wtbWVdvPu/TwXuFMGltM+TM6Jrp2Cwruc9O2tjWor+ncnsI8rQS88SNfDQZEyNwVT+tTPRI5fe/W19kaiduM1SlclaFGOMkx98o5pXjb3AGutphbZM5aE4e08GYcu/MFBZYNam8j38IpZDwcTLK0/aH/+p3/c3v/FT1IuhxMt8k741hiLmo6Y37XGdrTGvv/of/Q390wgx8j6Yh5tIIz0gZFZ8+2VV95oX3jrSzFGx9IYlTkK0/g7lXQGH5i3BCUnwAfFOpyYguBTIEPfK2OsLAIkNQAxKvFcKarydBMBRUDv319p167eaNev38j3Pudza7unfUyPYLwsLm2kKGwOcEEwZgD3Tnm+XWmBgeIuuMK8vHmpQjstGbEpFcGQGKEqJXz4yOF2cF/vUzN3LyQP6LxjiCCcgVdkFSaUvunpDoohxM0fLxJj66sso5v2l/IObI/Slk8+/aStPFhOXafb2bNnKhUJxionDCtasmPFoAx9voim4VXWUe0FB6dHekPZgWnox1tZbh99/HGE6HLN91xdjYMSQ2r6CY+tBivEKxvPJ6XJy5ZutD/nwXiPKb4EA44wvYiVQ/I4z9m02aIHT9JuClwa8gtvvd1eu/hKOxccLiZ6R4vqi01BYKcci4Vj0HEPYWU80NZJUAxmmAz9KXlaVf8jlulZhGp0lH4ELe2U5vnpj37YPvnw/RISBr8P+uoGgV4tQ+Gt8IhRixaSeBBPXN+SVZb0G7725pvt+Kkzoal0WeA0SrqyBRH8wC0SDfDF//A7jMauyCl/Ha7wdOosA5TrZAE/7+xutMuXPmrL92638RQwmes18hfNOERpFzyJUJwMZEWfue/9UswUj1ak3UxF3y8arImMKLtcI94UdTRsiSs8AIuyBpPUOj5NpQVbySfa1NvdwGrHkDkp/OWTU+CRwYjWmecrGzXiSyW4nhcCX8oO7N3RxqK5m+vw5xpeUDYeUGank1blsbwwZB5ccSp3cNKVqC1Pc8KPturLrzbkuZQU2kXppa6lQ3F048CNT86Gh7SXzBSkHi2Qens6jD3ajB5UX+kgGQDvGDfC+ddfN95OHj9WA460jU5Q0OJc54cHMbgPTMHJ3YNx7Dc2d9qPfvyTtp4g4Ky1n2ua1NOaO50mRAdJzUbW4wg+frLbVpYflsy6zsgru9ymsjcjvKTNnBdZAfjXBjwjUufomv4kVfyv/Z2/037py18p3SYQkEmyROakecoxODdu3KxBcowaPff6a69XNtA0sytXroQ2Y6UHjxw6VM5FpcEDtJRxkF90w5/lAIYGnFuO5OPIjwF6P/jhD8uBYBcMZNtO3bItZ+KkHz12IjBPlC6TLRvOzY1HNfJ8OQEBeGUI9KEO+Mdd8NWdN/3YoXxw9DiOkmyIVeX0G584caz9u//Ov9t+52//q8F1ItPUXcwUButReqs1uG/cuF7BmH10ORUWgmLsw2Rl97CYACgCWfTlMBu5v7J8t/3pn/6z6NX3Ize6G8IjoRF60Lv4M1wU+MbaQfbhP/3PfmfvcBSkOYWbIdLKOg9LI+x/Ot8uXngjnoKBADYdl/oqrkwBaXQJWRibIBOWEhAeTx+5SBBc69fB3vsba0BLimD5GZLac/BgBA7CElGYJyss34yHczfe0EcffZwo8IP2IEa3L1/WhYSx0b9SBj6uMz6MGQwEBFe9QO11Y0ZwUko+CTiPEJxgwiB9HpWRxvHUEDKMjOEhW//S6Xh/r8SIvPHG6/l+shjaIgJ25qh+puCvcv0hitSLCHpiPJFq4GTUjYa14IFpDGcTDWo3I0ARmjzNKJMpe7SamgNvFfGEyeAXjNqrYaI6GgKTSHtoJQXkOUd3Mlp7uLra3o8R+tnPft4+/PTjePD6DZfa7Nx86NuNep8WUCoqb6Ct0jreeMGMoTS5CA5+7B9a/bE54LoPdksZjHwEnlIUmZo2Q/jNgT1+7Hj71V/5lfb2229XaooCMxiFwVZWX03I0oeP41Rdr4EpnBNG13U06qnl1BnGrWgr1+ACozO8tiT78Q+/3y5/8nF4NdEUVs07mB8uy4mj3AOP/kERyN0oxc0oQ2MH0Ny9N7/whXbo6PFUZKBb6owDqB/LHLxKi8Ex3orV5gQtLsWLDoxlaOAkgkhOyojldLmUIbzsbLUrn37Q7t+60cbjqE0G+JrqEEz21CsHJL/D5Gj5+GkcmrTTu9V/nnoYq0HBUTqd4j0FyAmClwMRcFNzyBccwR2ZIJM1YjZ1Sl0TD5SuzEh4oO6rI+UXjYFWvNEVjwPtumyjR+jvmTyorZ/rAW0ubirjWT9yXX+0T4qzxinkUfXZk7X2Lc59WQjliMILJ3lW+ZWxgXfQpLxy3AKD5xzkAw9aBrZHyHEMc307PH/40NF2PlHPzOxSlHsUfOrpxh19KPBRnVVXnzeuTzvc0+mZMg3qoaRTcuk+6V564NDSQuRUH2P0hexa2rWzHacp/CIDcv/Bw/bBxx+1m7fvFtwXX321LYRnLNE5OB7agEfw6lOObGSDg34/+sJ0LtkUs0w4eU9q60l80/WrDBwngR7RFgZpaAu5FpTYYMII9L/7d/9u+8Y3fj26aa6i3lCz9KBRy5988mkZbwt9SMNaGORZ5Pf+vfuFewOrBCMyas/CY/hA19L9h/cjL4cqu7W2vhEefFq6jxN7LbL8rW/9Rfv44w/L4L/22qv5nIgzEV0e/jPFy5rY6GgkfZfxRLfb2203AVUQUiuUWcWNfrJmOH2CN0014nRo+17eccDv0/AIHgKjkfYWvLBYxSvnX2n/xt/9e+03/sZvJEpPhP9Et1F0SPDIqF+5eqVoYGtL+p4TVZmZXEtFpU/Yi1abROR3eGNifH8Z3T/7kz9uH7z/s8gd/Y/Fu/yW/ODPwGQpS4uJjJ05N//NJ1F8JqZD4tTMfJueXWjTB2eCxIU2E+LwhiBKhZVeToPKQw2iqrQc4HL23124y7vOxS6M2J+T0BeVKI9nKkYvRkS/MAbyHZR3wmj/7L/55+13f/cfx4P4Vrt0+WoxlI5wCwQY3Sk/bx4ZJlQxISO8DEJFsDlLwfLYRwQoRI2ijkqZEZ6RVtB2CmhgVikvTGR1ISNN3VsPQ3300Yftz//8z9pffuc7tbqOfs2Lr7wSo3KiUhf6GaRl9DFIG5Uwqyl413fD0CCodohAHUZKPlx9WIaGJ2ZZPoNwwNGVWscp/MObX6UUowx6KzpD8D4tZKBvw/zNf/Jf/5P2z//4v2kfxml5lLoPRZgOx5jUvLXgQLHFmJ/RsqrJ2etzjwA93pH6DMNRxoSajit6M2iM8igC9H4K5aik9PBO73PhRInkf/Luz9pffe/7cTC2KnPCyVHTTIQbL1T6KOXwiHnKcCiVxUh0HKJz7yOeCP18Ok3et7jCeAC7f9d8uVsRqHjLOcvBCm+VMk27hr5CXQ6m1YgGKEZN1l6pqZMx9PCvLoSr1KfPEd8UDuA/Xi+emwk9+5J9MUb5XQrfc94Lf/rOcHgWI60/7ItG2MFKip7CltGxqELCqnp2H+FGVKYusFlisLoiSjGJNLqjqNtDRGbgUUhRkTCmFjmaxmQKTqDKdXCDiWyIyqXWYuDyEmW3tSOdGqcCXRmX4LTLVMoLnHAhXebaeJQO2QIbfCjP78JN/e7GqWglSoyDUwMaC4aOw3LK8528lczlffwwntPWe3DB4HJY8YgIjB4pWgQmuqXGJIAt5XIAELFok3uWhNWW+Et5f387YiTyyTPRbwbQhP/hIM/RR2C3tyoYtGV8rO+sVN02+eQci0arLfkkN9pwnPN85sxnGUD3bGQyNTnXVlbX249/8m777ne/1x5GoZ86faadu3ihpnXZtpE2xNf1YvCwV/jGY9EXaQt54tCTTTxqgwY6uPoGUw99aSYCnuqRnyzYIJ/7yjjqDqy+z1kDycZqrIQuLJlC/aCyd/QcneIcZE/7T8RJ1rVF/1hfQN8q+XStMiTBizpt37rzdLs21pClNEKYzpudn42z87hmBvzs5z9PJLlSZXFqRfi2pPSbLaDLGX54KJnJJx7mBDNU2goHDDFagZnMo+zgBA9BgABBxtT7LrmnOGWaOQAeO1FZV9k0MI7x05RhI398KPjhcImoDaIqfs2JVqWP8wyZIaMcAHyxmuDC8q5mptT4FO+QhXwqEzjtefAVJ9765WMTk89idOPJB6Grj7bi9cdjio5dW92O0toLcMdCzIlCvAnxDFgxfBChQQ6MUMTPqXFOQuX0nbB4vrz0IKuMN2WUez5NFl9dX2vfi0L+h//o/9P+6z/8p01KApMvzC9FAcYJiEGrqCwNtgIIxd+9ndSfT/1gByYwA4RHVFhJghjCyKdXqii/eyQWWCmfvDOk/hyVKg+GCDhkYULOAsHDUCK0xYUY/CgzxvOjjz8JEX/Srly5Wm1cQsjFQxXVQn4plHg2YaOUPVol59Gj6ks2AhS0fq/neu83iAEKsavvPG2qzZLzXsGAOWIwOpydmF6gbPqKR9pzoH1y6VL7h//w/91+//f/aXmvkxESq+RUdJl2e7dG3xZzp8KccGiwhKU+bf/FCMAN/HuWJ10rrVC6gYsn7btPRh//E3ZYlMWoqKlgprhEUPH+UiYFgFk/vXyp/fm3vxV+W2uvxPM9cuxY3sdDRmDyzHeK8QkkR8v0Hv1GdmsSKQ3jCfogpN4G3qgo4eaN6+0Orzj4kR569jjKS4p4ZKRcJ+y6CPQf4wuQlwLMAQYLT+A50T2tCGfDuAJHRTw5zQ2WFpubXwhs3WHsRgff57363vmNsWOYCeKjOFiicstN2nezIkbw5nnE0DYWI9iuOegH8nN6YqrNz0SBRmFNRXCnDk5X5GOaFPk8eEDarTtc5kNWH2TeRwPtozA8S7HDE7kopyWKXJZLJDVtY3VKIW0tnAQWdK3v5Ctl+AU8uEwDy1AyhNW3WPKCVviJQYxspaaeUoa37kTiK85N9QXmOThn/KRy9YjtlX75XD45DMpjvGXA1IsegyKMR1ZKsvpZg2vXqt7nYpH97XngW0qkeyh8NpEAYm8fhyZ1F13TImX4ntP3wZGnL+BL28fyDrqPpXHK5iwZ3WvLwYhNgH6ea3Zb2m3f+avvt9//wz9oH3/6aZuNnNdCJoGd02KvX1N7yhHBD6kfvBMpG2/Qr2ROnXD/IrJnQCPnxzQnTtSYgTnVxtAVjsGdk34sA4yPgm+EqrIDq0FdpinqQrt+7Xr74Q9/WDQ7e+580dNgJ911O9HzDMnJtM0NswikeckNh0I543EyFP8sMiWta7T9MKhqNjAad/KLX7zf/tE/+t324x//tJxcI/DxGr13xGpXMbTHTxyvxUbQESzd4Xie73EsGc/oEW1RN6PvPudNVlP9pQNHfGzTln0vuoMGp2yMH2TJbyfe0VVz+erl9r0ffL/mglv8iWNvZL4Ba+rRRTGhqzGyBK94tuCJTmOgjS+g+57EUbUMqFkHKw/ut3XT8FInW7QvsKGFXal089RALPfS1n1/9+9/Y88atPrvIH97YydR0U6Qub9dvPB6++/96/9me/utt8OEopA+aKWixzD90OjcLMI7NNKJCBrOO2e8ShACKGaWsvM04iL0T3/60/bn3/p2u3rtaghK0c7H87G2Ko8mjJ53qvjAoL5SSghUit019XZFDEG1pCThB0s+ORU2klfIBCWRz/IqQ4g0HvgjGez1OCl4bdS/UiObI7yMmt/ao9xSChEGXhgGtNLUV77yS+03f+s3Ey2dqEnjBmQ4vHPn9u12IwbBCkWmRxBqfZfg5LBYaszIuqUocbBQYn10LqXXnRpMr8n6Y3yqnydokNZ/+8d/3H4UT+5p2msgh3mhFcGiVUqpyCXn0Mh98JQ7nXYYOc/WvcCb9yo1+/RFpWfg2gARC3eb/1gO1IgHhhS+77XCWD7rCn2YL73fhOJnqPCMdah3anGF+aX59tu/86+03/j132hzYVAK5kaUAq9Ul8bZC+dr2hJ4wL//WaCMwgdxObs5QqXiEVvw/fB7323v/uTHYQ8DXkLfkK4MQQckOIvBjUHfztnTmSknRgB8NgiYCu99+ctfaUuJxBlVfdQGr6DRsz0DVlJ3IlzlMjycscNH7cQV4wkYRIHbgszX/s0n+j2PnH36/s/aXTuS7I+iDo6s7FSKgaJg6FmtoKmKSqmMIGFFIWnHXWkvEOe6iM18yXwZRb148XEpqxo1HdwbtET+4MigHMqjotHiX7Js8BVz1x1otTrApI14e5Az7WAsXnaoh/uDshve01VQvJ3IGKzDc/CQh6o9nmPUJ6ZilPLXnVW6IQ5fCGzkqHnR5dRFZsmDxRuM+YDnFFE8ymhpC6WdFyuIMEjHyNhnwafUsnNqai619O0fOy9+fgy0KlkM7CIrMKsEvsgZhkELkeSpE8fa0WOHct20rLX28cfvt2//5V+1Kzfvx8DEQQ//Ghdi96NKm6e+4uHCkyzfRPXdaiPHqSK43KNPdrY2KzO2HLm2qxT+NQedLIekRaLSQyO8g90J/+gDbqd+0CC4smgczZ6Zet4sMyqS//rXf739g3/wDyo793GCiHt3H0QOZ9ubb75VtHlw/15wsRvYJmuchgFR2k8fuG/Qnq0t6VXdbasxZP/df/cnVdbCUh+cKoqlLybi0JWjEbkEW0CvA9pLN9B3MbTkNeFR4d9YnetXrrTLn36ScizNyGnh4JLp0QyC4pzOC8rci6caM1n4obvxSh8b0PXV7mNzto0F2mlvvPFW+w//g/+4vfbq66nj05o2Ra+9aiBVnDTtLF4JX5UTFlyP7Y++CIwyC9NxQO7cutG+/ad/2m5du5zK48SPvYhDzGHXJWgQLjkw1Wkm0XOc4Xe+9IVvLi4dbvOLh8vI6eDe2jJHbqmdO/9ae+vNL/RUZxBVu+EHweWgRqgHjx4gxQVpNcIT8Eot8crqezzcGEnRC8aDeM8Z1PNf/ZN/0v70W9+q/jVpYwa3FII/ZRcyYTJMFkLp2K7BO4ET0Y3OFMmaEN8Hn+R3EF1D2/Nqh6orXl5LCU4+S2GlfB4k5HWvWVtyPc/Uyimj57WBl1TprPxhjl6MCNui/n3ovqhJ//OHH3wYWF9EII9XxGSkMO/JkHujAaUtGOhokPIjDM1fnF+slXREHFb7QmjCD88lOGlJwRWY9WFgzoo6g+Of/+K99rv/6B+3Tz+9FBr15cuk3gcvnWHgKGkP5itDHlxWRJ9oGvNSxgwKIfLZmb97eBwHbCy6pSgJundEZxiboqx39Fm4F+b0iW4lQJRDnq3UT75XP0nwzmOmCN59990aIXn8SJRYHBKbbhA40RDFBf/ggkO0VRYhLiKoK3WgssEXt65fqxRzii9cMTQiKXT0eKVTw4c2lyYIPN8gquAEsjmdRrrafo4/xrhVU0afoUg5LnAPDmlhETxa4YdOI7yL8zqPOOEDf7HW6yvLbWv7UZuMLB0sPqN0cq8MLSUarepiLpQc5JvlLilnCkuasZeV8uEh7SNXnuZASHHrP5uOLBFWiX/pS+2U+ahUPJ5PGRw7YxHMay35IWOhZzkmW/bQJW8yN/ihp//N5d/Z9Yx7T1KGtL2VnHZyWvBdmg890qDU/zTv1WpMMYzmdO4k8tnN8/re3HuSNlOfRhtTiKbWDLJfW3amHHApo6aAwKv2w3Hen4ijwjFBg3JOUi44RU9Gp0sd2tbweOh6IPJRTk1hFQt1+S66vXTCgfEIKT4ybrOM4BUeU7jIamZ2ulkqdNZSklHyN29db3/x7W/Fqb7VpmLAZD/M9bS5iboKnsBiDMAEGCL4+FbGTXYCz5hza8ENbaQDfdJrph35Tm8ybL1brTuwna/GSv8M65Q7SjfmHtm0RSTc1E5P0QcWshhW0Lp69VqtPLa0ZGcvi7msFk6t1GUDd+li/N030FgsfSISVbcIGuy9K2J/ddf8wT/9g/bzn/+8dA4+FhxsJHqUKbXGtulT6GtlvpWVh5XlE2Hagc3aAeZW20z+3h2zKR6UzoQD+0zDmTEtDCHHkgAMODAyurabzPXSFeEXBrfzM73Rs49o4J0grWQbPJevXK3AjE7WNtkSMyc4GOSDbiP/bEZ1F4VW8Gl6nmfNu7+W6Pn+vdupN05InjWy+YmBpTkPxgAfnGQP8Wui9//wP/z3vmlY9a9/4xvtnS++09aNGIthmJsNkud7h7q1ZHvqtSvi7pEMDRYpsf6UjU8CMDoDWA27z/Ph2DY5G4OQaMmAoT/6o3/W/skf/GH79Mq1eHyTlXahFAx+QGiMT8lAlNy+8H84KUwCqP5KOYcIiMsYmwheA1iwOqFUcT4ZiII3p9Vw9ENarB4REKcMuusRtEqVSakiXL5DnCXHRBmmoqivj06OUBhggwmiGJQvJWo3oZ/85KdhnuV24ZVX28kTJ4sxTNExqAGjGhmImRlIisIR7NVnhz8EDg60g9CWkg+uMZ0IhgBipL/4zrfaP/7d343gXA7OoxiCD8/yyjRfSoYB5aygW7UjeGJ4nZ7xbLU9DGNwQRncEU4YOgN0OAe8cQBRIDIK5UU6QyOeaxn0PFifZbS1Iq+M8BXLUDB7v0eelF49UIM1Hj542A4tWOt3Nrh+nGhHWsxIUOkjOChqFixScATiKZomlOM8ocPNRAUP7txt+8Of+wKbNnfDC5c87JHgwXHqh98UUZE0mKdibE+ePNUOJpKpAT257rlu/FJ7rtXhXkwFZ02KFb+i/8uHa3hwUOTVb5vrq8t32254QTRuSpO+Xfer5LQrF2PwA1/alcslxKF+6Jt25ELRFH0Cw35T6OIKGCEsotvJdbHj1uPnbXUrxjTXnnOOw3NPYvCf5h2OBs8d3dRnGUXzdxnRBw9Xq/9tdW2jrW1s59yMPthsj8LTaxtbbfVRvueaKVam560mYtJ/KVUnelrPM+bHckTJdSjd9o/Sega5WG6PkxCitt3AuhecjMfRkQ3heOMjuoMDR68YaUpx1nW4SRmcefzzNPD2tXjxW4wruYhRK3yXITV9RXQ5UQN2Di0dCbHJRmiZcgrdo8/hGGimPo4ojtu/j7E6iBCqjxGPozw3FUNkw4NnMTLvtj+KsRHdjY1PtgNxeCan4zBGxsl33ipeLX2lvfAfWkpTokNF85Enzig9oTuEY80JInsW06CvpFbJfc39JOPez+kaQ0xXiY7J9+AEkvGgohwsHGwgDzjILYdK6vf6zZu1S5Q9iRfi/Nv4wyIj4OynyHysnFWZFPxHxyjffX2bnJJv/+Vftvfff390rTsetUFMDLDgIK3rRnyGvLB7ArduJ9CruhkENrEDvf+/O0R0F4dOBGtXH7IMb7oCRf29bz9SEtpUNJq2OlMA8hX++xiLbjA7zSOX+fSORTHu3L8beGer/eCQoei0SxHKS/udgoVy1COsfR/0p+VEf/LRB3FY+ipvdiGr9FLqnopTZlMbKWj6VF/92P/sP/+ffPPc2bOF1L/4y2+37/7gByHydoA5UIMOLpy/WIs5mBJTEUuYOG0FciGlBokAPn+Vkhz0TpBBsfHI+4AFHuhee/+999vv/t7vte+lHoworWGgksXba8uoKq/3/YiChkE1/QwjRsiqo1yNETx4xXiMiSgXZAjFQFSfZIgasKrBBVYROkwYqov+ql8Q4VJOPui7GLUwWZDrXi2oH4TZOcJv5dc5fFUfKczBQRBV8IYoHcPwf/GLn8eDWminTp+utph/an9Fk+m7N06wuwBJNTGscAX+zhwOn7xfDBcmzad7P/jB99vv//4fxolZrsFZ06GXfqWJeFbV5xra01Nl5CAhwqKNEKLPmBhaLo/yDxarlo6H/OXFHilicHjuqcM6Ujfv1rQTirQ+c+qvpbSqrHAzZuWMwTMnr6LuMDQ8Yj5p4lKWuZ8na2CaBe5FawbESY8vLPZt8jouwsjhv30Man5TWvq9KyuRskUKNy5fKqMbDdT24kDA3ZN4vxwh/et4jhMnii3FpdUpP0CknXY30td0MkZoupS9/mT3q/oRzwUdxe8ucvpEDGjy1w8wwsdALzQhIKtRcDYGsNC/aQeUSFUAdz7B4/nAZ21XfUQiFIquKztlqnemFNZe8Dc7t5T3x9qdGMy7K4/aSozf+uZOlMn9GOPWzpw9l0hlqWhAMXHcejp2r9nG7s7de+32HdvgPQ5NKbA4Afl8Ed6uvu3U98Jn4FJ/OKI/M/ospRdcwk0ZPIYxP/AJHqq+Vs+HLyjjg3FUNhPBVco4Disjtx14rd506uSJ4D16JvSV+bHDTzCipuoXg5Muj7IOfUCYrBvdU6NeEx33GQjmi0Z2YwjPnrtQ04bgSBsGA4c2g6EtYz36XtNwUk7po8AY8xXFae1ko3bNz4wjE1769JNP23e+81fB3b3e/TI732Yi70uLR8K7cSAXLbVqVoRBYWOJkPvuWfrkyRNjaStG/epk1xaK5u5S+GglIuSQBrMVaRoxHRQU7w66AMzaYn1wY00GY1UZJ/KV330aZXFlfqe0nIy0wCFX2nKiVHrOjIHFtMEgozySsjk03SnHnn299K5Lim8Dh+zRn/zZnwcP3ylcGYcjlZyC8w6DGlylZvqbnqsVvQJLOeWpZJAdTi/echMtySq9Zzri1tZ6dDg9HJqNo1VuxSaVTGhfKuBM0Ceu00EO9/JIiVRlx3LAlWsdIeGF3DRuxXoCbNGhw4eqGw8vFh+OnAyy4nmOi65WelOWdCdB6s3rV9vm+mpkNm2ilwJr0YEMyeqwTUDby7Vv/I0vfvOn7/64/fP/5o/aD3/yw3YvVpsimp7qE7yNujt5vK8TXHMfAWquUk6IKThytZCbvzKyOQnhVLw9tGZESM1Pf/qT9gd/+Eftgw8+LGRbXWUmDAhjvC7KkHcHeYhs4fHyxgs5OUeIwjQVVQS53TOK4FZkJaUcWILcni4OMUPYHpFJo4qMCRDjihgByr8qPv9RsDmUT9h6PbzREHpQjF7Ob0+6j0lKUNN+2OEceIhnR3A2EiX87N2flZAbcMBzNehDeofninExUA0EI0QQVt7o826gorR4dfDlwAjq++DD99vv/Ve/165dsyh/p5UoW1k80YR6ARPsQ0QbISH4eUDkh4nEap1RA3PapIZqO2YZPUcw0AB6qv8PHMXFaXv+4AE2gO269wuPQFCiclPHQIse3fU31d0xGY9Z10Xaa64gZ2t6diZKcjHn4dzvUWgJaPguTax2qLMiQmfKsvftvRu32trD5Rp8NBlLb1CRHXtOnIrnGkESzUmdWtO3Jq2DhEClTAJrzvKhI+H30IjIl7SCseS4K+rhqL7R0Mwo98EhKV4A50gZFr59H/GJtL4t8rYerUVAe+ZC7bBfmBjqG+HJycslxJzeIm14DS0NoJNxikxHyRmkFh4cO9jmlo7WojZ4gkGzgMfJo8eDt8gOpZf2Ugz69LXrkYUYbGSQso1lkOqtpe7KUOSUWs2p/IoWfOY6HtefXNmVRJP5L7DHYQ68szUifbJG01uvGq/X83nO4i/P065hesnWznaN6kR7Tsyh0N1uQ5yBmgIUvrMQg9SpAUz6PjnpsmbS5XBmBCw6dJxLHQZvuW6eLlhPnDjVFsNLjA1+GwwumfN9SMcWjUa/B+cEb4lopQht86hv1TRLzwgiDEwSHVlSdDzGdPHwkdECK4ma8j7FzYjjL114ymeAbCCjX1EaWyaoslA7j2tcg9WRrL29fP9BgqD1tP1gdUNxXjizDB9OoWtxDsOIP7WJ3qBXyHEFH9qQZ6HEiHvvc0DJn66rioZDHzqSfjx13Ip5x8LTQ5eJxESXfboImX3H89r9/R/+oP3Zt75djsDiwqE4rJOlDyvgyXOFvwCAV8Gjj5ej1Mvu8tJpEvgCs6DLUY5RPre3DDZdyb2uh7s++lyX1+t1hOr5nsspdyi/3yntFp6vI9fRwAEXbMjmZgLN/LZxh5HNZ06dLgdDptaz2sbhLp2V00DdKjo0XY3NvHT5k/DzSuEnGjOwpb7AWDRO2YyuhV/Qemznxfo3V9Igu4DsRUlJ224Z5BJPGUJfuXiuhCBuXidwAK6G5k96i37ViPrT4lTZV+OIJ5YyNerJ88c1wOcP/9k/b++992GQZhmxvsoRpY7ZzHMV6UGcUci2euoRmOK7V4eRVIF5MbJGE8JadSl1YjzeJMZjNDg8RfCUKR3HkCGyA9GUJYWrQa57Zzj8RgzNo1w9jE48xmKYfO/gdWVa5bqQhyg3BGIopH7g9NOPP61h5bxYXqT+W/3R6rSo+L17twsHNcQ/ER6GNmIYcAgOB1IzYP3wow8T4f5++8V77xVe5iKMDG5fqIQh8DxgMTvDWkTKteDE5ZQ1lNmZr38Pi+Y7hu9t9RpBrL74fJbXn7v+U87gqbqmHM5L3WfMUi+D2jFaVwsW2ZAytHkPrcHhdtEt5VNk1u7l9Z+7cL76mjzipIDRMpSuRdnRJSXlXmDI72eB8/b16+3hgwfdoATIrUQnGzEqpinZIm81ZRuIE+Dr3TrzPsdKG436tTiJNXSlbN0v/OWfgVU+C0/hAR6+e73PXZO6sR1Ovwfe6HiOMo/yXR2tyBPVlzZ3c1tpq8jD4LAKxaXCKRipfgeDJO0GtwYKmdP7Ir9FdAeiyBjj7R2jsUWCUfa6SMJ701F0x2IkUmDbWV9vLx7vtonghgNgkIl+bAtI6BOTZWA4urHtxrVG+Gp1yqzvpQc6vWqEdr7DCvkiA/qcFxfiUMfptqwlo2s5Tiiw+MlYDI9BTtNz8+2rv/wr7fXX3oyiO1KLtVhERXeWttsWTYpWtGuQnGs9xRnHqSLR7mTXdJPUj3esota7kjgQnO+JwpWN9hf0W8JtnkUfesQ0DydaMequO9ALTygTF6CLjSPm4wzWJhKRz9u3brZ341BbyawW1Ynsnjh1qp05f65WRFI3FWFQqOjWLIJafjbwwhFdYBEGm2NYEc/OVWcT5Cwu9S6VgBTnY614hcNltPqBieikONRkLKQY8QuIyZLf0ZXjeAmdyCY5SEH5xwj2/cBjLHPCBR1H33DubFXI8b1w7kI5Kd2ZTGSN50NjBqc7ygxu7xsW3Fy6cq3dsBlEHCcDYacOprwR77ivDF0wHCN6Tz/3ICNwLitY6xpE9obv3qmBV4FvZ3O9ra8+DM4P1EjjhfBNDTpLHT4nK0vanQ10MTqc/qhMZu7hU/3wHDR60jMyY973Dh1eTntkxW5Tr158pXQAGrAbn+u2/BHj5z5JLRlsiZA327Vrl8K/y3lnf3Ut7E+xNJWxFHAgTh0LzgSaY4fPzn9zRwo1RGT0KBGesS3EzKWU2z596mQeTtSqEH+pWErLkoyVNgnVEZxCjFqNPuqpBwbHFJKPP/mk/emf/ll7LxEu0Hu6RaQc5Vl9ibxAHkWEiLENU8mVU7JSINXY1FHlBzkV9eQXb6aIm4ZTmDwjyOCF+O4aoZE68J1gEWSH1EU3AA6MS5Fgzq6AXRdJ1DQGBjvl8dSkFgJEGVUPlUHIu5i2DH8UA4+sn6knZVHKCGd6EGVofp9BFvoEPvzgvTgiv2jXr1+r7ct+9P0ftkuXLlWUgMG8J82pvZgRHgzWeven7+bKi0pNEaIedQf84g6MQtxHjgVlGWPKWFTbCE/ak6/VBu3uK/TkYf+Xt+k7Gsk6PK3fBLSue8dzKaCXGobKZ9RE0dUjn80hzDuuQQamM6fx4HQEf3I8CiC0iLAwNvqEtBUeef1Gm1u1y76qgzNU9Mc3KYvBNagoDSl62NtSH+6tGzdi1JZLqFJYgGTaDNiRcjRGIDTSbgqpmhjaw09+oKkBVHaWkV5mYylw7RUZ+FLtzn+lkEMXUdi03X3gFfwjZeIcDG7HpaqiuMIfD5fvtp0t+9PCkSg1sOdeX+QgMpaq8PbByFZFdVFAKSlw5iwlK827P85xX5AFn1Km8Ej5wxfeEwk8j0M7F/iOHF5K5Gjqx5PamN+SfmijfVZp24ijrX8cW9euPVHQ3UChdZxZ/IyG2sMx68gLD/Qovrpe4CDPIrfBWjSUPvz9KRRutN+Ar6npuRpAJfI15kEEaheie7fv1WAWpFuNksWjIgX9iOUkp2yO0GKMpxS1dcNRxYLyJYOhaadB+C44zcVagIFDcezkyeiyk1GA4bOU5Dl0Gc7B4A40oy/MLbeohBkFpiMxuOR2K5Hng0SgD5eXy2D3frzJ0msyd7ICMgcWXDBIyCIX1h4wkKgGqG33tYRNzzGK1laHxns8uHevDDmn0SAj+7MaxW8gFT6YneWMJ4IM338OK5nrBmRoi7aRW20o3RXScDx6oNGdO+UxYjX/O7g3p303Ube2GjzbF6WxCISyutOHE7SVEatBtPmD39v3HrT1Rxu1pO6RRPkCKmvEH0x0bkAfg9uzFPkdPPWuko5ncDvUYyyNPmbBhzE65EsQsbu1Edi2Pm9bnuOEPI+slI0gN7txwnJqs6DIyGzBjjJrIJV25N0K2BL0DQtj1HgjtiLPui6TcPTIsZpd0lPsQV7u42O6pvqaU37t1BT8GEy2sbnWbt6+Hr561mYXpsJ7OiN0e8UGHhQUsiUx/ILQyN3YuTePfVO/WE1DiNGgxxjf4KPmGIk67t2/HeRECUxMVb8kL1X/XSEF1wcuAoEIGACcGim/j7ksJPHTn/+8+jz1O5qnWqMu6dI8W32+lTbqcwYpIcsREtKDB6fr+ckpBn7ksUTJ8Pp8H1Km6qYMer8wQ5yWBraAISgp6KQ9LGRwgBHMNYqLESOkldIIA5eiyTVKzOCSSpHk0WKQfMdwNcfXe3WCKdcgM8iDWKffBsJgAIzHKMLdxuajduLYsXbh/JlySAiv1Zu0BVFFdlKitVVY8GvrNopC5oCDYo3Qn8bgXjK9Kp5gKdkSwODdZ3BeSgdMKbOn9IKTfTxPwoLZu5FxWhycJ87z9WzRrwjDycm34EmEgVAi7UpXUfJhOB57TSEiTPktIilaBSaGQgrQ8+CvKA4s+Y5RwVkKMjg0dQwFCUUtVJE/KWbp0dfffL1NR2g5cgytKI8RpUAoAJGy+a7zqdeyb1f16T64X9fBz62idE0deRJ8m2fX+UEtRdiCBU7wsgUlaiBVeOVF0EC40d5RAkiDpVzHs9AH3xo0AhfdQ+/8+PI7xZ85GcFwV83TfXjvbhTJRvULRrOUwccrYMjPiuKM3NXlQglRKDJCNbAv3/GSSJsvwHmEb/SZXZxtS0eW2jQnOXJt8B+jNJffz2K8DDwyOt4UF4vKw7kBT7YQVJf5sr2rBPAlEp/xStCdz9FvFNM2f/Ub3LJPunx0HYkGIwvBazR+LTpgMIwFE2YX+7xmWQfz8xkWBmklzhJjoJ+TclRX8WtO/Y0GYdUI1Zz6g3ejKKtfP+XrSoH7YVSzNtSAMbgPT4lATd0xsKpSseDFf+F3/EhWhpQk3cWxx2McTgvwk09r+U5HD6EDPWXk7Y2bN2rqGYNrD2XRHMPRHeU0AAJzdAxF+aYcBK6V61I3OSIDNSgoHOkaeTPg0vrL5siaQtT7e/ui/pyZ3g0RdsQvGLloEFynGve60wQXOQMD3FiUgm7ALxxQI4NrAZDgEG/u7lqw4nn7whe+1C5eeKVwr/1gNbYBfty3HjXcKdNo9E8uX25Xr14teOhIbYcjddQgsbTHWTNMchqMCr+mSBrJPAwwgm97XAtOHq2txuF5VP2lVuTa2gi/h/eHgWD5V4cpn7pQOG2Pd4P3GE5yD94aJMvopo2e9y5UcdwgigM4GGUj8EW6Im2R/isXL5aNMZBUxpWGQkpZHQsYQbrVuHaCs6vXrrTLlz9pjwLvszi1tmuVdXz6IjhIYFW0Cd1leA5E1sbe/uqZb4q4NNagIYI6M0OBxLuO0TDPqPrZtqV3CJSUkUWju9eESR2dKEa4YqQY0AgOwrz3wQft+9//fo0Q02+AUBRe2lDfMRHhFF377l0Mw1BIwUgH6JMw8Gky96R4sFctuB4EC//F7j1aCfOOmLEHbvH0A95TCA1hxxj1CMc+HhyPJfVUuiHKktecxtWc0GH5OArJalE8Xn0w0uIUeBEpuBAtY0qEwTD+yjGIgDAeJdAxuAVP7hvmrjy7+iCqOV4nTxwvD5rHxmCZbG+5NXB1Yxoch/mlKDgEd2NQZAwsYhL/OmeuJ9oweKt7tN0w6csqRovleP60p05FDhwrdEl1edcZnOUZSxrStJ2h+4n+ngkE5alWfzKc5l5Yv7fLmTpTaMHqN0PFw+4C2hm/p9sjEPksONAt5dTynQMPRfHYpYVyZgCkoWygzjvWx09Qq8a0DyN341Zf63yya4nFGN1EFTxW1yobEwVcC8UHRqsZgbxDH+FMcX2wFKfCKPqptnTUJhjTVRcawAKc+j0Y01ISgV9Gpw96UV/3xH0ObRoO18uwx2FdT+Sz/vBh9d9PRgamzNkMvBSIFDYlwouHw4pkeMI54HUop/pUGTR1hT+m58zfftGu2/B+ZbmiQ10v+pZehO/w2HjK0u/9PDJdBjS/0R8S7c9rXAXeN4AqDJwa85n66hDp5una1Yrcu+Rt7URTPBEcwyy7J/pnTGR2bOfIqdUejsXSkcMllw/XVtp6jP8aBZvo0bumpoiERIOFk/AKuQNHKdB8Z1ADaJ6WUqYU1R9HLQqcA6tdHEHQbBgXErydPH2qHT5qQGiHHC2dA606L/XBgoyN9pCZPue5tYuvXKg1ljnKskuHFhfbgzgJpttwEB3b4T+R65qR3wk2NqI3H6316TD6qG2AsLacNsdYb+Ta3Tt32p1bt9rt2zfavXzeuX2z3bp5PRHv3bZJ56BHypXyxI/ayJjhY04Z56N2U0pUaFEOMqOPnNGHa5ssMOD2Ju66yuCyvj63Z0V7eEq/8sbWo9JxFv45ffpM9UlXVF2MUs0rVhC11gjq4InOlW354Y9+1C5futS2YxiX7y+31UT/2izj9HD5fhyqO4n2b7e7t6/Fsbqf9i/n+420/0Zbjqzev5t74VvThFaXH9R4h504lTY6MB0HyYx4tqCGzCZ5LFkDFxlAO/rWzA6ORfgN75J784fLhgRmTseQXq/AIfagBnxFxqkw9Dcg1aIdtWuUVfLKGUpFdCo9Fp6gx5xwI4IF4/LKgxjhPhB2BFLptjLSsZdzi4fbkWOmIiZ6/h/8T39njydZjJdCIvJlYG12vLkh4j3YTp8431575fVEZwm58/IBUVNK7cyaBuLf0uIi3TBuhMaSjgztd7/3V+29D98r76o2PY6CFykW0uqve1oom0sFNKZyRM5zEOauIkvAR8aWF9MVXBAe4fQwDzb/vKHFgY0Si5EMbAQV4/Ik9QeqomDNCUEOz1Z/kPrC4PrTMBcHwAg0nqONIDC/Rhuo4LMbjioCkCWkDGB3RPJ8HjdpfP3hShTg03bx/Pn2r/2rf7stWCptc6O9/uor+Z7oP9TSof/JJ5dKmI4dl9aPdzsd5giDiHTf//DD9q0//3Y87DspN7CrqNoaeuwHOzhzLe0Ak/bmbpgKjIxIZ65yUArP/V4Z5eBF2zv6R0ZG8WkAD5ZRJLxo56j3O9HqGsfoeV6oiLRw1J/x3f2iVdU9es390LFS3YQ7baE0LFzh3hff+WL7t//+v9XOnjudF8IrKZeyAdkL+zjnD433B6aDaBPl891vf6u9//NfVMYGP6hbREgx4oP9nKo8W3KknLqvnRYeSZQ+O99ee+utGPzFcrBI0JMnfSm8W7dvB77dduLYieqbqxHxQagF4kW52taNYpeNzp+pKIfvjFCI2G58+nG7fuXjdiAO7oF4xC/i7JZgl2HSutAt9aaUtDC8/tzeq/vbwRhno7rxgrSYaTyczH2UDGWU7+sxPFK3YJBBEE1whc4m0tM39jgR1H6eeOqeTjki22eRyeu3btdC/HtxUuKeBpSUORAp/5HWIRIs5KXU4ajV3xxkx6jO0OoUZ3JhLk5y4AveKz0fXG2Frw+dPN528+y127eKlsUbKYMjc+7U6TLSVm/TF2x7Rv3S8AEGG3D0jE2clcgz/rTuroFOomH0pIxVZ1Qq5/p5ZPCV195oF3OORclCcXcSOtzDp4OT5cAvjBmZCAAJCqxAdbwGUFHEdMNP3323/cmf/Gllr3RnqFufuIizeJ5uKVzRrTId+k9n6rvo1a0hvYo1HL1rpddtzi7jCSb8xfGVBRRQKNXRYe+6s8tYv/ZyNG9TlurfjgyPBxedmrkXHODhyqCkHqtPkY2/8zt/p/39yJ1+9h61wy956njCq8qiG63q9gd/+PvtBz/8UeEEbaqLK0c5jGO9q5GmF9TZ/UgXjrS9wWXFTzkrXUwPcdLDL9WXmjK600uHuN8DBlOQGM60oLc79ZRzEf1YwVfaSF7goO92lAAv7/RsFovDdtD1uVGWeyzOqKmhz2pXs9/8jb/Zfu1Xv16LgeA6CnxYHwAeqkszeNIt+vT5biLdS+17P/h2e7B8J20bjy6fKp6s9SQEswlolhaPti9+8avt7OmLcQ7mX3xTn4MUlkZJOVib8laU+urKoxr6/sZrb7bTJ8/G41poUzW5vDf0M087cImAIKcbULoq3nM8vU/iCV67drWtxMNzbsbz28x1XuDmo/W2E0HfzrkVL9CoPekE69Jux+jroLbo9e7OVqKYeLGBTf8GYmk9A+C7uWnW0jUK8kkEhBcnbWG9YXMKN7f6soI8udXVlfJCjZI2kOlJ3qlpQZVusch2ys+zFi7XzvWVjXhgD9qj1Y14YSZ0x4OLF8db1Z+zur6a8vtQfTseiWT9lhbatB9kfptntxtYev/y42bpsy9+6Z3C9/Ub19sv3vtF+/FPf1JC/OGHH4dBJmsvx2FVKYMWMInJ2gaKXLpkl6C7hY9KtwVeA00q6g6xpSxFzuHULvS8F15XCYH0c4+g+xli1YCrvJOzM7J0Ei+5pzg7b4pwuzKTxq5BRrkWQqeMrvCJeQldGIIQ99RV6o+WECFhDYLFA2WAjegDcwleCicQ3ieAeOu1V19tv/Irv1yDTABh9F8pspylNHOtsioRKAbmafBw4/r10Gyld1Uc7IM4uvENLqIYS92kHgowtZbjBA8Uz0r4Argno/gNEqlpKNqb+35L8Un9UxxgZcR1JUgpEuqKHDUXSkdy4VP5bFQ5baHX6oP7be3hg6DdCHWKGdrzf14kR/Mzc+1IFN4hI9wnxytFBVc9nbVbo41rE/S0nZJngGVrePHb4X1ZG4uMWF+3HIzQdW52uniPfNZ0IbWGYKIfA5OMJK5uoxFtIEc7KKVqV8oBW78EKfmSz9yp5+pZ/+earQqtu+2Rmo0Q3oXXmh+da0bx7+T6ZuS6dkgCYmCUbQPn1MH90Q3Wp34Up+xJdE6UrERUcCmTNiVyYUTYq7RH2hKvliFI20RildFKKw0yo1xNezS4iYP+PG2vUbX+qin9T/uGrpfqX6dnwjenTh6tjIsUrMCkR0rjkf/lduXalfBX35nn2PFjUdQL7fCShTHm2uFFgyZlruZDz/lEyPYnn2yLcbAXFmYSLc9Hxmeqz31mqg8aQhSOKIM1E3mX7SP7jDO9oP6CIzIrCPEcozYEOyXfQagsx3TKlFXjnOj6qY1KEIXsBGYGt5zv4Edq1uBZ6f2v/fJX25tvvV56J2gp3NAZNQaALAVpvUuulyVqf/hguRynmemDlbUcDw2tyqSMGlwUPuaA8a05U+Cjj9DTbA4042LS62DTLcJBrOk64ChayaJofyDK9dJXuSaV27kw8pP7k5OBbT/9g9/jCOQ7R+BAHIBxG+ibcmQcQBx3baC/6DY6dGlpsb3zxS+2119/vfBGAdCvBmJuPtqq7lI7kk0YIJi2qmdl9V67dv3T6Pq1yGQfWLWWaJ39oQdNj5uaMg3rUPCz2MaOn1v45vxcGGJ+rjr9KfPtLct+zcTgGjp+JoIQ7077IoAUkXAdE9QgmVIZiACBo76REIiyc//mjRu1rJ8O+5o+EIIgLETXfLsweUXGeQ/TmbfYf2OieIc59eFSeNLQlDFHisBUB3+QBXHlv8TbGTy8rvS6saIcy/BAcO5NJQo/SPEE6QuzU4lcDpew8/7LU09ja41pxkQaOQwpopQqsJCBNB14RclgIhj6oTA0jxs8NXo4ZXAMGNeAnboJyIFSpqfP2DqO93ugLeS3XX+M/jtxwrZ+5yujIN05pDWlGNX1cPlh++jDj8rD7HiMEgpDTx6UxtvXpgqefA+j2kLLfELf+0YIlFeEB/PnrE9MHEahiAlA0TTXKGftEX0zdJQunMsE9Bgz+M0D7o3sBVKkzDwfPuGxMpIMLMMmVaWtHQfoLOUYQUgZKaJwVWKTT3RUvxTP669buq/3rcAjQ14p6zCzXVwYaFmI/YFrJ46bHYYe3L8dGLrwpriaHoT2pZTQj9IMfzoYnb7IxFj1mS3FUKFHxLLST51+xfzBR3CWdpRRqtZG8eU3xwhd8eNnRjb1Of2GneqO8XzKMTDElmU2GknhHc95Tp8T41EOXOjLYWNkgV90oejIS2Av+Qp/pLIYK9szSquBoa+qBTZpQ4vJWJB9I1EuA4UPguBycsrRCV8bRGfGAuMrvcyYG0BIGZccjf4clQnRIqKXL4wpvBT8kF1tfR6+6+Mz8BJu4cTBO+dnMoYAHxloNKxHjbaiwyOLcB9HYDcGgCOjzLxr8Ey+VD34lXKrsgOPTFQfjMYg0j9xouLMiao34gBzTE6dPddm55fiwIAlbQCqVqU8n92h6O3Eo5zBSu/mQUb0SIyqQTGisNGjtfTqjTjNaG8ufh8sRAfSW/0ZMHNqa5DlKPpZ0acfp+tRFLM0+pOdJ6GTXY1sj8lISI+HTqEtmggsRLqLhxZjiDklIlb8MJLffHJI6DrMYtAb4uAl/G2aUPXLanvJVq4FLjzp+XB2ybfoWnfMl7/8pfbaa68VvykDjuG2pjaFZ+CYLoFngcrVy1cqmJmLgwHGxTgeFg7pK3KZFmq610x1n5kKqJtKN45Urml8fXAV51Ukbw3u6IXU0dd0ZtiCwug208YYRXOZXedIzAYftkA1aGs2dZlmOLtgkweGLnbD9bnUnXcM3hyiVDxHF/QAJO0MnmQSa/TyKxfbqdMnq8sNimzwIVuGDvhGu+ElGA6en7blB7fb3VvXg584CXESay/v2IrJA9Exef/ZUwZfYCCAikxcfOPkNwmEKLDCbQTYlxB57lA8s1jmqcV24vjp+m0aBYBrGkOg6UaPINAdynjSiQTSHATe8n63b92q395FMMZCn7Hvfei5fhTeB+UiqugGghF39shIvy5i590QjSHGdDwh79b7KQtzFCLrjAil0O4Bp9ycpjBM5925eCnHjx1qJ08uxNOUejap2wjBwFVWPcK1FwYNEpmbFF1OAQNmKUyfvCZMb4qOkahDdFiKJ9RhEAbjW/2YFF2QNR/Fcvoko2uKVp5pnAnKrvdh2+ReGqoUwh5F0tugLJssX/r0cqWnZqO8ukENXpyBh/GdC6NNjQzudOGRge0w0gQ1360iX4orQjRybhh1ePJU9celbMaME9K9rv49ReW7VE+/XlOfckk5EzlLJ+VZdVYffzxLxtU7PPS+qkzHsZS0nUsInvYaDEWxpYBaUP6Xv/KV0GW+6qYwKuUXPBZqShkQirQ7sO+FL2/fvJWId6eiUbsXWaSB8vIC7qZctA2HluGOAhqu8+AZsqN2X4l3Sh4qXZnrPYvA08YN4fXwhesVAedZipIMDLzvcF+bSsjDj/ha98K9O7fag3u3grenhfeKtnN/GAinLNJKvlJEh3lfNyq5GpbIM1Ee7g39c9XHFl63f6gRzQaJiN53owjwrbSorMBOPPaQoLqI0EY6Tru9I2LufbqpPyfYq+sk9XZHA9K1LM4sED03UtjF+1FaeMhYBdOF7DXqBYMie79u2pHPWmIzhsA4CwOJlFsLUQQW0VmNQk2EWvNex4z1mK7IlWzAD6NpZGpvXxRheIUjCDTbIFpxrhb4CFw7UaZ2bDpx+kybj8IOx9S9Gjjpe17CsWArXMQ4MbvSjbp66Isjhw9VO0SGptegFdra2N3Sq1LRTyLHBrdZBtOOTZvb1m62xrf0rZkhcd7ioTzL+Sg02Mr9x09eVBbOILadGGP9rZwsWQzfKXl6WV26xsgB/ApMhgNvMVD0osCE7jN40VrJYLWEb82lDq3IZnVPRB9wsgUKw+wTqgks+P6Xv/rl2jsXH+KpruvhN/Iy0v2lW4N3410+/ujjmn1hINHDtdV2Z/lOjT25ff9Ou7f8oC3H6bMokG5LMrIVfC2vPMy9++2+PYPXHtbo59UEfQbX6V7aSLS4nkhRVyCagkUbOfXYEPzoAB5LP5aTtZNoVNYxOsK2hevrfflJdLB9585W8JuA8nFosruT5/N9Zzvyn/ZYfQyOOPoXLpgydKr4bS+GF/7xiNXOdDtZrlggQN8yujdvXm7379xoU5GzCbIbveKsUdYJCPC2aWWVKYtjP/bWL5375nGLX6RBNSBgz/zQ/W1tZTMh9U4M7Xw7cfRUhGg2RqbPjRoUiIYH9YUEbIB4BBWQnpOisa6lvjBMiyEIhtFdopQSVN7fU4o2v4NciuYzIqcc6chB8amEgihPNZqD0QW3UZs8wZkob4MceET2gpyP12KQy3QUAKMEHxSQNVM9c0Qq6NB02tXTDrNz04kwexrIbi7ghSgKnFfGa3NOKzMeFu/JAiBFAM5ATlEPz4sXhvHL+62yKM0QKc2Q8rG8JqLW6OcSlh7FWzyfl6U9PK+AkLYHt5iccEQ6pJfvPXhQTobIJa+GIfT79MEB8EI5oYE25EdXkvlvSKExHpis95V1I1vUdI1zkaib8PLcDWhRVkXKw2+4iQJ1VoSM9gGUaqYTyhvOsxPBq71t942ZOrUv7Vtox44fCk7GQnd9t1YomkskcSh4OxgG3YlhelIG/Fhw8cV33qn0bQ0EiaLVv/T5gLw0KbxwgEEgzBuPavSygTlhmuLnmpu72td5tWKP5fS6c9j5j7HCQ6Lh9bX14reziYqMwM7XOoOU4lsRHAeL0Rex+OQ51+49gSFcWvhzluMHJ/mO6GhYEX9A3UqUC1YKVDSHP/CJ2QKigcqiBPfaXdGANGMUpL5cKUYOGf5Qh9HTUnOUmT6tELJ4oLa4pGTjfKGdvl3OiSyLeuBH14F+KXNnRSxwHCaLag3MeRYf4bkRZ+Qz1/fwUnFM+EpbtTHtTgNrJbcQnyM4kyiDc2X9XgvoV4Yqf/rq6AV8YloRGTk0n+hoer4dXjxUNVFSB/ZrQ4ysKC3vmAEgO2JxDYbaABi40HbRCbyVLJVxBxv4e9qQ0bFR+lwiXVsaSqFXejk0R5jBuGgHGnNt3BOxdD2xlPKnygnFCAwix/D27fs1R1Xa3Eb3Nbe5Bu4JIsghfWmgKDjNhJhI22UgdvM+XaRLoC8kId6pzd+jpCv2iaz6CJlK/9WGAlHYghAOaOE8bcBjJcs5yRK4S+bzC4/XFLmUUbon1yobyFkO3TidHMu4JdW1wOjirXfefrudP38+ZXYdLhqv/vIUJBujrsHQ47srV6+1W3FADOIsJTvif05U8Y0xQC34CU2NFTDo0zPKFxTVfN7Qseb95lP2jIyjLd1lPJBuAQ4BuZCd6YNjrQPeDS4HzrQodDwQvMPvU4t721Eq9fcBgPne/J5IW+IkP+t1s2fl6OdxAY/9dBldafI6woNoCgaD/OC4Apecpro+vHenPbh9qz2Oo/A88ASYGu08YWeq2NMDY5PtzOmz7UvvfLl0z9jR0we/qa8IsPOz1hLd3+7fe5DzYQRiun3hrXdqJ4aa9oKwxRD6GDSiK9gicm4METBlXh3duXk7xLh643qlqyYj7JSERpom5KQgPp+wDeEjA1TIoHyiYCNIlFskMfdDxhAlD1QU4znesGHcPJHuuRHwPBcGEAFTEQx9wZ339H+JrNx4lMhgdXWzPXpkv0aDeHimLUrVqjGUburdfzBiGMJFJTyhlFLmXmCofs3RJ0EHDwEfPxABCzwYxOAXIzj3hVG0m6LXJ3Xi5LFE2DaRDxCBzQhTwn7ixLFKZVUfRK70dXk9I43U57V++Okn8RDvdwYNXkQ+e2l3LuQzvwOHASSW8NsLoxN2ymB/YAp10p60KYwkrVh9rRToC8pUWyMUqbnSi57L7zjpiQhTddoyFeVo2tfs3GIcj/lEkwvhm6UoPlt6xQOM0Fo+dNr33PebwZhfmmtnzp1px04eb9NxiKbnF9pklEjEPgz/tAz0kUQi+rl8UtZW7Tp79kxoGxh2+5w7ioQDgvnRj0HAe2lJ2hAPNgpCanM2BovhpNhwgKjIHGBbMy4dWYwSPtrm7Wkc/DEEz0J0dVie7+Tx00HlVOHQfHS4UJfIvpRxeLwiotyjGEQhNZ2qFEdoEppRKnkltANjfgZGQmr08tbaWkWF5n6SHfWDu3aX2TH31s4z8PKixik82tqoSKiUS5hSNCSqIsD96Csc6cdn+J5Hnrc21koJ1AIYKc/CIbbtk7nwnZMk62DwnTnMFKuosCdxw8+5DzZtJUdpdqqh1H329pWcaaBn8sC+1PUYXIk4agGJGN1ypGNo+ija56XEzb01mvdpIrynkb+ncYZW7z9oq3EkbVjOOTFdoxztboFKtzxTFsUPGDTPc5Vm9Vhgl6AqeQlsE5EHMql+yv34sZMx/vriU1x4Ruq8p/zzi9EtEnP4I4uVwXlR057Io/5WMNQZGlYkGQf/Dt127Xqu74+TbrEf3W69W00mjt4KMstpYDjhsrfBMpIH49xbtjWGN+UNTrc0pIxekB54YhjTXqlPZVUXQtpX1wKibEE5EGnPs9RjKg/D47r7rhX3pb7qiw1/aH+oiHzlbIr6LZtJvrd2noRm4zG6b5YOMo9YNxEaw+Hjxyk05YGRc8pOMXz0+3L0kTbNBi8LcYIWdVkGJ3OTC21uKnpgPLouusj8Vlm78XyarjgZOaMjZfrwF4dqMramFp9IWzhecaWKDaorhLE0ur/a5CL6RVPm+erSyr0XsWEG+JqyqGzf6c790XW+y2ioS5ne69H/eOkXq4h9IU7H0Tj8MkLP8DS5SGP10d66c6dGZO8+3s67gSF8uR1efhae1gdN5lBuPIZ9f3SqNfkfR+bZtkMJLOyjvu8//s9/Z+/mnXtFYKPVIPbu3fttY8O2dC9qxPJv/eZvt/Nnzscbn879Pr3IlIDyunJg3BICfyEQ5uK5M5j2U/zjP/mTWkOUd14GN8ZzSGN6uzrCS5mBgjCXmirhqhRmfyxnf8OPeiYIq1/lSfV3LHuYtypyqfRcfhF2aSipCEpWxGBeafUjRzH0flNGBQPzEAlJLqTqUuo5y3sOMz+Pkgqw9bxnMTEhV7fTb9E4lUtA9kWIeZdSRUayUW6Lhxfbr3z1K7UaTVdogZUnmXotv2ZRjL76EdwwMNIqBiNMVprm9//pP6lVqSrdFmJSkr2PR/1S2hgR3DnCWcqnwDrURao6PoOa0a4Ga1M/VI+OsgqUJMGvSL7oGiYPHYuCOHf0Flh5pV1AQo/cZgwp9rFEvLIJnqUAeNhF2hjcvXiLjIHt0mQYwCfpO5fI5wvvfLEdOXo8KE9kHOVgBaUDeQZctXC9ImJwYGHn0Xr7q299q928drUcG+mj1US9YF6IMdfPA4eVTo2A6N/b2LQSmsjaTj175Si8+eUvtwPhdY6WDdVdfyadTGHSZqmX4oSxyemDRS/lFuJzlgyEedBfFF6GIvCCdV+cqxuXPm3Xrl4i0VEEoV5O1Op9o3CWMqKY/MDL+pzhtmg4It7wfYh2GMmqI9fwSkd+pCJlikCwrLhDSjv/p72pMdeNjF6PUb/34GHb2hWxBT9RqrVCXcqmmGsUa+Reqk4wQ1Fx3IZUr8FSpYHDwwaHIfPSUiL0+ZnqswuENZARP4FVFojDAO9kfDq06qNXcz/wSnsaINir0T3BIeeIdylHg97C0IAxgZLoEPgQrJeBC+xSuTZpGI/y/6Vf+dV29MSp0DygchYYrIpURJahA+KQnXygnvW68Q3ayoZ4Fj3BUn3JaefPfvaz9rOf/rTgkTbHjSUDeDowyGBpazlW4Mw76rNewfC9ptNpJ71YdDNHu2diHKbPcbTMYpCaNHCvDwIbHflCsl/mi/xXOHCnsiuyE5EbONLDRJWh3UQco2d57E6CrFt3H7SV9a1a3OLv/Rv/WmWYhq346L5hwB29IiJFR04XOfre977Tbty4Uk6tKaaVfct9/fRg8RxoGMni8dQ9OE9+V1CRptOjZFMbXMIvslWPLKNI/4QvGHXv4HX403ZEy78qx5RAR+mXEQ36sz0DoE1gN9C292FHRg9a4/pRDOrtWi/7t3/7t9vXwi9j4Utrd5NHDgJHOFVHdtK26PKSpej3Tz78Wfvk/Z/FcV6LjgifR69Ud1Sav5+dCZ5nFuYq4JBN2vfv/I9/fW89lhqzzCdqqX0fdfxGqHZ3nkV4jravfuVr7czJcxVJ6ufgrfLSGQyIqihUQ1MgCYAUSgjy3n/vg/bTn/ykhE6/DCQ9i7KB8EpHwlauEac+0EXKIcjP9S5EgTz3SyjzThHLXx7I7bzfvReKoDr8w1DKoahquzOfKQNsDAXhpWBrSgbFE4Qa8UyoqkM/9w3aIQy9I12fZbzbeGkUkM0EOPqVngwelI9wPc0bTy5GMCjJ/Y4HkSzPjqNiG6l7D+7VPpNf/9rXasRj6B8DkUguDG3RccbHcXBqpp0+c676ZDBswCgPenV5tX3nO99ud25bdk1ECzuSAN2RCcSdyQhzYOupMwqL44B9Qt9BGAIoutcgnTyDc61DXGsspzzvVwpKO4O/mj7lXupzooSVWtAklZaA6z+rEbB5X3QflVbv2v7M8p7qtnMMQa6FAfY9K8Y1LYTQwp1RlE9S3vyRo+21N95sJ0+fTXnjEXDD7xONzko3x8tWLr4JzNYT3o1j9/EvflGj4nV93L3zoN24eS0CaDlOe6imzcHReGhoFSYRJoMQ5JQiNEJx4ejR9ktf+9U2Hgfgucg/vMKh1oa9RKd4Hz0rxZX3OXAnRO9gCi6kuWoVmjSEU0c9irZQCb/vxfm6dvnTdvXSJ6FRIovAPUkZjEcxpY7CZfCId5hpurPoWDSiUHC/j7oRvHZljeb1fgyH5AmZLAMRWCl0ioYCq6kqeZZ8khUjPA2yunvvYdvcjhKJjJs2lMqqHottnD1zNgbXrIZ77Vmc8r5+b+icckPdGunPadwf2taAnigj/aC6aShKBtxCFqI/A544IvBjoYSn+m/hzf3oB+2WRn4cOuu35ruZO58GBDfqiSyHtzmZU5G1eiaAlnyrG15CU2s77ybKWFnfaJOzC+2XfvlrtWWj6VFQ7Mgj9V51G5TDmtakXiu62Y5NtMfw9oiy06fGoIQWT4LHn//s3SjbDxOc7JTTJHAwRkDBdBgHn66B+6inMiLdGBn/wvDG6CAW8QncZKYyiDnghKEAUzknedYCM+BhCJWJV3RBFW/mndK/OSqSDO0JacQrOqU7Aoyuufd0BF26pYskuNqLHNpRaiMGfjyR59+K0fmlL/9SGXrGS2q5Cksj0Md3dYDBXNyf/vgH7eaNqzWvdjx1GD0cZHV59nR4iexZvcqV0hO57v3i3bQdLnQFGhhlNopBhOWs5J75xmU0I49dpuh9kt9pFsTX2fk8MMJhPjEGdqDDC37/ByZBHzgqCLKoRsrmfJviunT4aPvNf+W325d/6ZeiJ6bLMaezyvEqnIf/Q+MaTJv6nj7Zbj/5wXfbh++9m7ZL1D9r64/WiqayrtZpmI4M2W3IIDDdqvve+PrRvWfxdhdz4ezZs7VP7fraZoDdn1D5aXkG73zhl9r5s+er3+RAwmapFf2cFDWG1+YaXp92YQ7CPR+vjJenj+3KlcsBLoCGYTXdM5VuS+NN9UAEAsXg1dSHMFWwV0xVuEtDqwN/xISVRkjFFI7UzP59fbFu3gsmrAFAjEPK6IMu5Py751jTLIIs1MCoT4KE3RHj8rBNiHbYWo4QHQx8RbyUU0PuwZXvlg1LIQU/j6qP8OPRMRypP8xEARtpK8WqTXdD1KvXr7b5hfn2G7/xN9v5CxfSXvC38rTsAzs3NdGW79+vPpa33/lSlJ6lyFJenhFpmg7zvW/H6N66UYOHGMgaBJV29ZHK46UcOCvah+k4ApQsJSANSfHCZxlcApp3CQbcMbLoQGkwjrXucpTcIMhGYZb3jG6EJs8pB13hwEhx6a86IiTdiQqtKasoT8PybR9ZC4AThrwjJUqUpQetAmZ/VYsajIXP3vzil9rJU+cD34EajQqn1rhFxxqcgq6hYQ1giBJ590c/juf5fow4zxzNKbbQO7e1j6HlXBkQQYkRZqN8bVO3Ga8dvr8co7t49FgZH2LEuBe9ywGjmCkJyih4CV1PnTpZ/dIcMWlsffx4jNJhXIxYhiepqL088zDG6/KnH7etOAmyPON5ZjK45aTzpnOxeNsny1j9bjEGZVhSFkMP9+W4eiR4o7j01cGp62goTaftInXTaigZ7yl7SLebVmV62537K1E8aWPabOUcfWq6wfTbnTyTCPHp41o7nNGVdYiAlYziMXLJadqLnE0EHpG7LoKlxbk2E7xYtAAvOaqfGb9hzBwMHtmqKW65hEZpffERY20QjajV8qEciT52IJUEF54vRej91Ek28WnxCt4NrfePT+XzRbvw6pvt7PlXersYmpFMe9dRAzFTbAgUnNI39IjgYTqVGPw1U2M4+kCmECp0/PH3v9/+8s/+tD2JgTCtCZ05PcOWkBweOgUO8YM66QW04rzVvPG0thytHBWppa1Fy5LhDp8zTcvR5WwysqQ7QwBRuif3PS8F7xii5sIwNOUUYQEb2WTDKhOovBjcJ9H1jO7jBFuHjh1vX/8bv9lef/Pt0gG1jWDKE2mqQ7CiPPqFPjTl8vvf/Yt26eMPcz06MwGMUby6zHTzCAzQo2RNu8LfQ3ZHq2lh/Mox1rijxw6XA2sZWLZIdCyA2d2NYx4YYEBquvRunqejNRTeDairwGCi6186l25TPv6FV5XAJUNsLQRdObvP97f1zeilza12+uyFGN2/3V557fXghrMXhKUs8otfyqiXDkxJwf2j1ZX23s9/0lYe3kkgavvDreiSlZSfYCqBU61qeCCGPmUYmxFUxOj++glNLiIuReFMjB2MsY0BDXA7tXj6WPvqL321vf3WOzG4iRCioFjwI4cPpxKr4PSBD5Q4ATLYppZyTCW2bvvFuz8rj9D6mNjAHFIpDo0oTzBIYnx5EyIHqZP9uQZhlWLDdEE2xtJoFC9mzMkYVURVSAnT59MAK8hFHIwuEmVUTaqnkCo9EkQSUNjfC1M8yzsptK4pgwIQnUCsod99VZwoDUIeIydyNJdOKo2Rw/xgMjBFn7UJ+DXYCxQpT79NAI3Xvd5u3LodozHV/sZv/q32xltvleLmMMD36srDtre7kUhtLRTZ1y6+/kabitKq9UujCA+mbns3/vC7f9luxZGBX4xHEcH3weCLMQSoyIGBrOg+zBP+KINacOcJglleY/BNILXd9TxRXrATTftiDRQD6ZWW1Iee+tJmDIiZyrh4PwXU3Li8S+FEPBI5B1dVX7AR0CgaqXa0q5Rs4DEnD4CMsiUpd/LMowjDgSi6V9/+QjueSPdgeG1nJ45Cyq1t41JZICplILKaDLF2Ntba5Y8+jENys60sPyxjir96ZBBFBPYoCs4ZIwvv+Kr4LtBSYJOzc+2Xv/6NNnfoSNsUDafNlD5c9y4QvBH85BQdo83p031HmZ4y1HasFdykVDxvTvfa6lrbjnF7HCW1HjqvPrxfdJudnmzTgbFkI4gqvixKhHfUq86UCYllZKlKFeS7J6UbtY2RAI+WiP76AEIrx6FJrkdu8EBak3IZ5ZSRw1S++3eX2+2792KIc3+fTcmjJGMojDqmG2YXEvEEx1ZbkuaJaStFJJosPUYu8RXnLDiQXjaI8ejRw9VvSUcw8vCDxuhefby6C0Jr9KF/ZHv0XVMQ6CSbBh+mMnLkGS/tKrjRI/UrT5sGWtIpMi2VloW26KqnL8bam194px06ciztoy9iCPKusjmIg0yY+te7grbiRIm6+hSPifE4eWlvKdzUhv91NfzkB99rP/rOX1Q/3oQxGPRO8CO7Q+7x3hAROsBGv3Bi+8hkMhouDpzuFexwmnbQWxw2eoSxI3/K41jLFvSxKrIt9Efv767MTRqCH4b2ObwPdsbWEqBI5kFG5fmLA5UR2IhsrT/abktHT7Rf/a3faW9/6UsxfrMlM0/N4sB7YEsZ0YCR+eAgZa0uL7df/Ogn7ebVS9GxG20szx6I0yLrYUAdpq5VxDhzMfC6JFHs6ZPQB9z0SsBk3OkcI5FNJ1o0bS8wsze729GPLzj60WX5o5tN5ax2FuWCI0Y75dK/yqnlF3MY6Iqu8ExX+IQXjrHnH23tts0479r/KI7H0RNn2jd+47fa2YuvUlpdb+YdNIdbddHDZllwog2IvHLp48jQrdAkNuPAXmgrk7evxr4YREeK2DtZ0upqO3R+/puUiqjA5F9Lg81MxzsNkgyrNtfySELuY0ePp4CDuRZDHCFiWItpqvFGuRnIQah6X6mBEOZJMSS3b17PPV5wDG0aUIojiKlN8QO4QSXD3DH3ej9uf4YHzcunInhHmD2F1T3PS3BBRpUXQtttRsQgrSvlBQE1NYNQpIyKRT0T0TDSEjMhhJRXTdoOQj0zIaUUInlWtEsBGPU5ESEyIKb6N6M8ihARkKkY1ppTpsz8YXK3PGOUpgU4hrmQRvMdPXK80vlzs4thjLnaFPzm9ettc/1hYNnXZufnm2XrTK+AX4UhvDme9oxdX74faYpnG1wRUo4BhVBLNwYe+07WPFUMmjbWtJ+0mQmc4ikT8uCJ41ApNXgNPSoVmuelqisNFIXAo9NuJxrwMkuhhHnBSrTh/ll4CL72E+4IWnne1V/G+ASGkeBTmIwvJfkitMcD+ZFHtaUveGI1qKkIvRGqFB/jZjMAg/sSNwZO8wWlcfNq3hsU1K0bN2txF0cxeQxUOXJpLOfOM0OamVdcC+LnnJmbT8R6ph0+dCyCO13KOMiM4e4esihLPTxv+Ox8k0dStpQffg9gOXvkkQdrcBYcGqG8tDifiP1kOxpnFX0eR9hLZaTMZ/G4pfBLkeR5g/1E/bVWbE7fS336nvrCYvUuBSYlS6DhrMtfH9BFAW9vbZVRdR1XogM561O8evTN6K2G96xAp9RITjkaVQ9eD56kQBl1Ch58+DugVHPzWJWfQvs75Cx4M2q6FroI78O1+5wajDz0D3J0KM5gM46QEcExnoEvWC6nW6RUuAyuyZGRztKv6q++v7TH/SEyrOgxcEpNb8fJNsrYdBz98jaxnwiudMfE38t/eR+t0n6N4LyoxwAZPKW7yVKEeJasM+7TiVpr7j4ejfN07dNP253bN4rfzfvvm3yEz9AvVXjOpxOeim6+pJ4UX3SmK+klDrPf7qML+qI7ebQ1psFb5A/vSGHSd/17ysbP+VJZw+CTXFdXRJ5B85m5OHYzdFXwVDQcGfk8Cwe66PKRtu5vC0uH2+tvfbH2/5ZdALwuHTzA2CuzukVSicFyFjK68vHHFfHR7+MWnIgxrm0ryViuTaQe1utZdCDU6xooGSImoTcDJZ0vg2NOLYM4nmi1phbGucfT8CX7+NmUQXwTvHA08aisjgFeFXClgdFc1Va8zvEpigQGm33Q5YKYmjkQ3qjsR+hq+p2BcLqzjhw+ljZH3wU38FT4Qi/0Z1dkC5/sltHd2YnTNd6Nqpkr85F1O0dZi9uATrM9Oh37WIqxqSP7v/miJu/y6MLUAbz3AepD04f1vJ05da5dPP9qKTxemjC/RtmJOIKM2koO+fMD89fyV4kMCcbqw4ftvr6gIKz6ZCAbpwQxNSAgnOUkmITBpz+MRpiHswtWnAAKAyGDsJruUoaBocm7Co4AUDD+8XhqRHXeBx/m7wqhR2sUkDV5GXUMjE/VYfu155RC3lOH+pRDqMsLjXLkEUvV8s4pxorg8gyvqAxunZSCFU2etIcP19vyssnwYZIDk+2VV95q58+/0iO7ENBEeVtDPbh7uyKBQ3FyZuYWy0O0VF9ATT2JyqJMNvLc093tDluARkhrUms7xsLY8EQJSFvWdKng4kUcGEo+2i2ME4bkKEUQ0phOu1zjHPkO35QgXOpvpEQJmu/DfNw+97ffq2v5nI0gSqlhUkomIJSwEzI0Qa8hKoGnOnKrR8udj+Zm59vxkycrLR+GCI4IiRWG/IXp8UPg5CxQ2ZR9VF3asb999OHH7dKnV8oIEUiOoc0jrLpmQRFzhicOxgUIQj1DOCm03RhXAwi3Qp8zZy7mWow8PieQcTzNYzWoIgAFt7xZo3D1MT8tA2Eif5cHDiF5Ctyhm0/Xy0nJSdOs3F+uFXyeP45DF4GksPsCBvH0IydlQIMfhg3/cHx9FoMG3twKKqNU8oA2lkySk1G9jBWFxQGr/ZSfM2iJ2hm0KESjxUORchAJ3XZ4eCcKhDyWwopsDGMi8DsqoXNI1+sJj6MBhw1jSrdx8vADEJU/JjUbPtgnBZoXGb5wYI8aovhsf4YvaiR7FFNaV7jknA5OGvmyyptFI6prIPWUXGF1eiQwVhS3LzweHoEzY05kOERQTn33swuL7fipU0Un3U74jFNSGYs4cnRHZbcCd1+cJ8ZnbrYcJQbGetWcCfxm3WoOaq1+ZqW90LEbWoYu7Q+y6JjqOqNnKiOUxsF37pFLGTc4KoOe+9wIhk0d+os9WzjIe+RPeTUvFQHS5rS62l1yVLKrfLIGjqossGqfukK/6GczLOhl+ooMivYYM9NAZUYeB57d8ICFS86cP19zUdHZWJSHK+HXnDa/4UTJcnEoOcxb64/anZs3uj4KzAcD/lTqs1BPUBCDGz0bWsUWh6YWctFuvBHnOc8Hq8VXItPxvGw6Z20LORPYlJH2gFmXVC0Uk7ZDsi4f2ME/FsDQRmM1ZGesYiiQw18cUFPK7IMMUaWvgxP8DF/g2aB/N/qc3tn5uXbhlVealec4oqJZOO3TYyMT4UmGPMgN3feFL+FUXzh5H68u2OPR3Yfml0q3yPByNisTGjlV39ixi3Pf1O8mT15euW3XAqgIAdMgqLlLr75qZaDJALJZgBtU5HgSwbdJrxV0IMG8NikgRBWl3r93pz28f68AxQ4Q4V7+BUHdYFcfa11nRCNUYc7wViGFl6C5JtpPRjna9KDmZQZxZXyDkIrCwjjlRaSO6idKfXtPQ9CUU2nmMCAkUEiiEqs11SCHvEAIa/WmMBPPbCxlW893LG3bF8GMhETB5DlGPcgjsNEeuUc5iEA7jMoHVxn61BeyttlETfZ7NNrVDjdPMWDqOf/q+Xbqwul43owPNEfhxmMa2xdm2Z+60xYrqIieK1LIfUbNYh13b9+uHVkwDyGn5CkgOOvIQ4kCpaKTSjvmJs9t6IevdGO+5JFKn3JQKmpwP3BjEGWBDbMRnBLg4F5qi0KkqCmLWp4whoJQ92U6GW5CPRGlkxM/MV6jejg64+ElaaTKiKSNYNYAEaV5o7uBW5pTtCsKBQh4d3csLLCRhxmZp+3egztRslupYzyC+LRdjiK89+BuSBajmnIUq93uc/j025aiDn5NIzNR/xGBfmxRiY2Kso6fOhFhni5+1OcjPVaOj9QhRQ2fKZtjSE6OHz9Rc4oNoKKA0Yxjx2OXNrMs3J3bd9q1q1druza/ay/VY0eLpnjeYuxzh+biJcfRimPzBK9QzsHJxHQixigN09PskGX0th2TtoN//bXWrX6a53ZlFxjB4Ar9ZE8MwqkulsisfrLajza0Y3At1Wgq2ZqFBHKacsLhNhsgbF7laI/oUmoXfSgReq+vzDaKvPJsOU058SEnF4+YcmM6oOiS0ayUb/BXgw0jHRSdASwMq13OdHnAhb4vfahkhqNCAYpA8C4HiRND2ur5/OE3U61kUBzaVunZkqEYiShjqW4j2MttC105sPq5uxGKcVBWtYX89nWPa7WowDUxtlfdABaj4cQ+y3tbMUA3rl5u9+5a5KRHtDXGgQ7hJMaoSM2mCd3pyPeoi8rgkCMGh/BSKY9fJEBJZDgxHafgILMSmo1FbuMoPX4e5zE0xQd07WN6LTKyL0GSqYEtn89Tr3t44EmKNQDwBcUWnh1L5PU0lZj+ZhAZeTdN6EX0vemAz/Kuvu+azhXYxiKrp89fiNN7vK2vP8zzz9vi0lx4ZruyAC+exfAFnqCraLy9ZZeo63EWH6Vd+oU3UlcM0gReHY+OiGMQ7DwLPDtP6Jc4IuGJ2vEodZWsh0djXUsnyToZJ2GgHu1qAOXD5QQsD1cra2EddN0VIl1zdbXHRgiWbOQk7yTAoWtqRS9A5rlaW8AI+eBHNDusqa6uR1Z+2zEj52ktPWy8x8W0f2lhNk7GSmTjQcjEad2OLbsZvniYwMdyxevhTyOVex+2U8DC6ZX54Kzgp0lZusnwQ3hCVwu+Hjt0dvabItywW9vc2ixvT6Q1FgVjpwgre1gE+vzZc9HOlF4EJwpWQ0whMiBGFGEvSErXdV42r0XovrG2VikYC5fHvvYIKRzKjjBSACuGpcx95iRQxcCMK8HLd9FsTdkIYis9VlalKwEGoBZOiPAZ6i+1mWKrTRVdR3nVwJ9Ilwi2UgMpi3G2rWH10+W7cqSNCFV5wCmhwxPipkCGh2Eq7xJLBIhcLUWjLxkMlXJn0MLEDNCTeIC0FO98Yia4mQ5RJmOMF6bayVNHw4Q8bMPXN9q9EPVxPm0XlattcX4xCmOi3len1O3D+w/a5cuXamk/zMcg94FPEargikdFyGv1m8CVS2rP6TPKOPDb5o4CMAc1iJFrSiQS4x7GMM8XQ45FMPR9ERhzeTGo9y2pF1MzYviuTMxpxdST07OlcExjYjBhMO5H1W9wzl4YYDs43g2PMSCYX/S5E2HmGOlHNLDtUfC2EwU6ESVHoPTvWLVKFL0To/tij2Ni4NxWotNbbW19tQyeeZOXLn3StoPzvjbqZJoHf4xOvPgI+qkzp9K+/TGmeSa4tWE4ZWxNazQyWncyXraIZCcerHbj1LBHaBkFGN5BC8/fCl9vbW2011+52A4tzXuq+rGiP9Ke8EciF7xODnjvpoNZLnB3e7eWQJThsIKOueIiacK/Hf4xYGyHcQtdZuYXgt8ox7SBw7YZuK1bbPnJokUU95ORwuQAjMfJGxaAqMUU0AON8mwtKqIbxCDHqRi10IWxffDgYZTG8+B4pkbLM2zaaHQxMZuO81BRTww2xtkX5W3hA/KZb3nmpd/kNvzjmjpFUhyBjegWMldp+vxxBGWGKN2wYvCFz+Ar96MT7YwlC2Tq2dZGcJMoRApadO/ThvdrOTeiKGux+ifPy0F6lPYYYGcWRl9a8XF4b7z63DmAusGMWdGWfeE1aVrRpZWnZGziqQfyyOp4d9AXF6x/HD0Sx9JWjCvWzV5dDnxPalece+E50az+c85lMREnL+9yZtGGXDIOZALvifRrMKDnwyBjk2Ntcn66LR1dbEdOH21zh+fa+ExwFz7cF9hTcAAyqvxAexocx+60ndB7Ozyym09ToJ7mfBxEPo5O3JdnGd/t6DB92n3OOcMcHZV3XdvPGIQPjJ/ZRYvQ2/e5yIJtIZ8+s9PXZqoOHsBnPeO9x+3+g9vtwf2bweNW6Bwe3fc4LBEdd+BpePVg5EfmIkYm58Khw1WH6b27oeeLfUalv4iR302b+2A9A2c5kRxgTrlFQBhdxnNtzbr14JAJiD6L2u3zkONoRS57t1EPImrsTPSDTfTpP+NqDkYfTYiCq71xNOAg78mopIjSN7XoyHSfL43nLU987NhhZErdK6GzRWUElmuh9fXw3f32aPVBeOBBAtCVyI99C+Kshx9SRYKIOF2VDYyej/zTbaJ0dlXgZDOLfb/1b31lT9rsYTwJfRjCZtZYamzrUTybQPdrv/qN9uu/9o0YgYVKZW1HSfBArazE8ycQvOGlBUaCl9wNkkj3xtVL7ZP33m87GxstZCuDScoqtehfzt4hjlcDdVi+BkrBZCEzd8IovCpfPVf9tznl2ytai5QSbn1/rkv1SldE1svb5X08C8WkmygPB2NV019SKIPKG2copfYYctHpQhhGWtB7iFQDqPJuGd586xG7cnK9jHKMXO6JdH3XRmk9qSaCL9p8EuMs1TOdSOfV19+o1AdP/f79++3GjZs10VqUQvldeO3V4NjSm1G+kzMhLKN7v926dq2cnCCz0lzSVOalihJ47v9frv47yvYsu+sEd3h3w/t43r+XL31llq8sryqEhAxICJoRf8xfM8Na8wf/zJrpmSWgGTXQMHSzGliY7ulGICRESUKFDFUSQqVyaSp9vsznXXgfN8wNe+fz2SduVg033n3X/cw5+2zz3fvss4/ARENstnjSMwFFCc3nPAedkDFst96JY5CGmz8zw+2v83m5FEvGpr0mI0h96WvIJ+kJjX2U/tNvzsu5YC0ND8fKOZkM/0prvteQbWIsE7TB4AKvOkpShW3YPudt6MMW4zA4Mhpnz12IgeFSC1le26iuF8alz15Lb1taWX7v8aNZBKqElNKrw5B5b6swWanM/ju+63gpZvI63ipMq88YuTE8ODM7H3Pzi3hX/TE6foLv5QFD5j30Td6GPnr2GH9pqZt39uzpcHOBbou9Y/wFn3qUersanowaQHRXAtRRPrdu3Y5bH9xKlFz42rlA564sbl+Ak3SXnvbTc92ezYfgUbCgYUygwjhakN1lFtK7Ap84Z+b4yOPSGIHJ68izmXQDHTTkVk8zWjI/OwuKX6A/yAHiIZgTeHkNx9WkqA73kaVfezW9ShQIx+hpCijUFSV7GKXJdQ0fmlBp2M+i8CpU5cLIUskXaU36yFfqEGXSteCGN5U9N1WRFpn0SF+NTDidZduV1UZ9AGlmQROdxsxypn86DEY4XJePtOf3KmajF8OMkTpCXqK5qTtMsLRcom1z7tYkMwtkjI2N5DaDwsbNjeVYX1ul7RWM8CBGGl7hT/6Znp6J9957L6uZ6dlawMIwaJnKKDKTIVXGUxoZ6RP8uT+4IeBdlHq9jXHmezcGEDzKh8povY5BEexhQQ+wtFtVQEV1C17weI2Q41OiQ3rvWQWO/htp7KloSNRdGFSAhvdyLI1IutIkpz80fJzreAl6svQktBNAqL+3Ge+swmeomT/3RDby4X0swGIbDLvWapvQrEzH8YbfAFPotCMNpdHGKJW4dnZ0cGxvcM0eZNNRVHcLxNQnZaokZT1tAIAIo6j4GG3KhCj66367Onv9tM1ll4Z0d/fMlwFgZXvoB7bH+VXlfhtZFeg6j7uHEZSPjZoODLihTA/e+vF2otBJGuV9UJ0aSvWCfCx9ch9n5GyX6xlit/8C5ywDzGejJXqzrmSQl2z/NrZRnSQgNnIrzze99OVrdT1Wa1/OzcwnbnVXlyy1hgdso1xe4W76E5MTEKuSHh0skQInatjZ2klh0eujJQis1NTPlFn2ouquPipABNVvRSUq21QGHi+DcYbKyTV/Gm2J55M2ppH1kjIHmoHBVKEUhZPhToyDnfGRjJivKEeVOcrezMjC/M4LaXQVz+PrcS+ReAfCb9gqd1uiHYaRGopNYdED2+XaZjNnkgJPFZfXkLj22HvIrKbSG3LOhCGQswyVFXLohAhfMGy4TqW6CV3SS+FLvVL3WDXs51xFK/TXaNpHw95ZD3a9muEdS156De+d4ec63htgyGhFRgl4OtAWJ9DjkcIqW49XcdtOwUGCE9rB1xiWrmRg++E8tBEDkymGLLSuckylwThBx/QUoVEpklK2HXR9mt6LCFJAIw1U9RrH6rpLcpyf24beGnUFXcUOzWi7gE1BsDawAqOyNPTrukfnTt1RybGScR1D51AsuCHhM3TPeLe1wcec7xygqNVMWMPCbmSggnZszYR1XFTmzskIeAwFaTAaIVSVq0u6vvCFL2blLcO0pbhK+vrpdZd9TLdjdW0BHkMRATbX1pbpc3PutaoC0APfZcyULw2uVaRWALdVxnBoeCieuHI1Tp3UsB97lrTL+6ikBaK2WwVptEnDo0FTmSv4jpWy0wipOj8n/c1878sxacNj3oGnjlIBqEgHhgazIs6jh4/j/ZsfpMKeGB2JCQyMa6ofPnicxVf6+waQ+f7k6bLR+V6Op4lE8qUehvOmS3jI8svE6ETqi4b86I0rd/KIMm6I3fnqvr5Bxqg9lpbXUhY0kM6JqXQdT5WhvC9oXJdf6Kv91EO2LToDglMVnPu9ukxOg+vSki0MgpKdwEW9wf019H6XPAId1CsaM+frHWN1hHvc2iYjF95fxW+9apd9lDlM+41Rg3+UnV2rNvG+t6cP2dBwtKVH7dpyQbUJNOoiM73dvk4DoIFQmStz8pl9ZXgZO6uLbSIPZUMDi91obEwy0/A4/oJu9Zu/CfwExSYUCiaVZ8fQtnlPZd4wq8k7JTJXz/Whyss2vCDAckc3I3ACBKcL5fk04CoA6NQB4JHH9UKV9QSQPG2/f1YxMyxv0Zk04F63+SgToAQqwnyNosZTwFfpcWme+2Fr9EtEwHK76uAqADrzF9CtbtjvGDk+gj4rSwmojAjknDMy0UO/1EcCXqckzLGxjekQcI7n6zy0H+d/qCuUGVdHCBjsdwJ2eQDd5Fhbp1v6CrqMQiUAgF72V9kyEuUUSFaB41UA00P73fNc3Sdf2mh5kttxTsnHsCRvaa9z09ZuaIGfbAP3/7/+n3/efibqyWIFcINfKOQquVLwQaFQqPgtjZQKriXnLUrWH99B5JoCCiPYcefRbLhutuFhszNV5HKbhsqEk/RSOdd7qcgVAsdeV78fJWy2sCjCpAK9ConkAYnuuI4GNudXpSLd97Md9r2vGnF4OFGdj1wDyL1VaHktDJHKwHqnKqS+gd5EvjKCCsaByxrRHKP4mlikoDgfZJKIDK75Vrg1XNKtTNKLPDW6CBz0KFCD4/ic1Z2ghe2zKIlhRBlLROfuNgqWRkhAIejxPl7T4+23HbLvaYz5X2Tqw8HthG72TcUjwzgnZftUhmkYECQZ1OuI0FSQvpdhRAKiVpWlNGHoGFvnQUGfBzCSXzDuCqjhc5m+0WfRtCeYfOd1hCA5DcCf7ZbZTWbyHMdaYTf0q9E1gS9Lwqko5VouqEKWpvKEY6GgCIT68WhPTp3I8XQPUxncSILjuqtQI/IqKcNLJe/AhB2XtUUaSRVTI0/B6xdvXl6hPygQjXXOz9NHPbFUNtDWPqsApaverkUDEngh6BoU6xdbbUsPSQE/OMCQSNOkgP9jAFAiKncVdXph8AVXQIEWr0MZ8yHAckyKd9ScUyZ6/25kkCiae7s3s+0t/C7/a5BQlhzPEOONITdcU75Nrxkg0A8QUMEKPA1lC2zkUw0yw5kAq4pSUGYq0LDIDFzL2ObY0yYzwN3lxrqLjr3ep4BHxWyN4a6OLtrE9/CbtF9ZXUnvQVq4yYfXdd5NgG//0tPmLiZ76WEKENwxywQaaSCvCIj1UFKuOViPXuBqexwPSxViHnJcnIs2iuS1nUYxxO68uPwkwJWvbVt/BQ+2qT3lw4eREuv6dnDvXBJD/7CP8AggFy93ZXUh+c1ITE+3tdkteYpB7OoFbLkRQ9kcI50GXluRw1xqRLuNzqQegi7OWerF6tXWm9RNRTc4bupPgYLvc9qIflgMImWNsbcEYVkzDz/Qv5w/lyDQIaOCPKSz8p/nci15wP44hZZyCy3UXepXQZn8mPkv/NaYT8/lia0abbgTGn649lV+4lo5tafMcEuNvQDi4FBZ2WFc1wH+63xvsipAHB6zbYODI4xhF146RgeAQhdz7JUBp/Zsg4mkgkvlbHx0Ep1htGg/aW04Xh5MHkC7GNkxZLvJmCgb2qYenAsdg5z/b+mEL3ZjdX0l6eUUZuagaHSRTxnJiJzXS3sATxQPHL1LP9Ws8ooeu3pZfWthHsdSHaqtFDxo/5yCkMbaIHWCORrqGL8ru0YJkKAR8i9Ydmya/ud/8Evq9GRGjcwWDXNOUcbQ0KnYDHmIxHICmwuk56Vy4hw9QA2YRNH2OahlrZsGzoyygqQ0rnqGhjxMvlGh2mEVQUHJogHDyKZdV+iQSsTzSqjW8KNCpVdXwkt4KXgozo1JUHfgMLQikzrYZjGKLESaErKLa8okEtxwuGUpBQzW99WwDYNQs+Qbx6RHjJDaHm6dg+NnFbWeXA4cbZfgIjivmQaHh8d5vG124JDUOFDJcp7hii0Ib+KZyKkxwW8IoxMU34qQ+tlwMqRLoWmHLiJ63ydI4dpFqAwlOV8H8+S9Sr81to1jFMDGXJnGSyVtf8or48U90iNF+ARRIuKCyI8NOucoFA6sewIvLS3Sd5H5Acy+nUKj4pM3VLLWwG4GzVpAIUOj3EC+UsgdZxWBvOO4Fp5AQdNODbYGLoECyDILrUDTjAqkcLdkiMvkI/lHPtWjd3s8QZ7jJzJ3Lsht7eTR6kbZXSSnEehfhrn9y/spuo4ZRg2vQUL0VfpS6R0i6HQw6QtVsz2mXpZphrJ8rYGC9Y5cBib9DJe1tCKU7U28cn3G2vMFXu7pakEJ+Ry1ixEElDGeySOMqdezDY6L/FP4tIyTkZWeTgvNFM+WpkMux66p0Jx2GcJaXl6i/a0x1N+XYa7M+IUf1lF0Jool4oa/BMxGp3xINysQZQEC+uPxXtv5T6MXKaP8qXSklTKfGySYXMR4Zn4HbXTfV8G458unqVgcX/hf3Z1zbYyb88aWN7XfHjOAZ+E5K6u0HRtfksroN4oqQQ9PN6lwiziN3BJ9NFIhLwkWMkGP/phkmUXzWxj/DiM7jCUypAe6aXiPMbBdZkkrw1a8Gh4chpZ67NvpkajsZQzLGMod2zt6Xvv0XUC9m/t/G/FI7yr5qC1GRkZjcvJkjqt6SxrOLy1HHToPYGic5/Y455v1UGW9XOmhcHGPQ65vhCEOin6U5mnc6FMjIicvpKPjmHkiAnGwvwMdBZnyjqrIyNRujqv8IG3lKS9Rh3cNfSu/jQRX5W2Tfkv7XozUEHpPg+E5Rhak3c62wPAwwYj8ra62304leA3rNTs+8othZWt9lzXAh+jedUDCenrEJsWZaOg5ev8ad22CdF9cnKeP8Dhyl8CCsR3oH4whaLdfM5oFHfvRyfBuKTxknwxTy+8rnL+UdBE0jY6O5hhmcqx/2IpMrOUpz5bMZ4gFCdUFAv8E4Hw2c1tdaUQqE1f5c/le2gDk1mIuSXvsX+p0r+P/0KvIrLrd8eV36CEdtH05BhwuzVzuluAP/dH0z//pPxRqJWGdX7KObVHaNA70zq1SCSY6VhnabgbFogkymcpLAcvR9zfeNz7a4TTmfKESs6OpHH3qeaXyKUbBY3KdlXbKhtMJXxUWEZyfRZMqbV38FTdOtpgE5xrakOhDeKveTwMkNSWk7bDjHpcNhKC+Kogq8yzfyDX9xUcqCxqhpyRBVYr2x0eZuNdLdl5ThHcYKyuryegab49VYdhvjZHXUsBlSgGM9C1IqnjdTrIr+O3QRUJ7XY138XaKL6uBsn22RQRvBmczzJJjhAC63EralMHnPtn30t/G04dtyQeffSuDSNucf+U7PanFRWtur/MbRp3fPMPNCpJxGWvBWAnBiZy5hgaUPqViZnxVEIam2lP5lbW1GgtDVrbD0LJ9cMw1GBrE9OL5zfb43vv4apWkbbw5NwYfHxtLfvEazhWZLb28shILi3PZpUGUhgZEr25ldQP+co14MSYiatufocT0FjToxaB5Pftp6Ncx9D1QMqcCMvS/tcGRhpvLMihp67gJ1nL9KXRKICVQwBDt7Jr4scJ7BVxUzNWOedrKIIIS62gLHlWajonKTN6Qp9Pb4bO0k6b5YPg0enoO/pZ8zXlJa9qr4rRknhEaB6UL0NHSbFKI0RgVJrJDAzIaU66YITWNZYIyQ+wCKH5P8MR9ElAztqm0OMaH95bn7Keeuv1TL0jzNCAaAenJcRrYlCN+c82sd86QofPtxwrI+znOzkWmx4MBElA1IiX2r4QkiyHI8UK+DFnKO8qI45FrOgUEyL1Gl0PAufA9xizX/XJt2yV4tE2GvF0SJL/IE45NGgL5F+CpUjQbfhfZTICFESnZqM5l7+S4aIg0kBqCbUCXj8nJqYw2LAPm9XQrfQPoFtfuGxJWnxYworxIxwLeVNRIObSRziVDmzGmnX7WSAh8aH4aKR0ZK+bBqikDykrjuIxSQCN1mrRpeKNG1mZmp/PY4eGhpKP8auTJ+xjOd/qwTG8cZARKnpYGtlmD5jy1bROcaHhNfpNnUx4AUnqxGiwjPfbL8Xfdrb/rGGkYNza850aeL82LDC/SJwAcdLcUrno852EBwCYApgyg79o6ermmSZHqmEJHaejPRhDSW/YPQkmr+hE8Jb8IcY/HVnp4njpYpyGjkNBE+ngdQ8X2wfPd0N8x8weTCy0Ypd5VVzdAshEtHVRpJf+YPCxfyMuCcXWcsi1Ncz8Azkk9STuafuvf/0rdEFnuwsDNXY4hwYvrj4sMo8lwEi4vYGdtpRfgZqmcZRI7d6y4GspMwWl8lw+Ok3gqIgVa7yqVLYOjRyMKNwRgZ5q4TW6Fxf1UzjKjqeVO9ks8kXvOc8AkDQXuQ2L78BhhtoJaPPRCdNufSJL+ZUhTIeD+qez5U+HYplQajgCP7CN/9sslJxug3oKYAR9cJ403BNdDV0s63yXzWFrTgbKaiuvGcu2Y19OA2IaUeK5Mu4riYWBgdOeijRYo2Ikyua/9csCLcuMc+yuD8Wd4NxeN0yZpbnuzzfRBxvd73/vgzuld+jGvx301pCpvFb81kj1Ketg2FZdKVkFy/s7rOqaG1g0n5tywDJ5jDu00xBguKZc0VznmfexTQYMyvoRwPJx3NvTK1/mdUQuX1bjo3A0hBvHc0khzfw2CW3m508fMzExe02QX59HcwcpOOd8l3ZwWUaknqACY6AlIB9sp1eyDbx0fb62RFfSZJGP4X8H0+KQNCsKjcotIDKJCroLz/hZ4kQaGJm37+tpKhrWcu/Fefb2DIP1xjEVv0jUsoai3K2DimgqhD+8v0JMIJQFLrw9KYqD97nj4uLf/F77M12Pezocv8jyGS41rCFkeK+CG8VEhQ2/fJ69xnhVy7F8aIP6UhTQA8hC/J434z2MTMHItmpXf23RDpOqFjDZAhyzFyn1tksrJDGvtsmNvX1XeZa4fWeQHxdScDfna+5rXcGif+CvtOcqxt8cNGbCfjm0xZMqpCo2jPRdDneA86cFVbCf3SF3E07Xzha9pd+Z86Eki/zmeAqhq0sB+Of5p1L0Aj5Qj/tQL9kcwIIDQG19YmE+9pS4YHR2LsbFx+uNcNm1lvG23xqso4l340SiM+tAlcnsYJSukec2SWyIAdyrIeWxpJbhRDt2/tqEPM8qAdydd9P5sV46TulWQxkCpt+sAGluhnBZH5CivqzzJwxoLvzN0b9/VJ+nFQir1ocfZLiNWjkmRc/hSutJHM81tg9EQCZ7ywqvnOhDygvLmveVfaWIWuTkVVnAq01dGz3ZidXU5pwxsdwJBjF4PAKaru5L0sB8/qtMcGgGgn72XNBfYChp9KMdGX1Pn8VmblnO8gBTtnODD7HVzLAQYeRE65jx0paefa7VhdwQZXk158YbyWrmfD+Wg2Bu+x3BJZztte9OWcKzy7fc53fMv/vHfc6SyMQ5ipvErrBzkQ4LZuVRWvoeBFC6JqAKSkB7kMX5XDAhE4dzMykRQ/V3D6iVyDohOODAyjnOnKhivb+zbRomILFZguFBhNjzooDv4zhVrcGR+/yGfx20R/dpvOg6DG39vGM0i3OUcDYtrAv2Ow9P4K5CpZFQqHGefvJYD6efsO49E1zAwX/FdUQoyp4kD7tlq4odj38fgWRrQNplI4/W9jtdrtE+UWxS7dFEhaoAK0/jZtsnQ0jUVjceoZGij7fDhQJZrFtDjeRrL0odyTGHMY7DhmOa1iucj/T1MYXe+VY/JeRdfvZZgxlCdAMJ5TPulV8hFuJbX4fpcoPDHMePTcq8rraVPjoG0kkn5rJLLaQMlLxkUAaRdpS43ngiCLxBwumDULQ69BgLoGNvm2bn5mMXoWr/aUqTZHe5XaJofoCuvNo5HFoWw3/5kG3mjMsoxcZC5g8AiIxsoG9tgWIuD83oeUoSloGZDoHZTpW1CjTTyIMd6G8CqV7G8tJS08DgVlHNa5ijk1ozGW9P40iDOSzrRrjSMfJX3oT8Jnng69nr3Jbu1KFJOyd6lEeKkjIYk7/psXL7Q3rHxt5Rt5LrBg/bc48vayDLV4z1thIrX83y6LWUCJeUE2XdJnvtfp2fJd2mcUr5KP4yG5Xn8Jghx9YMJgakHypDke9ugF1e8F+8raxa+9DCv4Zh7nPT3UcbD+xyPjX90xLXuEkV9o3wkL3CdpBXHlXETLEJ/vtreEQA3POCivG2vAMsa6EY4NIqGa6VTFqFhfDSwJpjp8dlgvU/nHr1mZqvSfj0np0WSx+kIX/GfHq4VrQzdNpWx4PrKUa5nbaPt6EDBYupTHr5q1I0WSSPp4pyy4XmnT4pnaeRB/lYeNXr2sYA0+ch+eT+Lo9gRQ+NJS75PnmPMfUKGHAOfH8oRx8jr6lH1g8d5rtN1/MQxXtfogTrciIqgs0TBlAl52PbYDmmkvKRO8tKcm7oRPby8vEj/ANUuSWIcvafJUvZN791pJPnImzaMuv3yOytCZVJuGvriuXpcR7sGugs6IDP0SVpKO42sy/66O7szN8FkVMFeAQCMcXOJMsqz6jflT2fKz34v6Mi5e87hroybY6XTIbDR4TkGy9w3dQ1Pae5YpwMAD6gPmv4/f+9v1GUQ6SHz0LVUABKnMQ8o8SSSRlbGdWAMMUj8/E6G43Q7IPHtgI0swr4f6ytraZigZPRADCeii/Eo56vQnSMqKJbzaHz+LqfYLZhMA+MAyg8N4jqw2VD+yasOhgjRV+9tbwwjGJZJT5aTk5/yNEEFhqVVtNohmbKvMp7IWkaz/57ntZKReNVYFC+hOcOVzi3ITM6X2BdRo8SX2X1kQhFvEyHx8P6Np90TXWfIkvvqSZVQrkljBWm7C4uesxGADOXRN8PzApBCa0P9B2nwBQDlHqUvvtpmhdeJ/wQtECrDh3wvAFHR+L4ouILGUunCA4Z0BUIZIqW9RZAZF5RI6Y+MVRSiv0kv21iQsWFdvfSiGL2vr853lHEs9JcIzouaDelNnCYYxns1g14golfgYfbPGsYaGhnerPoyPsXwCOZUXMnUGoDUeFw+Wdk3Zex9tS322c/SOMeUdqsM/V6alqmMcl8Nst877o5x8VgUbkGJglvPbFefehyOfYMGrjU1IU7PoHF/LpQ0cPz5VxQdr0lTDkr68CdP2IgEiPBbKgb61zAWPv1d+c3+ei0UUANsNuTAfihbfvap95sVfY6PS/p5rR89j7Y4J8mXyQOys22SX7N6UhGilO/CM0XJ2G/nhI3yaKS8pGttPTfbwX2dqjKCJr/a11TGPEriEDzC9RpKWnlQuZQIT+kDLcxrOQblVMdfmslnBQQ2ntkvfnHMy308kbHnnR6PhqPxyMza43lPeSsNGvfVmDfobX9sc/IMnz2uwTM2Sjr5KHQv/XJcBcyNa/j0ur6WCGKNsT72To/bqYyqR0zG8jj7kuUQ7dex59zQTT6N5CjPPpJHefp9rofe3cp2Jz1tF8c45o5b6lIeBZC5Vrs7dUG5j3xTDHjhSa7B9/bV3zUkXkca6rU3aO+jcU62T76VFv7G8fUscFGmX5Kn0AkOs8eZ5+H1vFfjP0GarVE+NbbyoElUq6sryYvF+JfolbrRaRV5UJDrLdUXqQjoi3PH6ih5Uwcu+3V8T6/vb66xNiHTfqqbHT/nirP5XGf/EOcL++C5Ljk1csOlw5U6ymejoFGOL/SVN32Yi5RG+X/6B79ssicXg4A2gMH0ZhLLhwNvGNfPDUXpYHlDj+tC6eiR+t4OF8JxVDKKg8bxe0VgnHsxsUiD6vVSOfCvEUorzpPCIpFkdJWBQlG+awyoY2GdX4W8gai8WSIMXu2sDwmowZWZZC4Z3GMzVNJREg40roZtTArJ/jBg3sfjZVy/a/TVp9fTUNl0z3egc66Dc2oiaO7hcYbBt2AMEaoLrj1Gjz29U9qV88P0KdEQA+ug25dcl8x32QcMVjL5Ma3yPP5yMHlytJ+yrd7f+/rwve2yr7bR30v/C1Ntb9VSOWrkVW4emwJgp/Khkir0VgmUvnIvXgttNcYyVVEcHluEznsX5JzXov3FQNBqeMdjZEqvL01tkwLk8DnXZylF17hJB393bDxWmhm+21irwtCdafR8eIxgzYiA99GQpPKnTX5O4MartE6ULB/xv98XWpYx9E0qdc/jzzHxGg36+V5a5DweCrvQQGWhwSjt0PtWQPWoyqYfGlpp5x01YioYzrJdSafCy9LGa0nfBAw/8n3jPra9cHfjUbwPvTX5wnM8jbe8FqCkomgYafuT9z3mtzIeRUZ8damLIVZ/8z5pxL0YhyQPJPjCG1EG4JUOvBJl1uvItz68n7rDTcNtp0bViIm1q9VIXi+jORyXXj3HOrfo9ZNWfF88Dfvyw6fnybc/yuMe63c+bX9el9/kx0Jf7sFTujs2Gk/Hxrlex74BiuVt+6y8Zft5dYzVAQlseWYU7nj8lROvq6EVMDRkKtumNHJMA8h6b9tqe2yD45g0PX44pmkkOEbgaBt/9MGl8nvP09h6XPG2y1LBnHbiIK8pn3j+D/tdeNLfPM8+JMjZoV1cN/ma8cwQO21XFhoha6+pN9k4Xz3h8R7nZ3//8D50xx5Jd4+Xpt7Ph233O9vmsaX9Rfa5UNI5eY7fzXwWvOn8qCMKnbxPciP+kfdy7ORf7kMbDE3zBmNYxs3IqQmFRimyNjSOkw4QEpDeeaGl56EX4bPcr5yHQCeBXdK7JKE6lWYLBH/q70auhceV4hzZnJTBvAb0FVQlbZK/Cn05Mmmj9Po5oxV8bvqn//M/kBvypnZSdN0gtBfxvTeUuSScFl8C6QEoNF7YRCAZw3NcOlCYSYWlorFzhTEU0hxTaCjh/N6ycIn07SWfbUgOPA/PScnn0RjsbKidyPf8ysCWqkEy2DEa4WKNAffxo/3wt9IWFZEZk0XQ/ezvjXv7ULAUsMb5jWs02pJkO75fQwBlLD8rBB6nQvFRGIkHx8tKfm4ojhwM2ttoh6+Ffj49ttzHPsk83ttn49HoT6Nd0r98VwTHcfGzgufdVSYqGY9v/OZ5vi/9Om4rjwYdPbbx+Ye/O57lPH/3t8Z1Gg8/+2z8bkhOvtH428dKpTOGBvszRKUBkRf0YBp98foq7+npadpfwwMeRumXTdA15L7ncFpCm7JdtrMJQdFo026FmL8GMvVZlJZrSne4PvTjPMfEdsvjjrPj2Wi/7z1P4ORvhbZF0ZlINz8/y71KUYE0up0NoIoRRei9uokZeuM5j4eQNhS4123cS2Xvd7ZDGksDEbxbzUmT0rcfpanvS5tVyPKq647TjvCfYXNp4nFeS/J4D70AFWwCwDzOpWzFiHhvozqZBcoxAsLGcit/k//KPeSDYxnljeBHL9H76I3I145djgXj4JjbPq/T8MLse6MvPk1WU2cw8vl7g2fyHjxSVvhc+lLCu7bPz/yXv2ejeG9ikG+9l9f2twaogGpc54eGPM/n4TUdX8emQf9CWyNBhqiLB+Nnlaz0y/AhRta+yU+Ccs/1PJ9euQGA1JW2w/t6ju1XJ0o3eUe+aBgraWezvFbDWZCW0kJ6yu62NZeuHIOWIhMFdHi8730eHpUxFHio/H+0z+o4n40xcY4zk6x4mIvgPdT1XkfeUQZKW4rxzg7SFn/3Yf8aACDvTV98FJqW/ue94WsfgtGi6xxr9UzRax7ro9BB3i5hbfnMWzamNdQBXlMZ13YZleBKyYPS2af903AKPnq6K7l0zdwZecBme191sNY0S+UmOLAN2hf6I48hx0Yf4Ma0fwI9gZl9adDZhzTx2fheHWwf7UMZe671z/7pP6pbXSONDx032eFDr4ATGxdQSJN5k1kVvJKOb6lBUZc7N5iS75xfzj1yrMxmZ/Qknb/xIYFtwI821IFpvM8R5OE9i9FpfFeUBl/TkTIonuNxPkQdtstBaFzLgfYp8/v44bEeV8IR9k9G9jef/ubTR+P3xn18JlLhMuW6ZX1Xo/3SxKSzBu18Ns5vXMN7ebyM+aP38LOC63sFyVePa7RNenLZJIXX8ntfPa7x8Dh7bsKWCUV8zDbK0I3fvZ+vjc9ep3EtPzd+87MPPzfe+9q4Z0OofDbO8SGTN2jodaV9eqcIiw/P873fe9lCz6K0uXvSIJeEwSN6wbZX/vJ7hcQwmtWTvPbwyBDX9rpFmH3abyMOCs7I6HAMDA592E7b0eij11u1aAvtlc6+2rZGvxRUx8R2+p2fbYsPj1UBqZDsup9VVBnu2q/B8yXU7nXMWBZNuz+1esR8CFqTbWgo+MY1G+OdyprffW/fTHayDba/cXwC1bz3XtZDN2ymcshCIiB77+3D9jmnZqGQ9Ny4tnTyXgV9c0/oKm95Tk7j8LvvbYMKxnHRC1GebZIRG+nrlJNjYz98b3KOStnvig7JFuR4+7TtXrfxtA3eQ36yb56f9MZT99HgS/v+Q3oUnmzQyt89v9EnesHvZQx9OIbSyHakZ4uylnY+Gu3wOp7vq/fiyw/bxZukiYYvvRj63Tgvj+WhDpCPi/GVZ4rT4vfqKeWvXNb7Fln26f2y+Ml2NWnucaUIBh4a53uMffIs9bLGQd0qL9kPP3vMj/KR55V7F7lW32b00X5zocZvDXrJpx/yQ15L41uAu+0tNC0Pz3V8fHhO4zy/81g/+2i0qdEH71fk13vAaPIafO1vZUzKfQTK2X6+1yg29Ja0cTzsS6PtPjzWh3rBazTGDNyboDDpxTkuu0xwyXk5dp7De2XO65V22OfCpw3+EkQJjHz6Wb5OQwsPFI+2yGkZ1/LI6x/bJmXEY2yTn71nnv/13/nNnNNN1AZzwq55UOPgRie9rIbZRmVoAiZMz8TEkOxsYcDG/UtjEBQ/86Wd9loNr1bjbeMaA2bYoDS2KGIfSYxjxWCnvWZ5FoTvw2M9RhTjo2HMbLvC5/B6vkjHc21/hhOO29l4eE0HzocM12CWbDON8mlb1ZyNeSwftqOBYnx6jzyORzIZv6msfDQG10cJZZZ2eowNyN+OHAuFsSS9eK1Gn2XWfOVhe7yANEuDjbH3WhohmdbvHB/7kvNJHOfJMqi38XznMBrhWB+FZuUGGYng6SfZNGlwTB9prSfkjx+OqX+8Stu8BocW/jh+cpzfO3e0hrETiLnEwnCZ3k3O2/C7wpjjkLfyqrRLYZMmmXwHfZPXCk9psL2+t/SR/MhnG2dugK9pSHwe87HH21dp6/fSywtk2Ap62afC56XMm+MiIPV4z0t54Br+7n0bhko+87O/Sf/kWRCyX9r+zNpv14hrcItn4cOkscGhwVyn+OjhowxR6pkrIza4eM8lYuK6Yr83u10ylbYX3nJMVHaG6m2DdLA/HmNbBKZ+rxJxzatz0m7h5rZvjfspJ+XYws96dpmFysN+poLkqT5syMmHnoIPru95jn3Dm7QPeR3oJ683dIF8meFbjm3IreF7Q4/2w+MzEQY6eYzXco5Mvs33vIo8lK8G7/q0TT49xz4XXlbR2n5ocGywbKN6y3b4e/GcCl8J7uQ+Q5T+KN/68LoNnm/oEe/fMDL+lnwBgfJ6HsAjDaRt437cIvnEkz3G7+xz1uGGB/zJpW7Orzb41OsJqAqPFbnMPnA/f3PspaX3kFfslzSynV4/dSH9slCGN1fevLb6K8Es/XMbSHnAvuQUDjfRiSjA2HuWfkkvX4+7lnRsGBqPyfsdv+Y40EZ5Jy/ocdYkh3Y/anC9lnTxGM7MtuWSL2TeGsb0No+XPxpHSZf8hfOTz3gkKKG9etKFJ9RRRT/k2EAGz0te5IPXsfCOgCnnXjmu0LWAHRsmLaSpzrmraVz+p7418mafC0/YhmMwcEwfeV3e9eG18n5cv+nai1P1w/pe9PV1x8TkGD/BmAdH0d87HFevPBNPX/9IDPWPx8b6dnzrv3wrXn3lZS7YHD1t3VHbKhl+VgxxR5y8Ip2yhN/q2jroejcuXbwaQ8NjcefO3Ziensu6ql/9ylfjF3/xr8QInsp3vvuduHHj3bz3wEBvPJ55QOdrMTzaC9FB8DvLMHfQ8a5YXV7LUKMKS+Xz+OFcPLw7i5fheiuMId9Zd7a1zco57TE5MRLdLZ2xveq+mC1x6vSp6O3vj8ezs7G0spJF/w8wcqaEG+aOZpViWQyeRQCsLAQzi+IloAMrUztxXgGV9/X2FqMGYfV0FubmYtnydQwgYwpjM0jQIPfqNS0fhnENX0d3W1S3VuLe4w9ibXMxOnojhkzgOGCQ2nZiZKI5Ll4ZiXPnT4U1gOemt+LGO8sx/3g/tjZQwO1WxRmkbQwiKM5r5lpg2pcFDQAw7r7k/LkK1izgvkpPVtUpSg6lsrMdZ8+dip/+mT8X41Mj8V/+9D/H3XsfxKWrF7jv2Xjt9R/E7/3ef2Lc3AtZhd5F30GM/FUGy5x4KcPGb9BDlCr9LUixW7M2aUsMD/fHmbMnYmJiFF7GCz1wizbX9ZWIyPz8fKxvrEDzo7h27UI889wzmTB248btePutD6K6vhvXn3gy+gcqsbu/xfhZbtB+KQhdUd3Yi7u3Z2J76zA2Vjd53cwogcXqXdFQGXTXHitSGW3ht572DGerWBRkx9b2ZFYxLVxfr8YOPO2C+M0N0C0GvAZfTM8uxuLiWhavV+itopXJQYxXUx3DvY9BkBbNZsXuhBvES0O3hltY9NxFlHdTDI30xPmLU/x2gvvuxMryIu1ybfFB3Ls/nXtPd3Za5abkFSjoFgRxGVcWqOlojU29osO9GBwciAtnz8Ywnry7vzx+/CgePLgHrcfj2vWr0Gadzw/wPEvN6fdvvJ/RhPPnz8fJkyezMMX8wmK89+774RrtixcvxtjYWI6JRQt60QeXLl2MkdFB6IXnTH/Pn/1kXL74Ascsxe/9x/+E7H4vdxFrbt2PgaGOOHfhBOABfp2di6WFVTzwQ645xdhejeeee457DsSbb70ZH3xwM9tw+dLVTET0nktLy7GGztBjt9Sj4Wiz21OpNblhwUjucTo9/SjLXfb2Ou8qoCqKrq8ymIUqhofH48H9R/Ho8QNovMlYHKBL8MArAOP6bvJtrj1HL7S1VjAqEYsL69CpP4agqUtW3EzB9bfy9JNPPhs/9+f/Qjxx7Yn43d/9evze7/4uCtppmsOYm0P3IFPdXRhc+NI9xwcHhzOCMjdr4QeOQkm7VjWTJGFdaemyJXdj+8hHn4yBwfa49+Bm7ho2ONgPzwzDg2W3GissbaEn3NhjbHQshobG0QXL8d7Nd5Lmbpji/KP0qR91xNKiO+HsQMMm+FGFrz6Bz5Gv7h6MbFMPKkEPVkAlKIRn0RXqVzfkOMWYYAJzyY5LvxyLBFDw/A6ARbAr4HLJpFbE6RKXaKkD5bMuALQPwYHPNujS1WsJSNcGu2JEEFO2h91EzjKHiONLJEAwUqKAJh02w29pSDEpbraQRXGgnx6zUSdtkIDW9dj+oEFuB7yX5V1ctUXeKaFu1xJrT9tau+lDifaMDI+gRtCn2+sc41I3eUlgVZwSq5KZbKsua27ajQsXpuLSlfMpozdu3EJP7UdPf3v0j7TH0OhwTIyPc679qUUXemZvrxqj40Px1NNPRUdbF2OzHmMjp7l/dzR99s8+Xz+gcV1drQjeWYhfSSLt1USFKAoM7umTF+LGex/EG6+/fowAj6KLAexqK/tglgocIl88AYjjHK9IYGFxOb6Mgf2FX/jLCMNILCwhYDBjX09PnDlzKoZQSmZBT8/Mxsz0NEr/TszMTMMwWzG7+CBmZm8jyJPxxBMXMY7Ony1ndRoNmGvstlG63/32awjZPCi2HRpxfxjQCk4WWldZt0D06spSMucLL74YV5+4Fu99cCPeee8G19TOuki+KbYt5F7DaMM4ff1DOSDWRdVIuSBfJWjpPZlJwzs8MJj1Nw0hmHJuybvcOWbvKLZzicchCt72wEjQU/RmaTW9r24UGg2LB9M3Ymt/KcamADAbrVFbb0/l0N65HV2VOkbmBAatJ5bm8Q5XmmN9GZN3YBlCaI/h7uiAkzAAtBoG5jfRKp6ZFbDc49SlNia/XLh4HuFGGaIgF60qBSjYwuhevXolPv+Fz8Tyyly89e7r/P4QGi+gvCZQAEOMyRwK2OUTeiIyIoYX+9RWKcrQwZfZpflejX5vmtXajoIYjRMnMZAIvMBJ0OycmNvnwccAlF2YdyPDaBMY/O7u5lhdn03lpNHocKecJjdAH4K7FAgM4NEOir0Lr7ArAcQyAOxP/+RlgNdKTI6fj8H+kQzVCZDaLeoiOu5sRpmXWr1TU6Nhkfm9vW3axHGdHVkr1nWYzlk9fjyNEXILSgR5j+svbUDarlxess7vGsCO7vacI8aHSX5QMVfXtqIVovT19iHM0mmLtu6mURS8rSxv0N/NcEP3M+cmY+qkm4LoBRRPaGV1J+7eX0FJL9PPPRRMmQvWE7CNhoT1RDNxBF5yUwXlbweA0YkC6e1zx6AO+mZd5nVoV8LqGiMVzvjYOL/3xKNH0wCZdxjfFQwYvAsQ0yFwrm9trdSj1iieOXsG+rWkEVcGrlzB8I4NobA6UbYtMTu9FnfvPkgDaXtd3ufyC0H7+PhIbtRvcQP7fOPGB8n3585fSE9O8OGmHpaBFPAIVlXEEBPlaVtKzoGRj5GRweSbsg7Y5SPb8GGZo7N9ff2uyy6etx5Mb2UAo3EWPXCEwb0PT6MTGIeOLmR1pA+d1ISu2U5ApMtiCBiuRAnKE4Ip22Nt5xW+A5geNgEatnA8nmBsBwC978f83DztPeBe6BUMkPV8NcClKpyRglL4pafHqTbzXJBLdKtGs+SOKEMtyG4p7Srgs9JWpQ/gduQaX+gAPaSZQKm2Y43unjQCtqmncwCZa4+psz1x5fqpmH60EK+99i76bxEQjdNT76FN0sPpQjPH0T2xi84x4bAZsNuHUQLAIgPbW+u0xdUCgzwtEaphM+JUDJg61rYZVbg/PR93Hk6nnKj/9Ig1XhaNEeTCjrnhih6hS64sB+xjF/rvAXQ8tg09Kz6ytKPOonTIsYYmRgOcFizztICAwMmJ0v7cqQsnSs/ROJjRBXWP/HWA12QxGD09k0Pr8EYnXrqy73luiKCOqW5swXPbtBM6c46RJOVLendYV5u27eyYb1JyPNTdHV162CV7vRc9fv3alTh14ny8+ea7ce/eA0DjKOMwGNv7q1lwRftmcSZ1zMTEMDzQjgP5MHeDy7XprT1pRw8P8II/+sXr9XYO7EBRdffAGFAwwyAwvrsvNB21Y1xUhCKpJRBsKfDe1zEcTfuG5yweD5OiEHSxnb9yCZElDUdGQN1PPROXQYnXr+OxoJgkHJgmma4Rksrwau5BVAy4Ox49enwv/vMffz3eff/VZBp3l5mbn+PYeoxPDMVpvNah/sF48OBx3P7gIW0VIXVGM0xp6TX74PVaQHSdnPMExvZjn/xEdKMgljCQN0Db9x48Sk+3jtIUVNUwuvUml/0AJvAu9vF0RWEyoEhMo2uGnIpQg+tWc6JhQ6WZRAECcxurbf/DFEYdY4Ggm72sMnWnDfd67McDGxgB8TVvRr1lIzr7DmIVw7r4AGGoWQVpD0XWFWfxZFqae+Lm+9MYXpA/YzEw5OD2Q0EM7MEWo6X3iWByVh0BOaAde85BGKLkKRNOTI7DWC1pdDcxYBNTExjh4XjxhY/FF7/0ufiTb30zvvGHv4uQgdqGexm34Vzc/+jRbNy/N4ugWSFqH8O/HYsbKJ7OKkaxhHbMCB0dnsITeD5OT52LA1CjXpZr9g7rOwilSk/PuJPv8egHx3mOxq2bd+LmrZsoxxkU01b09NbpG4obb2tz02zywEM/CX8dAd4egowXMVR7MXliMCbGRtPQz84C4qareBp4QVx3GaW+gqeyv0//mxBg5Fq0q8KziEYWtwA1uxZQT9PIisXX5eedHbfXczeSw7jz/nrcePduerZtjL0FJdq7QdGdCD2eE5wCzwPuMCRNKEkLX7jJgR52c8th7B/WoIO1tbdjfgYgBiru6+uPk6cmoUWJOIjWNdbrG4fx4OFqrK0DTrheL8dp0DUkZUmSbXYJmzuhbCBfzalMlIPNtdVcEWDf9AYOUXBdyLLX19sSfU9MTH6o6NyFSQ/y5Mkp+KuCEa1yr9Y0fGu8d2rDXVmsX+tU08zsY+i5RLucv+2EN62MVDKBbaPrHZU1t9NTmZk/4MoAFbFJUS45Uy68f3o6NEIA65i6tMqEID2ky5ev0P6uePvtt+GbgzgxdSLbsV1byMiX9GuCz60ONDExBg9McD+L7i/n+nINr4axt3cIkLNG3xdpJ0pZLY8SEBS49hNbkts2Otbr1TXOc7rBPww7ABV/mTFBLmmf/D01PpX3XFyApwAnemhGU0qRm6LYRQsHyKVbaTYBUuSnnkpH8lc99NS4OspF/WFjMtEUA2q5UkPIzXhkza17gNQBvKnTgJpp5HQ+zp45iQwOxCAyobd15/b9WAEIbm0eoFub4qs//mcYp8G4e/txvPvu7bh9+yF0xvPEgXArTjiV25kf4lZ7Fe7fgrEUuGwkbVwTOz6OnOONaWQsWypYt9DHxPgEBrU3S1+6QcfMynpsMb5GQjJfBFpwE3qD0YJnNcQWm9D3VF9aXEbg2N4LAMZgmUQoyKb38K3r7W2jCquEZgWTWu6s2YxcHe61BvicPvC9v/GU3tIyT+QeuYkAf1Yt0wHTA8fFyb3QNSdDw/3wQzfG2WWda7TRqT+Mv4UzDEFyHSto6dnXmwFMGH0rWR3so++7Il76wrX4+CfP43htxBuvvR5Lc9v0dRh66P1jkFt2oncIXT7al7xrxK9MkdQTwPQPdqWsKjvSwjFpx9Oeh5eanv/c1boFooug4/5jLN0PsRUkbqjSBch6PyOj/fHii8+l4rJ6iopx+vFy7GwiEIdtIDSQIt2WoaxWJJLQKzh99nR87vNfjqefeRFitaa3avlDUY2KQ+MicTQK1kN+99134+Xvv4IiehDrIPDN6g7HgtQ6D0C3GFMUoPMUGr7aDt4ommCrigBD+LKeUIZjiCC+Qi6BRXDjoyNx8czp6EMZnEDpOMfwyg9+ENMAiQDFiyB3MZb7uygTPS0IliXMEulYaF5FpPdblgP0IIwJTFAqhkS8l/NHLr+walWNwTo4VNGYCi+oKUxiwlkLirmnD4XTx/X2ZjAQy7GydhBbNZRDew807I611VoszuFhtfWh3IaiFQ/SakmZVABT9boLkWOEB9jUwncM6sGeW5XBQLsaBtgJGmvA0YXw9FEi0G68xGEMtwUXfuanfwYwdDV+7d/+Srzz5ut8j9LBcFy8dDHWGOO7DxDkfZQSSLUyMER7B6OL94fL63H/4f2oosC3oUlv/3B89BOfidPnLsYGfJFzhylECABtO8L4HuIVHW0fxNNPPxc/9mNfybq1HmOoyv2Yv/GN349f/3e/irLaxUDhzeLB6THgskcdpSRiVWg0FGtrVZjYLOyyU5OMrcCGm2fDR4Y4VY73bt9CiBg/wN4o468SNlw2jCfoTiGlDKdVgDRuFq3fj4f3luPVb2/A2zMApCpG0KQvE4oYM2jXg9Lu7mmKvsGmWFqehQeO8OTO4CUORhtjpNExmUje1dDonS0uYRx4r1dluUAV+n1oKwpOS4BiPKgjtHgQewK/Q7wNFUQbdOhBqDF46pqs2w3o00vo6GxJoKKSd7phq4rHuipgc+5Y5VTD2+4CoA6kB2pIbR7QWl3Ho6pjyKGdYeqtXQwv/Gj0oBXDtANfuAXbxoaFInbpN0b5wO0KnWeW7iZ8GQbkHvBzzqHJbdBO8CIg0ChOTo5Czz2A0Ao6wnnwMqdrUZO+vgG63B13792nzxqRzqTRwgKyiA7Rg3G7xPHJjpiZexCryyupuMYwBqdOnoYHNvl+rsgCwgALJH3MEhVgGRnJjdRRzsqf/dT7EYDaBud295F1PXUjeiru9LjpZ4Y20YXqHNeAalTVjcqT9sGnZloPlsszRgCNjFwhaYBcHQ/zKtymz6UwypO5Cyp/6x3LP8qZu39plnc0EtDGbVD3dja45k6cOTWeesKIQG3HpL9m5HEHHjnKvW6bzW2g74boJydPxPT0bNy9/wD+dspEp8PpMcGAfe7Ca+u2G4Uu0KPoesPCGAJ0k2HRUqK1xhiiWwApts+t70bdgap5NxaXAb4A760tt9dE14aRqD5ZIKeEqmuLXHMToNwFAFZWAXrwwxEXXJzbio1V9AFedtpMeEa6OXaOq+PYVWmJqRMAV/T80vI016wyRvR7yZyLLmiK8zciuOyMOad7FtbRd+iHurR2XHUYd/A09wDGAXgfTWN45/Y9HEUdlgq0cJcrdDuDWN1cAYApeu78JuhizKGZ65rrgNdK/1GcudAfl66MQecxAOBevP6Dt2N5yZ2vnALqSGeztqcTFhkRElgvL61Bl3762ISzMxonT4/ABxs4L3fj/Q8+iHt35qPpI59/or4DehUBq5C8mLvVmDHp/JkhuJMnxmEyUFuGoUH43MXQlzWYW6Irph/Mx/SjpTiooZwQIsN5/QoXg+Z+p5cuXY6//Ff+apw6fSbev/UuCucOg7yDYK/BWNYu9j5jqVgNfy2jjERLOzu49xBCQ7ex6WbBGxnWMuwjkbMupqGBrVrUNmsQHayF0c2kAbkBxawy1btpZrR7aHcXQvfsc0/F1atX48atW/Hy62/EGh69oaZ9jNYhnlo7RthN+Ldq7oaym+G4kRFRHt4eRsLQmPd36YQDaOWSTGl32DneHTCMGOiNWqtWlGakwBCRwK0Kyl6rTkf/AMrlwlCcuzgcIxMnYn55L2ZnllCeW7GyuAXjoYKaejnH5Jgu2mUWbEGFAgmNlt5kNBvyEQ1yj2bnd9EftNVwlzrdXW82MaKGi568/jQotj/u378TP/bjn4mLF87F/Ow0Y7ESjx/ewzgNpYd9596dePBoJuYWl3MrtmUMXQ1l1YFn04dxqbjBBMpkYGQEZXgC4TyB8lZRbOdckKFCPc6mJkOmJfu1nd8/8+nP5pZ5ekMCFUNFAqjXfvBy/E//6B9mPeWN6ip9l7k7MOjdMTU5kopaw2XNbbOT9az0oty8Qs/VcTZHoLevJ4GdSvHc2TO5UD7VJPcRhOgFGjVpBVG7eb3I2tKnGnsTaNwoYxnamxGsYTNctO5m2uuGvgBnus8oqVNnxuPi5dOJZi3ascmYotMTQBpeNa9B5W4IemVlLQ2lCt9t8wzdqzwEYlW8hBt3HwFwpvOeegOJlTDC8qGGRCMtb4mkSyYufIEy7+w2siQIbUEG4LUM+5mFiUrEMz99dhIZ6cjxWMfzdbN6EEx0tOAV9vRjtF1qckjf3Y7PHAyL/AuYROtGZ7o512pCR8iznkPJYXBz8XUM39YmMry+lceaZ6FtEpRXeq1Bu5drJqU9fgl9hS6Anx7r6mII+vsBwRcvx9TUKcbBIvejaRwE/qLKl1/+XvzH3/9VDMpd2oj8wsgl09YkL58ocbSrcujYOiUmwJKnOum73quh4Kx2hGGxbeY8mPxi2VFsTsqJe77mWmpAK1CHtnJ7/rMZaalwDDS0jTwADVYmUjIOgowsJgFoKpX8dlM3duNIeK4bcpgb4taYY+Oj0Y8h484ZUcl69shnC20DMsLvW6jXbWS0jr7piKmJkeSP9967h3cE/0D3ZsbcndBOj0+KL+Gr9Yw8dHU5NoPQpBk53uKejiHGUBkEOAhIrdmcupT+204dBfWH/S1j1pO8Jf0ErTpNOhnKbSDDTkEZtq70DsEvTQnKCqh0zb/6mzb0tMD7LTGB97dbW4/b9+ZjCVx5sFuA2+FhGcNcrUDfbIPAxzEcGOwJ1Dl0XI82xnugbwieruNZCvbwnumHHrmg2nbt1gAVe8772gMNuVEEPGVo1NZ2ECPjXTF1qj8Nn7rm1gd347137wVqhbE3jC5PmKwFOEBPN7frtTudg8y16axtx+nzA/HCR69ht8Zjfm4pbt98GDMzy8gpXi6yMDDoLlMH0MT293Jd9Zkgog1ajMSZMxe4x1G89torcePGDd4DQrh307MvXa6rwGTajLMzWs4nyFRyZQUGStSK4jYR5eSJST6P4wm6rIKb9zAIW83xwY37MYfn65yYiSAWKjADtLO7I3ZhvMEhjAsKvrvX5BQEHHQkuhLBGIryngqcyEdj2QPCv3L5Gr9V4u7de/HejXd4vZshbhUtpo629UVXR08Kj8beV1GvqFVElcKUA4ynxn16MRIjKI8nn7waz33kuXgMWv69b/5hPJqdZ8C6OI+2bcOMXEO0tI0Ssl2uo+NCYVUt22WCg/F/BVMPWGL6WeEXNeX6SIjt8pFcQgKTmHyj4XQDhNrOJkZ3Dk96Oc6cGwEEXIzF9ZXY5YL7+814LXu0oR0GwaiC9jo73Nu0ZDiKTvXO3ERa5FrbW4PjdmlHf/T1jiC4rRlic+/HjDZAAjPzTERwJx3DW25E3j/UE7/4f/zztLsar8MUrXhHhrcc21WAj2Efl4ZMzyzEe+/fwvObR4nu0KZtwBX3RsFbAWp3zwjEULzw4qfi/Lmr0Kk9dyMyHNeE4TO5qB1esU6zEZWPPP9ifPZzX0hPJ4XFceLvP33j9+KXf/lvY1QX0zMb46kBs8LSEii6urlZQkPwh8JuwpbzPwoupMmQtiFb51VOnT6ZSUwa0pOnprL/Jr1oUFIhck0TkgzLTp2YymtoiDVO7i4D5kxeN1ParcU++OBe3HjnUWyum3HbGxMApInxMe5r+cw1xkxl6z7UFe47kF6S85eCWHlFhbBpTV++L5WaTMSyri/gFuFfwKOcnVvGsFchhiEukwJRiLzX6OoJqGg8R8VSkvcgXkvZfEHvLGuWA5wVcg2tAMRi9karaihmw1uCgYnx0/T7TIIYlaWbHWxurdAPFfgatNgGqQskj0Dtc/F4+gHXPIyR0ZGoDIwy7kcxO7sEvWvwaCsKCEV9CJOhbAQFLRj8PsZN2jj1VMGwj45VAH/QAG+8rwK/P/vR+NznvowcvkAb+xjb7Xj5ldfi/fffpz9t8Nx0vPrqywDYJdqBTsDgyscqaEO8PiBFjpvZtc5LSx8fHtvWWZKD1Ge5TIoPRscMXdfRdeaq4PBxLSQJ9nEeNRNyUmf4HV/CI7nhg0CZ8VMeCugp84GZ3X783WELAIs/r1PqiheQJ+DVYMufpcwpb/ndOeHcmYlOufXhNkpcows74FX1Y8CshewWkXjrAFXBTxeAeQLwWeltj1e++zr8eD8+9/nPceyJePWVN1DqdxkHZLxvED5XD2FI4BXsWeoLgT/d41G8XHdVS97HQLuHssWBBJ2ul7eKmqtTlAcNt+PojkF2xvlPp9MElT6MtnV3t8fpkxMxPtofG8jq5sYS18WR22mP1bUK/Kcx0kDaDsdGAGz2OeAJR8dx6QI0t3fY7k10Oa3c78n+qMMFXIw4XyITOIMCS0HobkY3ASO0S/5IWjN2nd1NyD1yVgEoISNTU2PI8UDMzy9jOJ2uOExgIsAYwyN2k3o3z1GOLNdqQtWFi5Nx/uIotmsNGlgNbwueh892mzC8c+kUdva0xRCevd6sUwHN6FCnSnWWajvNsTRvWdhFZAxdKP3hC6fumr7y85+pLy+tZKjLBBsHwcw5QyKJmmHeUS44Pjacc2CiaL0JwzUqtZ4ukGtTDwppP2YfLcfi3Dr9lggwJILQToec/1oF9dVbjmLyVDcKH0yZg+Vcn4jHsJ+7jLjeryvRWLVqGM0EobIgusX5L7wtt+tzEt2Jc+f1FBaV0yGDZ8hID0GBlNNFMioovZVmGKqDe06hjJ597un4+Kc+EQvLS/G1//A7cROjbjaje2waWttDSZln0dRa5msbWXwmJySqxxiJeDNtHuOvwjN71VC2xbY79K4gcG5Th1Bm2j4D6q4jWQ4N5W82bW13DaW7h9Fqj86+9qjVYWbAw37NPmBgm7szkpCCx301AkYbRH3uYek8zN5RFebboLcACwBQTzdKf7dsutDwJI0gmOVqOwzNmYn83PNPxpe++rH4oz/6Rnz3u9+JZ56+Fp//4ksw1KOwjrTZre9/cDMePpxBmePtD+qZXE0QtrXpnPs0BnI1+9s/MIIQT4JOx2Cuzrh35y7GuUo3MRS0s7fSzjH9qTw+/amX4pOf+nQKTaGpCPgwvv/yd+O3f/trML+ZvhgS5QwBdRP7KsbUhDY3ETCZw/Psm6E0eUuFK3JuzCU6Nm6C3tiAf35hNsGF4aDcgHp0MJF9Lg+CL/SYfRjOW8V7OHf2QvFgqwu8P5EGeXp6PtZWd2Lm8Ur28fSp87TBUNg89wNUwRMH+605BaBi1vAOYPiHRwyldiVAmpubRmG3Ik9D2Wd3dNqEthuA1m34Tk8k+TY3yAB/A458tb8uc1HBaZQsAKACau0sO7MoQ5Y0NDxocotRJr2HI851a7STU2Y5g/gBsE3I0R4ykzsPqTiVCwx3JqvEPpfVm9yKhaWHGL87jEVTnD09maVb7wNOBQery65JxvvfgP8sclTXk3VrQ5QF7dLAlA0gatBuMXr7D+PSpbN4+BO0dYBxM3Q5Cf8K0AA7jKt7BAvWHDMTjVSgnV0u2drM6JfKXwMqMHe+2jEuIUqNiIbS6STohGVpbXc8HFH6iSFMOposhTQ5hXSEsc35RZ4e4/e5LAqZ1dvTsLubmPpIw60MOQYcyP0kmQbM+2IE/NxutAmA0dcXkxPjGL7eBDtrG2uxC2+p6zTUPtRl9k9FvLq4go4wcqEH5LX2kTPzDzoAa+o2cymU43qcmJqMq1cvQpfDePW1N2KZMXju2WfhrzHudZhzhea3CGAEpc7pOpdr+9UFztV2Mibmg3g9DZXRCztlhETj5haQbgPo9IhzwfbP351SyPlJ2u5WkYaeT546iS5eB5Q9Qu/gmI0PRxe8uYPO20138iA2NptjevYQXaDOApQA3gR6mRcB32UZRpwMDae7iZkYNz//OJ2OVmyKU4UcyLmGfG2K0xlluZ1t28VOWNPaLG0jgE4naJ80fupYI1hGIF09MYWz6Di6ocVGdQX9uRVPPnUxLl46FQ8fzccrr3xA3/fodycGGn052h0jgJ/+wVbeD3BtpwcZl+5+dOKjMGnWhL6cPottWunKDO9n9NOktH70dx+8WovZmRV4v4IhB+TUa9H05KfO1/UQTBPXiFitw3R25z/6MbKXL52nsSq5sqxop2byxfGm3gj7xipGcG07E1kOcfdn8HZXlzU2BY3WuaahESeqN7fWURSbMXW6N8YnIDJEMPwiErMYtQhMdG4sfo9BylA1irUUfoc1MVz+JpMtzC1gQHaiu7OHYzpjbQVioghMDDkEeacgcZ5tlXndfJmrxBTg4VOf+li89NmXYgfl+Ou/9bV45QdvcKzrIJ30l18M20I8BFeFLpIWRFj8I6uL8NcIa+ld6PWp+PTQzUhs473hdwdcuoqWS4hQ/1wkVE2PCrLASK4Ro91dME1F4QdgNHXlACP2Ob+rh2fRddFe2SAdtd/Zwr3XY27hEd/uQ4fePK+jozc6mkuafoZO6LvbDvajCFaWVtMDdlnFx154Lp576nL8+m/8WswvzsSP/Zkv0vZavPvBe9GFYX3r7bcz1Kp36jZbB3g4ht9NENnaWUqFp2D2DwzFqTOX48qVpzCuIyiJ/ZjGUKOLaJMGAm+vy63yRIm78clPfjo+/rGPc75zSUX4ZeB33n0z3nrrDdptgswS6NssUnrMhTrwIPsH+2NpcQHBALzx141xHZ+YSN64e/suAraNUVxP8GiUxTl37+EOHx3c/9y5k7S1Al+hIBFKlbveiobW6QwFWVC1srwZc9N6wQMxNsE9pnpi8sQQx7aAZsfjrTfuxO//7rdjfUVD35merYkzgrPV5RqvKgijPPAhr3o+gxh+FZNZoxZ5N0JkMosZsNZ43al1YMBKpAQ2Tf421JnhKhSkc9d6uPucWzytogCbnQZS66OsUqEyziLpIQDW6PAE44E3y/jpZch5Oe2CYWlqq+emBRp5o1JpcOATDZ3XNuP+COVgJvY+9MqQHeBmbnkx3n733XjnnRvQuZq8qtwocyptAXuCAfrlfKYe/oULZ+L5j55D6Y1haOrxGAV39+5MLMy72XkPvDgBPZwrhNfQOYZBJ6fGAXjn8agfx62b7+fyQ5suz3Ejjt1MWkEd7im9NVhFJjMK0KYXZQiVoVYfQFONlxubqxdkqoahlb56PVLooIk+tTs9JohgbAcH0jAZvdLwmz+wtwMIx6g5X+ouZQKc/vFujLSRLde7ApxVfrRPoOgYumzPYTJ5za1E92mQNsQlgrtVjMNO8foEKybrtdJ+p/H0iJvrGBh1CuOilzgw0B2nz5zOOe3bd27zuYLBGk6QZ3he/TiLd7WCLjR5yMiT+SpGOlwl0AGIUkepF5waM9wrQDAXRXmQh4zuSFP7rJPjyhazn8uUIkacsXUVhsc4tZKbN/B+CFqNj4xibAC9y6sxC6hYRh/ArSkH0sXrDAy4amEC+rfltKRBVXcTcipu/8AsY1qNzjt9egqZGwZQLOb69XXsTCYkHfO99kIwpK7R+DYdtTA+OE3obHk5wYyGgyNKQhNaFb3ZXTF6sQfdemNwuIL8HQJidmJ91c0qlDnObz2IK09MxfWnznGPndxopdiUEqZXHev924buHr5DXkbHXMrZHfcfPMCGoC+Gz9LHgZibXYl79+5iW/YAoDhP0bn3SxJPD0HlXIoURKK1cdCHITgTTTJhA8HW+zBcp6CIUEycGMV7NPmlBRS2hsJ0pxWRqQzg2lSF0QQovVgB4862oWAGEI9Bw+mkuHNSGkuTADrdPxFhriIoW9tW0umkY5bYQ/jRxA7e9PQMDOGckWhW1O7TsA6kgSIS29CTyMPwhWPgFk6dKGKFaQrkqCJZRokvrJjItJqD5CS5NDCz2nkjr6fH7JxsdzdAAwXogLtOrMw1tUJ8QzEWurc4BSid80WTImZe8nuZoGSFH3JtPSE4DQWlYhaNcxu+s/0wB0ZTz6GjzWQpizSU/qjMTS7SE9zcWsUTeYCy3qCPh9DCueP26O0ZoB+l3mgChe6OnKeVGVT2esm9KIoKwKCX9nzkmafii1/8PPeMuHnn/djFM32Et+ucJ5Y+dqD1NoqmzgHt9C2XpwiCoE1TM4InEOrqRVGeiZ6+ETzT1thlHHoQ3AoGqQ7NNxDSBbwYkzjOnj8fU6dORQ2lX0V5OrO0i+K8ffd2vPrGa3H/0f1YXl/F+8OAgqRXNlYRXDxr2rS2ucaYgSLxnFvghZrCADJeWV+KpVUUDefhJOJxIExDwxAUXoE2tllaZ9IDxtM5q36NJSDKes/ymnON+3hADx8+xks2gaonnnkGMHH1DAZkI95449X4wQ9ei9s3H8WDu8ugeZTZkWsOW6H9Foh2I3a4l96zg10KnBjR0JNR2PV291P5e7/unn7udxSLi3i7686lNYP69crgGeiHbUTA9ZzNNdgDAFVTaFUeho/lxxb4YwQAdeXKtXj6mefiiavX48zpC8jj6ehut9RjF8f35Cb40s2Q3s72eiwvTgNSF2Ibr2V/Zxulvpc8Wyr3CFJVSib8mSxYgUd7MBQmx7gWEwDXO44H7VxZWQPtMizBY5vTCN1t+VRX9Lk/Kp63962ub6K4lvD2F+hL2VJtzXFmfGu7Wxi7ZsaiLLVBneYUhzLuWCRoRc7WVtcybK9B92HhDMGuT/NIBAwaeo2oMr+LAlbX7JrvgFwVbwWe5X9lWNCTy0tyrrAew+N4NeMm8XVFVw8ebhO8b7YvT8Pt5oY4D17pQw56zCNoRybgsSP0IWBRYKDeFPgYdVH5Z+lS9M34BPoGUNFMmw3tqxO2XMaCEWlth9Yoc2Wlrv7VwKJnds0xMaPW2sM4BCbqGJa2ytopPE2jO9s1k1I1LMd1BLhuF46Ic+jN6JHOLgw979WDZe0x+pKnvGguj5EUQfXExBT6fjzHZnZ2Dp1kAmJvPqWpYGIHcOAc8o7nQtvNTZ019Am8fPHCxTg1dSI2NzbR6Rtx9crleOq563Hq3Gjm0LiE04iR4HAUQ2o+jrk5y8sbqbuMwDnPbRJa6ll4UaC+d7CFLHbRXzPaB/L+RkEhHO1C07Xq+RaQ5DSH9qXH8ztKqViB1ckT9G1iHL7Yxz4B4NCP4+On4OFJeL8TuhQHxaxqwa/TDuoDeVHHySWlXR19eOyHGGajSQMp23OzSxnxaW/ri/HRs1zL/IkDPPX9BJVmlL/z1u248e79WFnUjvUBgnGOPvH5F37JijiGlt1Gz91d/FzW/5WQpuFZlbYGVwOs4dPQwbl0ToRr4sx69GHFB/GO9RJFQGbAapwymQUtInNkZt1eK79jUKvuD7mDgMHYDF43ytsJdLMXXYC/CXGdBzWEbFzdTdRFuD40qKJ0529NrHHnG3lPA5Zbs0Fa3+vBZKjNEDaDajFsgcJ5kLTCsI7i19sxiSUTEDAmIlmTDdKwMmgaYRWg8HRrq5Z9t2i2jC5a8xiNrJbT90gx752LMszg3KDhQg2wmYMYWga4lAssxSw0RnoeFhNRQAxhaHQtRqEXoTco+jYLWi9Xr6u/D1TLWIieT5w4G+NjJ/Ic1xc6b2WbTRLyniozPS1DKxas+OxnPxMnRodj5uYNxmAVgdrCYC1gYKvx4NGdNGB7nAdJU1kbanMz8m2XQaBku1EQ0pXOAooQlJ6+OHnmUnR0m0CkMaTvMH03fNRJ++rQZJlrMgDx4sc+FteuPQHflCovPg1Tv/7mDzBqr8a9+3czuU4hUHENosB6R6EHaJLbxTZtXauuxPzSTMwuzEQ3fbv6xNUEEgN4lFevXYvR8dFUMrWq2fcoIjxbs5en8KByk27pTn/W4U+LM4j8nUNVUYvyJyfHoHVLTExiuJtdL7kVLqPZQ3lvgvOa68N47Z2pdBIQhSAUFI4wqwlUWAI2M9/lPackEvjBM06ZJI8C/ipum8hYd3ZU8MxNxNBzQ0aQK/nJz4ItDYTG1jE0VHb54oV48smn4pnnXoxrTzwZJ0+egGfcdMM5YKcioHsn3grK2mmYFWRxZuYhYPgBSmcxDvdq8Mh+yoRRrtUVZBWDpgdpBqxl7py7C5T2wZFzZt3IFG3tGIrhwck4MXkab+ssfDeFzMuH5lcY2dmCH9ahg96i88J6vLWkhREAIxFLi8so2WoaKLNRneM2oubUjAlG+q+W4ytJctbopj30X4WZMsl7RJuHALXMddsHHQEjIM5xi7wSrCJ/GhZXORhKFuw43+nphnvb8HzMPtcgjE0Mx9AIY4ExaG7Gu0SOBEJHGD09MSM4rtgw5wJRTWOO6NJOAK/z9fypq/SE7K/ru93W0zlr25IRDL7fg890VlwbbNjb1mhUzUzeF6gDrA+QPffYtaFpT3lwVBr/8fFB6D6G53QHhb+CIQYscq2lpVXG+pCx3IwFgFzUjS45t1hjTNRt6kj1VHt6cxpQHQodGo25/OjYyAd96EfDrCYkmvHucRaW2N4uNCiFiKA2tOmmf547/fgh/d6P69cvxzNPXYU/JmMYz28Qmuoc3XjvVkZ1pjDMhtZXAKkbazVoYDKaUw56r9Jb0NkWu1utHGPSrMvfNtI4V9fgV3EKoNC91gUYxblxWkCdh24ECxuNc8qyTA+4HNRIqkV7StTSvq/TJguYzC+sRBUwL8AqUV6cFnjMNgrWzeB2HFeW5MU2wONePH64AG226HcXAHccumqcW2ISQ27EwWkkE7jOnTuVU0lPP/1kXL5ykfusxtbOSjT99f/2L9d7UCgWUpBomzRmbd2EChoBqjIxxXk8kbehHA2vIZMWiFS80fVEMIM0bnh4OJXLLmi9BjM+eDAX87jWFnhoRhkY7mkCMdab6TzeU4ZduKLrzo7o9OBwT1y8cobOtqJ878XmNt6b3pSCB9NZGGF8fDKJaRbr4kIJl5oVZwKXk9yRIdlKuF5UD60Zpakc7sPUIuQxhPxLn/5UvPD0dfrVmfN9r737btyZno7p+ZVYXazGQC8evwNmSAIlKmJyILy6HoyoCo0EofVirJZl2b2jTEiQATScrdy0jrK3qlXNLF6MSCdM0cp1XD/rNXeBZc6tHfGdNtut8CqVsn5PBgTLpRCrBLy5CkX6bW8vx9buMm2p4nGhiEBYPd3D0V8Zy4w+53D0AkT+ewid8+5GHdbXV5LGX/7q5wK/Kw6sPDTYHzXa8BA6fPu1l+MeHuVBGlsNPIxN23ZMMILOKmqzd0VsXaDAZujTDA888eRH4/nnPkv7yxjLxPv7Fk0/wAyhUDDCj+7ej2aU41/9q/9NfPalT9Enxh3FbMcX5hbj33/tP8Rvf/23co3r7uFWPju6AReDJnW4FpN+Y0AcU4mhsdO4JWoFxVrQw03vNdYzM48TRddAnS1NAMn+IRSJwHIzVtfnkpcsstJTGQSEGSIsKf5LyzN4wzsABbxDvLQxBObG+++kR3YK77wXoXzwcDYW56uZJDE/j5w4JwWPChh7OzDM9BHVmsb66GiX6yC4Q71pEARkhuzX8YzdILtSGUhjsom8ZZgPYGa0Q05T0WmZDOGPjLps4XQmvpjoIeAR0DU3dQEAjEwdJ/BohDCoVhsz+/uA9wI8QZ3L8wz75hwlBihDzgxCo1xdhp55OMddQJ7z5XiR3CtLHDLWR4C4OoouIzbQvwkwbDKbmfIb9GF+diYePryLMnsUC/DTPvI2dXIyBjCuyxiIZaMdGBSanuDd5KxePEP1iZEZ9YlVqjT83/3O95DxlZQJlWxtB0ACb+mRH9Af59Aq/XjTA+3R2U2/NPL0xRDwJrpL+nUiF0ebgOgNdBvXcHmOxi3bzj0OUcJmL8u3zYDa9mZXIGg+NfRYu1bu07qFYO6l0Xa1Rjuef4ue/zYtQJE7ddXcvRN9Q4BMDLZeuQBdwCQgUBZ9dX7VqlJQDvAzC9g1YQ8ARl8Y7ZRvI1nKbHrf9DMTWzleh4JmpwyrYzs6etLbNAkuawNAZ7OruUR610VHGXl0DhydA9Azu9p1vuaMyCslN6c7vTl1uuF4HRojNeaACHi9Z9WCGNsb0H8zeTSLmuiR01Z5JyOjsI7y5bpwcw5claJu7x8cRN+MhEVF1NOdXd0JKv2tinzqOJUMdIAAurSUsoUvA6DHeDltU4rBMAQaz916Fq0RNPT390A72nS4HD199SwwYm7P7o7POh4rHuqeSas4W4bnaVeuo0d/msilzGiwdQRN9OzrNZw/CGA12uvUF3auvou8AhSXl9OeGSWxfephk76aO/ajl3E3WdPcEtdTW+XPaIT7BEs/r+n68Y2N7Xjv3VuMwVo0/cx/81zdDYRzI2I9Qiy16l633Alqrf3kxCTSWDIynXPVQzREoReW4SMEe9X9RDGEMpnMeIjm1tV2wl+j67yClUGsWNU3AJqgQSIgla8hm8OmXQzVQYxNDvJ78cqcqN+u7UQrzOPCYsuMmTgiQQy3aewFCi7kroPgVIRbm4cQbgDiVGBshULvEcXPOXqTpyen4ud+4sfj2WuXOaYec/Mz8a1Xvhevvvt2LKxWGSiEBnSf+0tCBxnRZzJij0krnUlMjWZ6t1Drw3A2kNh+Z8JUOyCg7jpId1fZRrhBTiIxlQbnNs53zvsIOuslyVga3KxKBGOr/FR4+wiwSqQHkLCzuxEPH9+KxZWHoDMG3eSYA5N42mNs5GT0mU2OVyGNFIgj4K6g2ajAyOgQ12+Jnv5WjO5BjDDe4ycm4/27d+Kb3/rjOFAYMfoHCL2VaBRoFaIlJi2xZjKXHrtTBxaM0Auu9A3H089+Kp59+jO0GbCDgbWIgwan3XAfCs7737t5K7aW5+Iv/5Wfjx/78peinfO9rtEElfav/8a/i1/+O/99LK8tRVcFrwRF6vpRK8ZAnqRFQ0D16FQAudyAHzUOXd0Clkryk8lYLuzvRdF1oqC64Q+Lbli1qbq1nBETFZ2hqErPMOe05Lzy+jpAxjV6g914PmNpcES8KtGc14OXt/R2dpvz/dLCOv3U+GEYBJR4R05hKKw+B4Z74/TZEyiISiwihEt41ZAzhdp7Kz+Odb2pVI/Kzb4ZL7OMT0ydwis4yZiOM+69YYEWVFzyjDTVUB6pGLiQhSasZ11F2eVSFnhK46FiFAz6nq+Qo2Jc6yYgYjh9pMH1eA0pf/5Ty2l85XsVv3pBpdU9SDvgD3nJPIP0TBhv5aEYC4we93cKYxuP9z7e2B14y6kFva0SDTiIwSEUNB67Hq6hYROjVMJGBbQ+qJrk+4ePMN6LS1zfaEHxGLNeOP0eGKpEb7/RFvhgb5PXoxgBdFnRTAPz4N6jmL2Jl7aFJ9uCYYFvhqYm4sr1azE7NxOPAYH7ALhc9aD8cu0ssi9YBWAY5Tlq3omWjr3oH2qP0dHhHLf9WqBXDqOKrnDDeiB0UcAGORgXx9OH3rzGVuNnZEx+9ZFghqehZiNRWWITAibd0KNmuxu1MZu4uoGHKhCDHmXqzPM78EwtAet6ZJN3nLsW4DlP67yw89pOSWGEGB+nMIz6aPQa2dolz6AvIyeGcLeRB8PHAwAgc3XkxZERy/IOZqh5fu4xOk3jalhaHgU48b7oxuNVKjzVWSZZGSJ2A3qXGh4gE5m7gGzKS1bxchWBNJYFBXACFXnG+ybg06FrBuhhHI0IaoeUiVrN8K5OlrtHCdr64tzFsRifBGC0cX6tJTZWmuP+/TnGfzoNZRsOklWrjGxwNdhLedDYliiJXrDJre77LSAwEpVFkVpqcebsRJw9fzrHZ/pxySGShkln9HtnD688BS6ulhgeRr/2CFLLblGWNpWnz5w6R19b4+2334vZGUD/z/4fnoNjDnOeUxQ1wIC7vMSwpzF2K8N0QUSz3ww/mRhkJurYyFSGVuZhYAWqoGiNB0YUj6AL1L8EKtEVN0VbdHKwh0Le5Ii6e6f2ZeM9NzNx8byaWndjaKw7TpwapSMmHJhkVTzJg5op2OvcE8PNYOQi85FhFGgtlxHBM7S5JcMP+Ae0R8aFGbl2M0pNT9fwrUuHfuYrX4nPffyj9K095pcex7de/dN401ArSAr2iKOdZrybamxzvMpIr1GjKvpU4cjMOY/MsxheBFTUpCbNhIUKXlpn7LmlVq5VRYGBaA8Q0kPnRzU2XMOMV71F22bCQ7seMp8dUBk0DS80VRhh75ysX6S9y6tzIPftaOsEpaFQmvcBBJ2DjN04DTFbcRvFq8FDCYIgO7muZdgM3UydGI3nXnwi2mhrR+0orjxxLZYBL1/7nf8Qtx7eA/zUY5dxETErBHBoAiQ99FYNKP1obXEuGgRJu9s7KnH+wtNx8dLzAJOCwvVwDdt5jheoH7TF4twsYGYrfvbP/3R8+pMfp238pBahXyqkf/+bX4u/9/f/Pl7gStYqOcLgoidzjDvauhFWt3FDaDhFJF9qHTdh0HqhG8pFUIP3lJvq04e+3q7o7+1GeYyjBHpScJxH7+hEgPmtCoLdxoD29Q7Hxtp2FmpwPsuoy9a+6yJb4/lnXsww4b27j+DbHYysm2ajZFvwAjCAOv6JpFWIPN30XZtlLXOvYzKMsuXSuFxfi2YWMJgMohfiNIhZwXrWA3gFgtupCbzZvv7owKg5hgJOLGR6lV7dcbFAhqB0a2eVzzsJjORR58Hsu59VXipGDanXaTwFORoZGgKtOBa66K1JV0cjM+RTLTk0KtXylP9R3/BnC23uQiadGuhJz7sLfs8H18xQMG30aD02eVGdoVGxzObNmyie+WnGxExa580stbkJ6FmhHdbmLUtSrMcs/+vpGo51SZ/Lkhz7zLyGl03KsbawCTgaH7OE7bcRkBbGZqijP070TURnW1cm5A1Pjcfk2SnA+nLMPn6Qxj7bh0zuYAjWa+tRRUatxWukawAlOjjkWkwLVGAcD2kP+iEOGRM8ZMd0xyphrVXaiXdpItKQSXed8Kt6DSDOedLDcZdn05uD/gI5DZYh+LL+2fWnAnHBjk9kF55yTbEetjxjJ3JFB/JptnqjohZdZsz5DnktYF0dYKKcUROvy3Gca16BY+t5TrPoRXpfzzf8bDhfmVelabR9KKIMY9oE++f4es9sI+1AjeW4SX/nVjX66YAYzbM//Dme1gjQE1aHSkvBrO2SNvKaeT8H6CT1XubNwLeQKMfYLGR/70DX0AvOFaTqXJnXcMD1LUQEbwKc4qgLmtNfUJPRIOd25XuTRE1C1OhyEf5xB8bEcdGBFHzpecunJluNjvfG2HgfQN0aDCY+unIC20P7XJHgvL9gv79/MCNiTq02YaiX16ywt0Nb25OeZQOWDkDAXMw8ttYENPsb/8Nfq8vADG8OuiQ1Np5ZjHiCrgfVk1WRyqBmXyrMdt7QmsrOQTTxpA9D6qA7CAH6T2Fp7kIxHcWD+4/xDjYgSi8ddIlDWebhIOkZrVYXQAlNMTLek6EC54oVqLLWVA+iHSSzF4+np/kccebM6fTonCMxVLe/34JRNuSMADTrFfcjEA6uyIiBxQg4T3LEOT/++c/Fz/z4V+PEyeGYW7gXf/S9/xRv3X4v1k3m2uuO2O2kr/sgaD5rbB00GMf2msGqWW+ER+RKM2g/9HYZPL2ADgzALkp+B6Xo2rImhYnjffper82s7j0EcxsGVYFVTIKCtg6soVeFwfV/ni9KW1mbz6e06e0HpeJNusavvtOGwZ3INdMKl8JtcovjaYUwx4Ahyvmz5557Ki5dPRVdKPMT/WOZdKTX+q3vfTv+za/9Wm7Y0D8ymDS33zKoEQwZ/PyZs6kM7929lV5jM+DAakLjE2fj9JnrKFATRKxI1gatZGZQOkiS0Ys1UF97y0H8/M//hfjkJz6RBsoQj+jSsOT//m/+Vfwv/99/jojuRxuMDjcCKkrGsDVTZ2ZmGc+SrFboLWhBQJ1zRpD0iK89cRlhMPRWPFmBjt6+fKnCEOC55tREKoXQTOf19a2YnV7KoiRGZMZQDENj/fBMPUGjoX2F3BCVOQ5uLrABjZyTNrN+fn4RYQTYYYT9gyGSPwUEkCINgTR0rqfwUitj3Y1htUD/FCj9VAyNTtB+i5/YL85DfFwWpP2r69nxrAF6l5eWaC/eNQrIcPERXp72Mz1EzlFR+77hMRqWlF755M82+b0GCF1cjvF/x9lXjWsa2fwpf/NtZv/z14L3DgbkB7wCZJyvGQujDN3Rh1fU1d2TXnkrytfIgBdII4Ly5+5c12hQLefsZ2ceY4SnMcAzsY7BzQxsZMbQpFmzhutMhtPbooE5r7eyss75XI9G6XmXHZvoGbrK9f6wFIDEzU34Dr4aYDyH29FJGKysj4zcbO6vo8M2MXQdWUmsE+Pz0KVcFrmgL7du3o25uXV0US+y0ZfgUhClQXBOf3ebTuO9ZWlXeG8HQ93ScrzUhL73co6GpWy3CDBGZ3iu4WbbmpnSAm70ml6vfJFbK/JQd2auBLQ2m9tkHafrTK5zPth5Zr1Y9fMRHrIersBaXaHD4yi5yiHzBqB5erzIuVMaGX2E/k0c5zkaH6OYJn6ZlWzkcC2TSbkeHj2HJkDIrGquJ6fYTo2JbZRldAjkEZ0CvV8fGR6m//a1p6cFb9QwcJ1xtVQo0s1z2wQs83CSCT2WsYT2xasvS87UPzofsrL6W5rJ39tbJoBJT2ko8DM5rvCVHr2RuELHYvxNtNKzd4rFhxECjWXJrTCJlfZU0dOb9JNjo3kPXu6A93oAg1XkfQvDWrKSvYbtMcku27UPbddd1rUWHT1HMTFVQZ57YuokHi+8nDkKOEG17aa48c69mJ626BM0+4mf+0Ld7FPDHIZ/NK5Wu3HXiSyETcdFc3somyzZWGlUEmpGyPAyINA2v0v4Uv4MxYGil6BWSFHhuq7v5q07KG884ub+aGuy4klJLtCAbZrMtLki6dLb7R9EwV84mUkyMoJJFZ3tCNFAF53h/hBfpWVhjEeP5tITcZG+pSgPD02YwHDWrQlq4hSDCBPUW0uCwhGG+5nLV+PHv/DFuHL1JAZvNj54/FbMV+fjvZsP4uHdtehpncjrbIPGNKwOjgpDw2r4xRCnzChjSgvRmoMno6gQnFvQIB2iSJwjTLoahkErNAtIEEBRmMsO3OGoHaWlwlKDOl+d64Bh6qxnjdC30vfafjVm5h7mGjMzPVU4AqCdjd3obOmPkaGpMAGrJN+YYY7XhpLVM7dQuihQATt/4VyG5a5dvBzPX30Kww9YcNTpx59+59vxz//Fv4i33nk7AYao/Wf//M/GT/3UT2eVKpdz/P7v/kH821/5tXg8+zAWV+bC5TmXrlyPFz76Eka3L5aXl+mG6/EwGlxXPnAzhMW5ecauOX7hL/4lPN1PpiDTTDpZj+nZR/GP/8n/GL/5O78R7RhzE/F2EKI9eErkLXDIkDuvJcKAh4BQawStq1sBdRrecY7KpKltvECTTAzjm2jiGJmfYPjHsdqDNhbxN6Tmmm+z6OsH3RwPOFjbgh8BavImnpWeu8j73NnT8emXPgYC7os/+dM/jJe//x2EaDrX7zpvZnajy7sEnHqPnFyUEu0UHBj9GR0bA+idytCdmdOd3c67YdRzXph7ITuCBeeG7MP21kbO9yZCR+AFxtrwH4aJZTbUIe9zDlArz3vRezG2hvDKe49xNGzXEXzpq4/8xre80bDmP5t//Hs+PIhHMzrCJVhcIXnG49MT5oMbl2ha9ab68H6HhkfoY3+OU4JTLtIISZZQn3N7zovPxJ07t+LO3ZthnWdLbpqd79139ToAN1lIhX469uk94uWYmJVFIJBDiJPeohXGlJcDeKeJcagctUXnHjSx0AhjsN+MATMcjSzt7W8hB93RjUzghxu3ja6DSjy6PR8zs0vZj4HhQfhRWRZIu2YYIIvh7cZ7sgDI8FB3TJ0YjuXctOIxfKUDksSjH230lf7KD8o8/c9sdORKeqdHieHwGD0pPUUTVE1mzVwM9QJ8p37UmJQ5YvpPf+2bXqZybljWV8Gd65i9j3JiUSHBv+c5/2tCVRPXF5h4r2IkBfRlXGybfGJcvcxpqr/VI+hVDGVGUmi7vF3OLeNYPHZlMgWGYdLAFYDZeZyRrhPhHs86bdIn92P2PEglfzgPL038TXBg+eAeQIwJbhre9EBpi57p3i6ApGr7ZUptjSBTfiq0bixbU1ZMtJPfbJfOXakJYLi9Rj/0nAXwjMEBdN7vhfZecg2aVKOnF3lBTpRTpy3UOU5Bad/kRf/UJVmWFdBjDYsTJ8YTyJ06PQlgXwQgr8EfJ9BN6BrGULqa99P08S88Vze8lZmMMJUoI9c0cW0J7ZwFNMuws6nwxv0NRSjk1sfVy61ucSG9DSeTYbxF11PiQQwPjcXg4FjGwxfnlznG2szGDl1mI4FggrrZq+uZSeqYO95NzXiDLQ6OnRkIi7Y72V3bXsfgNGWFEds3vzCTxHBO1yzD1eXtmJtZieq6St8weSUOUPguUD/gmi3ueoMhHcKr/Pk/99PxqU8/E0vrt2N242a0D7TFW+/djv/8jR9EpfU0aGggw07OITm8MluGaRAS0ZJCJfr6kDEZXLO09eAMB7ZgFOuAl10UgGsy9zS8oNYWfrP4gWBABdIGiOgdHEqgo8FwWZUMq0GQWVr4fmNzMeYWH3Etd7ApoSqFxa309neOYqiCMj9xLg2rBST0TKzvLINowA+5lFmtGlEZqKe3PV761Mfj7ImT8fjRo6z05TytheefeOKJTPRwMwKTk6ZOnjwWpKOcizfc+d0/+V58/fd+K3r6OuP8xYvRR/tdvuKWaHN4foZehofxMBhQl0U4LWDRja7ew/iLP/+X4qVPfz7bJfhQedy7fzv+2b/8x/EH3/w6fV3DKEAb+u50gP3UGDmnrgJ2xxwTVlRkJbv1IA2r6/lcLydIM4lBQawguKkoD3b5zWUU7alY5GdwU5w9cwqao+BqzSDd9thcc263Bup37gbqM1ZmGItyL14+Ey997qMxPNIZv/7vfiV+9df+DQK3Fz1dJmF1ZiTBaZD0JlFc3s91xKdOnU5jK6iSZ1zfqBLiJOgqKIW34LHtLKm4kkmMtlmlQCc5BoWRUScNlmBXw+tneaAoZcdH414MscqCqx4/09gef6fHoZfTqQfBa/FqNQpov1RO0AXlVDwhW+bDax+/h2c1uio126Vu0PALFHx4CiwNX2oQpIeeCB484KIXj7WCnHo9FV956P1FelkPHt6N27c/iMUlQAyepfJmSM+LOl/f2U27kgZ6VvX0et0kQtnLEC26KLNu4YGK61EZu+ZN6LWBvOzbQvgFPtg6xMQ2cf0mOMxuOf8Gr2zDR6cxsr2dleRloxEa/c2dDYRH3ShfbKOgdXEwhOiUOoJl+UKBpysgSlIOoFnmyt4pN8eGgPfpncP3klDFf4CnZDQwjQQAU7CZSXEYePsqD8v35tfoIWu4VPRHGP4yl348Fmk0BV14uzmO6B8Al1Ev5yANU2t8WzQyePs5rQDDFmfCZxk/PWMNtbkSZm7rfQrcrKiX+zcnP2rUeeoV8vB/ZVCb4O96uh5j74+OlyfZPsfZpEH71z+gLLbltIvG0fKaFlIx5G2FKJendgG0vMzdew+QsxpOFvp4ew/5dGtLuD7D3xp8byUfczDOjtGArDmPwcw8A3jfqJWDbbtsq+23jOvgcDfGcTaW5jZiv+Ya6b3AZMXJszgx6C/HyVrNLlOaRSe6qYNyJ4AeGBgFxGCIq4vYMue4dfZ0Cl2uaLGgkRxjs6/NmVpcnMupM4tMNf1f/m+/iAe8Hw/vPwyrkfjY5yKpuGmwIYZBkOuJqakcHDuhULZh/Dq7ixuvUJSw0UoKkEZpeHg0JsamEpE8fjiHgnQJSCWGB/u0YBjH5ViY1xjJWH2xjsexuLQU1jx2MtoKPJYaK0oMGqrIEOCeCqgGJNJdOYgTp/DEQaISV+IvL2xhRDZibRmh3zekCvNj4FXuR20iccO7B3EKT+MnvvTlePFj12Np7f24Of1y7LbX4sH0Yrz35lx0NZ2AuGa7Gt7BYjmo0kWGR2E00tWLcYPYKCpRluFoM63TIMOU4ICsqGTWtDv/NMP8HSAz+AwhxmvgGgPQqQPveTd3DDJJwQQmBpHrOnfu/PU6Rtfap6vrDDBtMBPSkLrzPO7p2o8na5FtQU2uiYbEdlmBAAD/9ElEQVSJR0YqKL+9WMHz7Grrg2lH02ApGMOj/fGLf+Xn4pknryLQbXELA3vzg/fj4sVLceWJ6/TB5KvdcC/YLJ3I/bZRMo8eP47XXn0tvvWHfxI3Pngraiiwts6OuHrtyXjxxc8AlDri0TRACOXWhwdqtq+M2HTUHdVtvJjO1fizP/6T8ZHnPoHSZ1yOBeHOnRvxK7/6L+ONd16NmflHufi+DWVT1iOeZhz3M4NQ4aP5yeSu4TbRy4xOPd4GeneTCvMQzp87E1bC6uiQh2sZclcBqvQyb6GzOVY3FlOZtLb0xk61K+r7Q4xvO7ymUhLJMr4oM1H39acvxY995VPQriu+9pu/Hv/mV/91Seo46IzDPSM88DwGeWJynDafxdNzr9MOQArANdE44854a0wEc+ZISFN3fjnYWeW+ArdkNcbv2IDCcypyFYp8pseshwDV+MX/Da2V9/4rBheWR7E1vIf0btR4aTh58n2LisdP3sfvGQN/9SEfFzkvY5Pe+vF7IzgeqQcB4/HU49HDOVbcyIbnc1bKq2u5dwGqqlZ3HTOhxfl1E4FcmqECU/FnhrUeKkbM6SAV1Oy8z3n4fpnxs2iFBg1vLKMHnteEzjB71/lzlC9tMPLjJhsnJ/pjUi/bMqqre9GGx2usfweAVwvoDOs5/bODUV1YW6F92F54ZnCwROqw4yhMdAUg2C0BrcWrtyXfGVIMnAVl+Ij2uotYf99QAgy9Hj0/n4JxQ8saO88t85d6ptIMc8F4mvxouFGwLXuYZCZt5U2zixvRQz1YeUUlLj/sbwFWaINesWFMQYe/GRH0PhpP2yO2SS+ZIdLLautBP+B8OB8sL8hPjmcxmtwbnudb2qMMoFvgO/WDUxlGD4y4yAfyuufaYg1pFijhUybwyWvwePIfut9d3/R8y3Iv9F+n4WkjVx3Zb71BHa7h4YF4/vnnElg/eHQXvuF4aLS2sonRMynT0pga1WKDZLes2sZ1BRElsmPEqMhAgVkcpI6hTz7lTXMgVMFjE0Zye6O1w4RTgHtvWwyNdgLeaJ8JbgzTzCOTJa2dvgkNDmN8sj/6B9uwQc4zC/oOuHdvuDTQpDZ5V/40L0fdV93czOV4ToFm0SQcTj3zluevPflLIzDci0+/EBdPn0eBV6JZZECHIH/0g9C7UFRb6xsYMhoHgu+vVAIwwm8RQ309eFJ4j729cXrydEyNTkUz1mZhdgED6N64VlByPZulJmfikXu64v3sgsAUT0t5uYGz+7/2GVrc3YrqyiLK2gFH8aFYLRDgpuwuhbD61QrGdW15Lw52LaQxCNMgiNEWnRgHvZ/VdWsS62WC7mRoHAKZR0K2ooTPnJ+KE5emorO/I7bxHNe2NtEfDPDSZtx9fzo6WzBQ7T1pADWsWQ2KV8NHMrRFRPRqDQ27c4h70zYDPtJLgGE7oKHrHEWeWdcVBpRLRK/7CFYNYTVDuBvaVQYsPgDTyzx4CO4C43yxCWLuIQy7xsoaoGV7lYG3ghAMiwLp68LwtoMIMRhtevQIqKXouvta8Crchs3KURpxPYVKZnUO4gk0YRCvXTwfn/rURzJLeGFZxbaIMRmOcxfOIjrO3VfzfJG5AGtxfiHaoMGzzz3PtVrjT978Rmwcrkf/OIjPEmvnLsboqQvRjOHH+Yt9+t0BP2xDszXoc4hy3YUO8zNVFG8l3BjdELlBSkP1HB1vv3krfvDq26msTM6ZGB0P9+h0befyktXKjCrsYXwXcq7FIiGGjBU+PaLqpnuBKdQtPJvwMgfjzCn39DWsZIjLUFVnjn8VWj6eu5/TGu0Alnrdse7EQEHLLpgaoWtRmXW1RkeFcaXPo5OjceXadQz6UHzv+2/G919+i/HsiJOnT8X1py7H088/FVee/mhMnbkclcERwIjJaxhdlIjoX5purC1By5mYn34Qy/PTUV1diNrWGkqrRhv0hpx2gNdUKtAdrYOtaIsmhLhJrQwPH/KdpV7cYD8NG4o1E8ugWykZWQADUDRfXTs6NDAS/bT79Ilz8fyzz8aTl08jx22xsboaS4ytc66CI2spK/VO/bTQ9iPus+t1uYnt8X4qsaLVbKfTIABblIk1pJsUNM6r8/4I+bXYQ0sncgkw6tD7UzkhKxtrJdPaeeqUL4Er57Q3Mz5NnbRtOKbGz8RJwMskOqW/d4Q7dqO8kOmaCuwIPgKUDfXi3eIJcmmNcmu7YAMjW+uO9j08JVEv9JEvBBe2vBUvf/LMWAy7+0vbAXwM6OoZpFvuDLWLHNIdl5Q0Q1MM1i6G+2BHQCZ4x1NrXsdg7wEIO7Kg/bPPvMQYI9VHW9GMnqztmliHMaMf25v7sWECIN8JhlMP0J4MYjhWu4w3dHU+2HC1EUZzDnK5kuBHQMLYHFhkBW9rZ9OcE42NIKPomv0cG1eA9KZHZaKjm6h3dLfhtJRaAOZGOEzODdeqtBUaui6w2fHmenvbRsxoFN9xpIngMhV8gf5TacJfjUQ99VlWsMKQWO2LEU5+6EXH6JxZY10+aWvGGQNg6TlrmI0AuOdsR4cerKDEAhtGNKxU5aYB/YDhYWyEybdLvO7H+rLOCmOGftCLzTwQ2pcrKhxTqKB+Us9Kxw5kp43rtXOs999FGdWxAU7HGPk7jC3Y8yAmTvZlzfsLVyZ5nkRXuFZer9Y5d5we9LpRIW7FcO0GYh7D6JPRibFMfJ3DOVzDoLZawKizN9vSgj5PDx0g5DSHYelcjYJ+aYG39nZaY7vqBdHBv/T/+BviEhRdf2az+dw/dGG6ocLpePjwTlp1FaWVjcw6FFkaJhVImEpvUo2DK4IwTOmcmIkUc/OltqiZh/fvPQ63oHKrpzaMY3Mdz6AyGvvbh/H4wUyM4tUM49mtri7H/Yf3cqDOX7iYCQ2IAQoEIQCROZcsmkvkBEJp667jznfGkBtVd7SHxQ5WVzjusBsB12soBHFeUaV06vREnDk5mZ6jeuwSCmhgWOGsJVJ+7+3bKEXnAGkbDOY8RONhdqDl0txoway47CcDlHMdto8Bk9G68dxFnyYyuc7L7EzDHSJBQyqG4EX87jYjGNDAysTtvPcey9BgZX05Q+2nzkylMbVyj+FLy3PWoKmbp7vY3b2O+1DyTYALWsDYmFTSEWb7rq9Woxsjd+7U+RiF4atra7m14V/6iz8P003F8vpCAgnnS1WMVpLR88hIBgpExaaHOD39OEubrS2vxcuvfz/++PU/Yly6EHQLtw/GufNPxYULz8I7w+GuNEY8VFyGc90q0oS7NcZlYmggfuLPfjEuXjgJMkRJITYA6Hj0cDbeefvdeDRzP6bn78Tb7/0ALwbvDwZz/WGl33mVARReHUEFdSJE8oBb2eV6RAbStuspTE6N5fSDy3R2EAwLnbikx2xUUWgWcNhZz0Q0q1GZ8V0/6kGptcfuNh4FiikdRp4+TCBzJ5nz587GE9eeyLni73/vu/DYSpw44S4+KJEU6jY8TFSW/M3YmwXpkjh399mqbjDG9Bd5cX7a8NaHSJyHHoDzaoYERfcuI+MbbUWieH5MRWUSDG/Ux4w9Xx9hIL0eClH+c37a9esibL2B9Io5V+1hERKT0tzQ4uLJsbh65WKcPXsmFhYX4rd++z/Ed+mTymN8bIKx7aEfKDmu7XW4dHoJ6Xtrb7Ve2W6fpTFOE8iBXiO9Xv7hZ3piGj9DdfKW7fT39HBNDuK6ek+GUZ0Ldl2yHtuKO40JLKQnytC5Pa1Bjl8NDwT5XQHEaKQ6jbQhu6vrbgHYEn2H/VFBv7RjvFowlC3cx2aaQ6H+bqrUY7e1FlVA3Cb8vbPbzH1HAaStmazW3mmWthEjgb96xFKqlThxehBAa8lC3ZHmmH68GjdvzKieklYuF+xs72Ucu+FrVDwOgGMtPxjOzTXNtOUQcF2q3XEdxlw9pJ4SMLheVsrlsqWkZQnTO6Wk/pJeFr7wPKMDGmhxmh6yyYsq+/TWAQxW8/I+ZSu6HmiA/tkyj8EQrdNPBVQ7v5yrJmhI6ljG6HiIk0PlBR0P23OAjtPbFkiaVCVgcNzVk/6ucU5+4H0WnAEwZHTwmBeVC38zgiQQkR+8vrTxex8eW+ps018Yx2k8ZV5eV/86FarsNKIyHmdLjcx2pBxGRl/dd51Lw0Ncu/kQB8mqcVvQGeek0gVoOhOj42P0jXvU96CfXmozet1aFRsJPi2AYfESC2S4XMqImmvwnQrI8neMhcxtMprzuiZPLSwsohf7ACEjgOy1zFre2NgFwFgrvCOafu1XfqtuLcvN6joCOAth6hgU5yJEIYZuICSNcY9BDaFhhtzEGoHXuXI9pktXNreXorunNQaH3ZNVIwwx6u14sdvxwQ2Q/SJKp7kjvbzVzTVQ5Xb0tPXhtfVwDAJGh0aGBkG4wxnGsKJVCWXrqXQAwmAYYRnM3sR1fc15CYxlc9s+bn8la7Yav5+eNqNUoTZ0sss1RMZ9MB/GHoaobauMMYQwy+BwLwYIr+jMAM9JlGo1vv/tmzCnSs45wZ1kNIXZwTVxw3tk9ipPZSAxNP98r3fB0NFmBgOl4/xcZtPSBtGd2a8qGdeOOjcgKpSeCmkz7zWaB7GDl74VZzBOJ05NxhuvvxWPHs0g0D3pgSNfsbm+iXC34GmdxsPvzjXLuQNHG14lQqS0OL/RjbCdmjoJMxakfvXypbh+7RKG7m70ALAUNoXS+duJiYmci7x58wM8CmvMbsU3vvnNeOXll6HLaho6/ypTgI5OFB39EQaePv1EXH/i4yC8iZzLX1qeQ1E0oahQohhuPdkt1xwC3r785U/HCx95mt8TU8PYnTH7YDH+1t/8O/H13/2tmDgF+BrtD8vq6b0NDPXHGCjT5Kf7D+5B19bo7evNuWvHxeIps9NzaWiszGSBDNiGvrWjXBbogxnPGH89I9rjWmdpu7O3laAn8EhWlyyhKVI/gZDhUaH4SuWanQyRalwEVlas6QHRWxO3gnFQmTjwKoxMMDlEkQOyMvkvwZreAP1EYQgw0vLAf16vGNkS+q0fG7cSGtNIemZRQHl9DZYKxk8cIy9mUgkoPueCMeq213C2tHE6wGUrJqx4vqHJ3PvYqMP+fgxWemNifCROnZyKq1cvxbUnLqEsI27fuRXf/c534+7dO3ijThN1RG6519YJTaC1c420m+Z72eyHT5kt25avvrOf+XU+mlBaRjCcnvHLpAfXUbmrADUejQQ5lai/GS7c3zdK0JlTNSYjWo+7iuLUwOgcuHlFpc+dqA7j0eOHPB/ktce7cQ7gfaNnLj5p1VvcV26PolavxUH7fuy37oVxpCOMl16uO3RZoWpl9VFMnazEcy9cQZE2x62b9+KDD+5w/n5WKEOF0IXdXEsr/2ys7cfb7yzE0hJOgHFrK0FZoxzDmpmyyKNGQgDuzjS5vAwdoZYw8mW5TMfT+Xr1hbohjRI8kTaIY3NpIaArDS784fV0bnQ8PC/HAbqaNyDgzgpg8IPTVCKCMrcu+HWrybLqwvt4bE575KNc25uqp5T1YvBsj8ZPpwEuFjlyP783epArQzhHh8clk+rIrCGNDfAehv810vZY0CCf63AoT56X88dgM9uYfM3TcHfueiRPcN+kFkY+5cOWct6PPpMutN+EWY2+NglxRy8GAHs5xqcG4/Nf+kyC5O989+WsHT42OhVPPfUc7eyIB/eti7yZIe5R7I+JwXfv3cN5sOqU21b20CblCN6hv+pZV4fUAOjaJ9ttSLqsbjCLGsOsQYb2gjYzmLc29zPZN5dx/ct//r/Sal1qt39DSCFKI/PKxKnh4aG8kZ2y08bnFZ4aHoTVq7Zr6yjFfgalFvNLjxDuVRRbdyq4nGMKN0XYildffROjDhKlE5s7oJ3D1jgxcQoD0sy1tnMNqNtBmZxgoochZde4uTtIzivgTR+I9OmAoeSjOhCGh2g6vWw8vd4Ba27irWzvMmDHgo4iTPQo8sUrSiZKATxG2xjywaHmuHZ9HC94UDMQjx9uxPy8mcsuclZQ9LALIpeB9OJdKmOSl0kdqyhZaSfY4FAEzTrRxaNxrttlEGYoGj0wbV9DlKHH1vZkNi6hG4DQ0qb6TrTjvR/Ut+Lh9D0G1i0V+zgApgzOw0jk3AC0dYlJrndGQXkfQQhvaRP9oo/WnNXTPTE+Ht0o5PXVBa5xEJ/73KfiheeeheZ6UE2JfJ1LOX32NO1qjQcPHzJW8/HNP8TgvvJKCllu9kB/XFO8AGgyK9sEkmaQ4NkzT8YLL34eXjlJO22Le+quZci8u7M7eroGMLrV2NtaiS//mBsePE+/USp0vK2lK6YfLsTf/Bt/N7f3a2lHAlv2HdX0TMzgHBxUwQ3EpcsXEJyp5C8Vhsktr7/+Zty+fTcVmQJewquO1UEMjuJBcZwl3zQ6JmlYISnxB7SSTgsLK7G0uBn9vXjIJ87De30IlxnTzt10o4wtDWcRB9S342QPYUPpL3CTdnrZAkV5CT2UisOHysKwl8rJU7VDGebUqPirvChPoVCtUe65yh/MBn8XheKxJp0p2K531Ht2GzjniKzLa6KSY5MJN/CfPOVSNGlQPBLDxW0ADRWpcmw4cTtB9gFtlo7WSD45NRGXL12Ip568HuOjI4zfZrz55pvxnT/9Nh7ddLa/C15z17CUoTQAggcMBlJYQn581SASLyWph2MAkz4KFfzJ/qmgVaiOl/JYlLznq+DTC3Z+XcUFT1pcweU4Wa0NmmgUNAYCVuki3TzfDTGqy4uxtbYcu4ARvVwcnSyE75zgQTPHN+GVtaFr4APMCp5OJRBPHnu5D+ulK+Nx5dpJ+GMzNpy2OGhBxqsZ9TFKsrKymHw1MTnJ/bbi3qNqrFY1aLXUT1Ync2rEMdjjwplpDK+pN5znrKOLfG1qtURrAYQCgtInLuHYqRTwTCVZriW1D9w/E6ZcJw+v6YzIl4XMJUzrkhkoznfQkWukZ81repQMg8ZOGXds9DoT6HgT/mXBDh0clJj5EmksOcmaCObwCNqMjGkHnHpyXJJnuZaJVBnBgz/MJPc61pmv4xQ5Nh3oCeeI7UuRVeWP8/CErTLHrUoYnvbo0bqMMfmC9vsoQEygwpPrJQhlvBuG1zZwdWijEZT3GeNm7ErHUbi15KVLp+P8RTcgaMW2bcTDh9Oc0xxDQ6PpFLmZiH0UlLcd54EYyXT7wNzy1fwe5/S5j23RI7ZS2v5eAUHKsnLq3G51092G6AtjrBOWNaERvTqGWCeh6X/5F/9r3fCrBDPBww6J8N1CTUWn8VSxiJw0fj68wT4WfRul49zaydMqwk4Qt/WWl/NpOHQPA2pYyKxCi1poQJrxbBfnt2N5aT0qFTdermdWmAOfy5N2qrE451wwaLILZQLzKngqjRrM0HD5NaxmExqKcPmMS18MQxnyMPNQJjRsazhXo5yGEINfll8YKivehdzW3LodI2MRl69NcUxb3L01F3u1Cte2CH4xujKtnv4uyk7UbCg5wyC0jwslQ8hc0J9rmGnbnsZCD/fmrfdpr2HRYLBEYzJGmTszjGuChUuywPNcDxnH4G7vW9yf63K8jLKxjje8a6tBTvtmFnbEQG8/fUVhgCBdhyhyVphSEWE4RMnDA8PRh+dj0scRxvDcmQk83QsxNjwSvRjzA4yPoMHdcs6dP8fYrcX9+/fjlVdfie+//H1AlZvElxR/JaMmPWh/dbuKIatyfnOcOXM9PvnJr8TZc09wiMqvFA3Y2tpIL8mN9ZfmF/G29+OnfvJL8ZHnn0rDpelpPmqL+dnl+O/+u78bv/XbX0MRogxjn34DrSBGokjYTiHXy1TQLAyhcF+6eCmeffaZsEyiyNXlPbXtg7hz+2H84PVX4v3br+YUCadkGceRMfcjxUNFqVuFR363Yk5np4Z1EF7GM+/qx4sdTKVhgp5KzqUcbqOYFYBQonpdVfjbZT3yh3yUXoAh4GNeyPWQvjro9tTP9MU+lzW7ejP+jiFACfMxlQenM94oVu6pcLvsKcPUa8794uEhb3ranXg1bYBIeU6F6YneQ6XjPUXc8pVzyoYcbaMyrhfTDH3hlORVs393MBa1rIbljlBdcQIDfPHiubj+xJW4fPkcFz+MD27ejG/+0X+J92/eSv1g5SSTofRw7GeREaQYRWo/VOB6aKmQ7Bu8U7wyFa8YUwVLA3ivjChfCYL5TmUrH5fiKnBDypxRLcOSyHdHNwZ4gPtbMxjjxkWUaLP5XbLmWsuuDjxleHRrZQ0jbILnVvLAEAr40cIt+IzPZyZjeXUpXn/ljZh5vEm/rNHdF5/6zHOAw0/AYy14zzgSeDxmzTqv6hykU1hLCyb2mUgVsYPcOdfuhhVGrJRrx6hsjwqN0UPp8aHrrFm8s+USHjzE5t3o6+uElr38ZjKOyX7yAdeDnoaQIUPyWBpRfjSC5hy20zNplB1JzhG8C+SzHj1fuDTF80zqcmcjAYmHW6JQB8HM7H1XXXC+ZPYcH40iG17ZMRTgGB53eswwtGVqK/CT46M8eKBVqDS+Rsb0vlMm4InurqYY6JMWvdB/Bz52eZ7OCPoE42MESoNkXWRp7Fyq8uEzeUlaJG8UoyovyMe5vElZouHyVbY9+UpDrf4xAiavOfUXWeHQpEo0K7LuZgcjeS1tUjHcPDnepFw3sejIOgjqf3QebWltdcOIo1hZQw4x2Dpzip1JdbvbrdBBO2P9CnWFNSiwpTwFDPKHx38Y4eDEpr/+1//v9cvn3OE+stapyEkvzU2/19dXYQoXfFsA24ZbmNwUbAwQTLS+6sAa6unJObNEXfxxq0QCplS7nZlzfGvrS4lC52eX4s4ta7PqEaPcuntROho0GomydtPr4SGLeHv91VT0GphOFHczXFOWiUSuf5IpjL2LwHIpBkRywA2XW6BehbKVRtf5GZgVhdTd3RqD/f0pAO4OIwrs6JJJ8Fady+EaRwfQoHWMnnSnIjhAAIpXrDIAcCggXNv+mgCwvbMd7kGrYAwNjkR/3zBMpmFoz5D3/ft3s0B5T49rz5yfKQjIEGFjze+BWbcVPBcGfnF5JlY3F6O70hYDw5XMYl5cXIqVpWoc7sJY7tva3BtDeGcuxcgC9YyZgqWA2zbnvs1YrHR1x+jwMIpvL3o6m+OTH38mrlw5g0fnvsDdiVDf/+ADUF01PvPZl9IQ/G//6n+Pb3/nW2ExETfZ3oI5FbgsUdc3SH/rADG8O+PcTe1x+sy1+MLnf4oxuQgdnA9ZZhy2UQCgauhuzdQtgFtbvRZf+epL8fFPPI9SxDikrLin6mr88t/8e/EbX/u3OVXgXH04J9xlAQIDhBYv78jxdC7VpCMBhrR0G0oR/9Fha1w4f437NkOnzRgYGIqzF0/BBy5yLyF954fdNtB5TBlelDsyOp78ayJQZkBCNxWOSsTxNvHHqI+JPyb9gaFpd8NrEDiVuS5VQjP0tHpQGhYP8FUForjDZ3qcTknwA20C2FY3Mf67HFu8HdvaTZ81ti4j0hNRDhiS5DXpaducstDLdjtDH7l5hDTgR9embyIj7k8rMHQHmUGXigGyLGJhtAJtoXalf3pdqB9PpJ22S97RC7amulEZgeOpU1Nx+vSpuHrtcpw/dy6N7re+9e341p/+afK90QiL5hvSFlCqWBpgxHZlhrZhOf6klK9laYnKVaWHzpCGxwq08T4OMSy00zNUvH5lcQW9N71GjUzZzg6+RA71sNKrRyHTuzgCIDXRn0Mze42mqbtiMx7OvRdtXTvx0Y8/HZ/9zCdjAD30zT/4I5yGHWSuOx5P34/N7ZU4e/ZEnMKheOedN+MtvH6LmZjs42b8PQAzN5a4fet+LFdrjLH7feMFQw/DqBomIwhGnzoxlOZ6OMdpxvvG2g401AjuoCelusZCnhOoqcPUVxpWM34BzsMD6Cb3HS9Vt6S/JXLVZxpbt7WTFpAqfxO4qKchIO81rGgy9LfJVuYcGOp2fJzeENQa8VG+BU/ysyBfAKfnZljaaIgFYawoZhlgjaznG73zWlmMAsNuQmiplraVodbxkeGUc6d4LGkpmHBJpKFydXgj8c9QvDrwh3P8iD/t1yNXEJ3iaYACiJV0aiyPsh3ySkaPUr6M9Bg1LVnaAoa+vu7UvW456LSphVQsQ+rYbKGnW8yDQdeaJNrUTB9qqwlundoySdHN691Mws1ugH3ZLmXP/Xf3duB3/2i0TXQu3YhEZn5D30NeXd7V4HPb3/TSS1+ouwmAmalu9Jud4zczRRUoQwjOXxlbz1q+/K5ltypOzlfxnUKncDcMn/H8GkZkfnE+iaGyNmxkY1vRtNW15ZiZW4qHM/Nx+/6j2MQwtmGgBkb6QOZuQL6E92vlnYJ6DTv01BHsNgabdrmMQAXaN4CnRjsMq3R0gSxBjAUd0mGUqB6ayVBVUJbiPjhsMhheDShU5Ly0tBary6ugvhUYcj8++7mPxJXLV+L1196Pu3eXuY67hjhHYAKHyzzMui7zJCoCUaOJJ4a3ZmamoWYTHuMIz9FEPs5BmTFsxuT0zCPoto2QFBqpjAUCKno9Lg3L2HBfDI8OxQYe4rsfvBULy9NR6WuLickh2iHH8d8BfdppjZ52DG7XaKJXd/+RvgIDjaTCrSDL3P29XNNsOhjqqevn4/lnrwIKWsOqMCemLqRQfff736MPO3H56qX4vW/8fq5BNVR/8vRJPN/VWMudiHZjYxOQVYNBm/pRMgAlmJZRRRm/ED/2Y38BIzaFF7CW2+11d1qrWSQLM+HNupeuYPPPYHSfevoSggKSlwqMqxse/O3/938fv/P1r0XvIILThSCa0Qs9XXJztGcNaj2CSiLelVW8jO1NFIZro92RphbPPfvR+OiLn41Xvv9O3Hz/UZy/cCE+8uIz8EglAY/LEpIXGTOLs+tFyys++YF+8Cff75sINpNRHMOJB2n88BgQ8qwWlKgbAfJVBcD3JkdZsxczAFWKAJaplTyAK5dwmHNC65ulnq5h4V7GxmQuk1xS0XGsRrGcITt5n4NcEyoAXl5w2sd6z86vafT1njne+3GvDN9xDfvjvW2T4mwfGjWFTabhXYbHjXI4LWHfLdQhuLYClNXRvIZzxi6bcj5LsNHZupOg2LXe44AVaXf71p146513c8s+dzpyi7iTJ60bPRUWOrh7B9qvLWS/NMoqzDSgEFsvX0Qi3QWhqZR8n6St5wYEEB9e2KcN0IJeZQlI+FyjYPhTr8zkFn9Xvxjlah4+Ee1dvdGjMQBE1ZGH/Zp9RZ9EjZ6sxc6ewGs3Ll84H5944RMx1DeKAxBx78HNDKtLQmv7unJge8ddrzZjadklZrThoCXWVmp4xwDtI8YNPt+3fTaQkdNYGR1x5QYvqoWoobDdQk5waG0C5wLdO7Z4ZIwTciII8Xz7lGMMzfQsDXvm9ofwu5Gane1deNT9jF2q6BQW9EAX+1BXydLmsVhD2F1unnzyavLJw8ez6KDCz/Kgus3pOOmoh+vYmHCn/tYIq9fkZQ2zisZr0JX8TSCbyazyDgZW2nusEb5sB3+tRnB2AQnoTcGcnG2Ez7YKnDRQRg3lI+U7Cwahz52qdL9b7+u4qnuyfbbDBkBnPX4dK58CBY9z7XVzp3J8lJu0uIxK5886757jdFoug60Vw+hmIZ7fNwTY7TteAttpVwFVlTIPbruzOmHNCNt+rKxspL0ZGx8FgI1FdfUgZmbnYmV5hfvBHDRQe2if5FN52UcCymO90fT5lz5br0CwfoTtwsWLcTorD3WlkVlBwN2eb2RklMZbeGANNNCTqNshNvxjWCSz4WCSdPuP0VOGx+ykA8v1fS2NgDAMXqJ+CGc4wNi5+xwaGtLQ68L7WsIVov2SiOA8xiFKQkDQhcIxf96sRRGS19ML68HLPISYtV2Zr53vBQlrqdCGh4a5H0yHEjL8Z6aehDBM0gxjX7l8MdGya6s2QaOGiuyLCseNvXXNPFYFmstP2mCUdrxh+rDIYLhcoE9DjGehglteXkoGMElJBp2bn0tGkKmd8DcMLE1UNmY296P4zCQ2HO7ONoZn69BKBaNX7zpbhd4B7e8fZSShHUpc2kNs+layrRW8nLthDMYw4qNDg/HElQvx3NNPxACorwuD2NJkRuNIrGHAXnn1uzE81h+rG0vxj/7xP4zHcxaywMukL+6jqzdh1axVxqW6XI3eJpORUF4yEV7a5UvPxZe+9DMxPHIq5+1dcO7WeAqgy1Gc2zjY2Yuxvr748Z/8XDzxxNk0JsFvzS2d8fDuTPy3/6//Z/yn//zvY2SiM4bG+6CN2ZduJYYAQqOsoeoSFZ6Ggs+cPo8HMAHfOJ96kEr+8qUryaPO9T759PUYmhxJlC2N3aJM70+m10t0uVAiVPrnq8eksqNfrSFIEz0XflYRGuHg5gnmOCm/02ioaDM/gDEwyUQ+V/A0ESrSzS28EsYIbkSQLeBgrWIrZ2nskROUbg9Crm/md3qAhqcshSi4zE3CEXz5SOPq9UtCC09DyVzX7x1/FYsG1H/8kG2X7233sa7KVw1vPY0EPM3DtquEcuqFY02sM19haHCY9vYnr4rYd7meUCnnKJF7bYTLWpxjdtmf3pDgSpB97uyZuHLlcoJSkxNv3Pgg7t67m/rCa7p5hvdvFHqxC4kgIWjxfDUEegzcx99oOd8WWnNPjVLpq8a6KDSNB4fke+U2QX6On2Nhfw/T+7cQjVm3GhyVoVNZeU2MmmMj2HHVgaHx/t6uNHrOT26sL8fK0mJ67c5t2lbn+7eO1rPohBX4lhasIqaR0FkZDDdqcS9hcyxKpnvZ6MWpiUNA9xFPZb+dsbeN0k/5tV0ajJzDxXNzo4kOAKYRktpOlXsb/XEbR5dSoR8xYHl9/tzxSfq477KFXTTc9nvdSk7OJ/MnX5RcAPWNme/VNG7S2c86NT40kobqURn5m8Yyy8waQeCaRlmMzriWHk7i6Tho1AwzO3ZGg0yaMtLkuDnWRn8cZ3gUfs+oqPyL4+AYtXBMT07Rud86srpppKrwsryhcTdZywp0/YBqaWSkdP9oh/7tJahw/OVj9XUmZXEvOSjBGuNXAI1VqEqEtptruRzTPbfd6tRVOrn+GQPtNMIutmB315A0IMDlVehe1w6bCGtSp46oXnHavJRt7iYv8p3vix5RV8DzX/3SF+pDoCdDUGfPnsswsRU19FqXMXxLCL7zJgqg4ZMBjrNogXtyisAlsvNIGlwNtUsqNKB22mVIGhi/l8CWc9NtNxsxBYv22MhUNig4DadPyeOGyy4xevToIQpzISen9Z63quuxXTWkBaqib4ZPnPRWaNphwB4UcgtetzH4fZR6e5vUxlOhPRpUmcUiFkbUHEjbKerWAMp0Ij3DuXUQ/ioGRLQ6cFxi0H1VkzdSkbXglePdY3y5C3SqQq/13OB9ChTkWl6v52B4X8tqWhBhacmi1xoCDb5Fu82OwyOEUfagp2HpzDJlcJyjdrciAYybXDv/K/hpNZEKmolwBSBlHkxvxbls161u0Xf3h+yJ0ycn4xoG98UXnsttDc2NnpoYRckbquyKd959O37w5ivZvzfefi3+8I+/kfMbFlUwaUol63pUixu08OyiHe0M3NbOZuzgHTt1fObME/GFL/wU4OI8995l/AUbhhcRENplec5adStGUQA//bNfiuvXL6bCUkFaUGNhejn+7t/7+/G73/gNwA8KKmB0aNcEMGhv7UShmKCkgdLoCuK6wwILA0YV+gfTW7Sg+vDIEMwdsbAAv6DUKtDcLNMuxlQQJ6gTxMl78ovKXEEuwpyk4z51+Arjlt8jKKnxi4KAKrwquhhVPntKA1hqgC0EYUjLSloZDeIAvVkrgQlk9Ta9popR1G4oTH5pOcCTBfwIDJZXVlNRHKDQvIPetbzb8Dh8Gn4uhTD8XDyM8rtKuhj9xvl+72f77LNoAn8qn/Mr/xjTVPb+8WV6OvRBSGJexxDAu3toDG/QyloaCAw1ADLpyDl5P86TFwUKCwvzeb5LxkZGJuLChUuZHS9/37p1K2ZnZvMcZS2np2i79PS79NboH1fjPc+8bgGn3iv/571t5i1tKW3OP18xAPY6hdXvuEYaVducCW96VyV717lXIx9GUQxPcimUtuFX+cQ+aYD20uC6XaHZ6V5WuROkVNBpXYPIakeZr93c2M0s1R28WpcQaXh3d/ajiqH1oadl46yy5nLZI/mH5z5Ay3aaUCoPl6366jltpNE16uNeu9KoBQCggSj79KLn4DvBrQAk+81DQ1gqBBpu1sgYGVD6uSqMKSARyOoACeo0tLmsjs4JeHNe95hGlpPlIoy3IeU9QFhZTih4g0jcTa/VbGOnQnSo1Bl0k/+a0RfqdA31Gt75FgZMnmxHJtV75rhYRtFxsi5B0h3d3Q647gRU2DfvK6+XJUbIBP2yvGRudKITxn0z0sefmeyG0r12GeNS31pa6pELyARMGuaUYT7LX2aRW5TJdmgze7GJAjOnEp2PdrP+KqDFsd2ryY80CYNrMndSAH0t32bUgHHll6Sfv+W4MMaOTkZ4vvjZT9b3dlyT1BZnz1+Iixcuxgcf3E0F8+KLH8VwDsb8whJKFmWK4hpE0Y2NjzFwViIp8wDeTGQjQTQMVgRS1vUyFBoRR4acEULDrpiKvF82hAaZdZlLHPwuyVMeKqjGsgqDYs4BOPc4O/Mg3nz9lZibfQxxS/haA+b9DPNIEJOLZC4H38oneorODefcAe0VVAhCJKq/WVpQpOK9HWiXVsCXyUTOS7g2T+ay6LW/21fnxJwLrPQP01ZQGYjMEHI751iaUK/V/upZOV+n8dXgOkfoq0kt6ZHS/+3qNt61GZKuEXQeAkPCwEujNKpSBmCihy3T20fnQkSVBwcur3GOq8zBGAJXCPoZhzNnTsYXXvp0XMXwtovuYK7lpYUYth7o9l785m9/LWpZpaUp3nrvjdisbaZxMHN4HUO5jJci00WTcx70CaIc7FshqBUFjOABAE6feiITqfoGxkB9KitptF1CtHj/osTq6mpcOj0Wv/ALfy4uXDydYwNsYXDaYmluJf7W3/q78Ztf/9Vo6zqITiuS0W8c1lya1kV/3XvV5+CARfCHjhW1Uwmi9mKQXI6lIVD8dkH/hoZUtPKdStdHom2eDQOWnqOvajoe8q3CotLP8CevPtQtyZdpxPKNjJVC5LVNAtlmPPzdeWY9RdunjPhwbjrbKS9zjHy8tLCIbM3FmtvXIfwZKUI5em+vn0YU3si2cE5ps2CA320H9y8Z885Nueew88byqR5K8SBteBqi43Yqq37nVo3ucJQ05E9lxL+kjQo/PUNpwbW8vk8aD/85f9uHDpiI0VEjYCYCcnwqryI7VuhxfKW1Xsb6ctnEQA9PXXDx4oWs5W0b792/n2tjPc8+KjN6HtlHuD6VIm0uRtWHY2MXjvvFNx++zz7wTR5fzrE/2TbbxKsK2Pk+5wKVK73ncq57nw6nw2FSoc5BKmiMgGPiMYJ7aSMoMmpi5GrJwj5NaxwjsIeWScN6WLbQULtRs9WlspEAt0rdI6EyHNxejPw2Y+eSOqMHGuMyr+oY81vmpABOAG6DQ4MZnXNlgPPE6kuXjLnsBqrw5DyII2Byak4SCiL70SMCPzNva/SnUVK1zOWaTIjuRB+ZD+J4yjdQJamtDrbv6aXwvSFZAWNWWuNPGTfaBpfQHkPrhorl0WJgdpB/da52xOk/V6Po9Dgv7HSGya7WMZDOjA7XxiCjF9r5k4658sAELGTgwzC27eK4LJADkBes5G519Fkg0d5p+Fp7tJ912U0CywgltMslOwlszPEpuRCQDtqgEwDbGm84N/ssz3gzq3O5Sb5rji3OIphK8M1YOmYN3k9eU7z8wENAnHLI/eTh5DlAUtOXv/Cp+kCfiUd9EAyPdngkO7uwuJxzB2fPnqcDR3hoKzmoluUbR+A08W5IrZA7gGmEuKmfFR6Fxk4+fPgIA7OTAuqSDZnOzz5SbzCoRZm4ONsQtPuDom15yBwqGQ1jpmYfuVm4iiLi9TdeiVdf/T4CvsNxlo2EsMfI28G2D+mRMvhF+cAEtDHn6Xg1A9rwsxQ3XKsRLpnERxnCcTkFH0GyDGyPGbgSVe+lJFWpJHK+C2as9A0x0BU8qdVUpu6uI9NpOG3DqnPQMMTgUMn2dHDsuwNqnzW6hzWuCyKWPg6862BLebfdRJcenAPL0xBrZk3Tdg2cwEOjq+JPgUjG58nri88/G1/64uejr0IfmlDsjJs7Rx2AHh3fe/fvxisAmDfe+UHs4nGNnRzHuHalt1YFCBgaNK2/BVCRqf4qniPpQDsZG0Y8zp17Mj796R/H0zzJ+JtNahLcUhp352yODlpip7oR1y9PxM//3E/m5gH2wxKd4PyYmV6Kv/W3/078ztd/M+fVevp7ogfaOS83MjAeJ0YnMnJQNj0oxkge09twzA33KfzOuSsoInsTkBQqx1TFquFVSQhyiqo2K9MQJIhYpXosLIgPrALv8F3xthQaBp+WKlDpzTIeiARovxuQ05Xnel5nn+E6eFb+Z2zlawY7gZS1ZfV23MjdpCyVope1qo9h4hRT/svxS0FVARiqUsn5nn4fy4q8lULPq7yjd7CMUTPcJx9rXHx4jg+vbd/SgMF7Et/9swWBDdmVP5WbnB/mVR73uwyHKT7KlPPs9pQL+r2ApbtiomV/Pt2knM5AI6MvHET7vV+WFYVuGgMVtF6wkQf7c+LkVM4R69FrADRmriW1zXpT9k9FmxGC43bwH20uZiHbyvuGYbbHmp9SytPvyvel3fYf2ji+XovfVYSCX0F74iPo6kXkC8Pgg8NDOb2Sx9MfjUOVPhgJss0mOy3PPQZA6blrwJArp8XwwEzaEXR16pkBulXwXkfezKU9bnaBUSqRHA2a03X+RkNss22y/bRXcGU99+QpdFAX45ZZz/THrOCdzFvREIiNmgEO6HPaaKa/S2KSBhBMmhsSljfUwxpcN6xXnxgd0yj7m3Li+MqPApVdflOnWznMZD0TpuyPU2fuwlND/rwPnMG5hUdd9uOSGzPHc86e9skX8mh6osox19TJYBQBFPQd2lhMxS1LXRJp1M8aAT6GAB2CWVdqOE3nSoKUd8ZR3lEmjMqqF3b3N2lXN+dYS7t49sqT7XaO1rWzzqu7aY8hdoGi/fdcoyEZLmes/E+6mZiq/lN8NNzSXf5SdmRE++JcriF+w/YCInnNeXH7n1Olx3q86cuf/1Tdqi4yvt6DYV13RTArzk14dfHNrLx9507OS1y//mScPHEq3HeVEUzmlBE0tg2U6kNFkPOxMLWEs1Sfg2lij/MmhdlFR2XuzwHVcPpqKE7DocAawtGgHOyC4I+cT4NZdrfirbdfj1t3bkZrzh3aQRHoVmYpynRmUXp9mUU5K3OiXbELw+xgcHKfTpSdmY8y9B5atEzwO0e9GdsMqvMG/ShSlzJ14+m2YbB2tqs5CLY/PSEGuhlDMzSMl4cALkIz5wulR66dhEaG1e2bqE4lIG3oRhrgXOIEzfo68ITbK8kcZlAOj5glvB1vvPVmPH78OAdLdZLr0PDYRWqMOddzb0yNrHMzIj7nJPbC+sKGxa9dvohB/HicnByP7Y3VVJx6wAN4jO+/fyd+5d/+q3jtzVdiF0Nab+GCrdCBfkt/BVh014aR79CY7qGc+XI7Da8GvpnPrVkc46WX/iyg4kQyp6Hq3V0Q8MZ6KnjrQjOaMTzYFJ/51Cfwvk+hYArY4eu4ceNu/P3/4X+M92/fiOGxwRgaG4qB4YHo6kGZ8+wAbKmINLiGo5zHX1tbRkGvpBJ0QBgSaKrXW1B2LklAqDQkDWUs0fOPV4+zj/KJj2Jk4EleDa9zQPK1KFVwlYoNj0K0bmGTzi7XhJv8obfLNblnZzf3NbTGPRxj94hdmJvPJChrWRvSUpEKhjQm0sZx7ezuR0GVnIcP++LT9tJnr6jyk94qZ3/zmDSSIlC+WEExqcjl/Qx350FeS6WBckglISBRa5jN6vaCbnlo1AST5GBzdIni6BVyLu0riqX81oKeKMldGjov0/idn2mbc3fOWw8MDUc/ylHaKE820CiS95buNt6pFpXpo0eP0gtRjyQQkG814OgSjZsA3PZIBWXYSI6gxL4WoypgKLrE+zgVA4nT6JYxlwzygF6IoWKX5ZT+5fmNvvrkvXpE+VGWlXFp6ZTT6Phk5rbkfDx9KBQpYeCWo66M6GjgNrfMYF6IRUPRGysc6242jhtyJeDFsHic57W3VOiVIJy+QKc2jIJ640ijgf7JMZGu8IvbJSIyaWBwyHjQFwxaUfrwIH2W1obzTfpzOUxuxp7ArAHkkDfkVZkxhKzRNHysfpUmXsopMaep9ETtoHza1eucZ4lE7u4UwJAZuvCN/GhSo/PvlYogSaAFWON6JsCZ51IcFCOegOmevjS03tOn/WjrNKHUzN8dvkPGOvtidGAsegEqGtjM1IdmypRefwMoaURN3lN/ZgQDb7Rkz0fs7G3St2acvQG5mu+cx+/KBLStai2G0dfuj7y+tpH7pgsUHVflgcsyTiXRTB7OvmAzdD5TJ3J/I5gmslknQfuo7ZQWWxbtob8eJ380HD6dD3mxAz5v+pf/5J/Uv/fyd3IBvHMuoyPDMY+imEHRe7Ezp07GlStXYmVpKb1WEduZ02diaOIkYw3DOFiMVoOJU6i5HR9zwEvYuDVRVSYQYPUtPJD7TtI5DbOEl1A20I7ryXgNiWvik98f7hq/14B1ZXLX9159OZlSZhQ5FuGip9zfGtGZ+ex7vucq/CwJ9JDckrA7PTnXh9kOnxIyw+E0XO9y2zACXA6v5hzfgNuAYXxN5MrMxBR0BJYbqGza2hFGXu3rMspEz0MFrDehktVT0/NVcTqgLs/SOxNgyPiHeJ2764ZI9jMr2/Ka9s+i76bqF9Ai8hQl4sFhBL2v2bsWPU8mlhlTEVkGTe+8KZ5/9qn46le+FGN42RYe6eHYXQzzb3ztN+J/+7VfjU2Es6Ni8fftOGhBgQBiVPACBQHX1hpMhBfe0eTuUJoTqHhc49VQl+t0Jycvx0de+Dx9nKAN2G3sifNOIlUF1XXF7jk5PNgaP/WTPxGnTpzMsqDf/+4r8foP3shlX+YJ9A32ATjc/B+DDu1aAVP4dnG0Zdq+O1GtfKhMDKvLMyXcZKuKMU1DiaA4HYF/QGPL9z6kS0qDLzz1DE2KU1gcN6/lRc12d7cfDZXjo3EVQGlwVfo+pFFuaED/5BkX11fXFmJ1ZSk3ZzDca5saht3re0+Nou/lc2VFh9BKbQK+bD+8pVdnm2y7rx7r7+nh2x+uk11Jj1z0bVGItbxeGmqeSGD218t4sJ/TQGotebU/LgE0C1Ql4TV8GGYrivyHBjeNE3QrmzLI8/yWv//IscefjSTJixrRYTyTIcB87+BYuPG9ytZzlXmvV2QBEIfcmV2eS6gSNApQDjL6ZtUnp4+KR7fOsXrBJUtWT1jgan/TcHBMRgEkqkCI/nxIi+N+lKgBP2fbi5eUvyVfFL1RdJjdKhEAIxvKlg8NVSaZDQ9nmN01r3t4TXsHXJTrOOaev7vrHrZu3jAbM9OPYmVlnmvUoDf3B9SZH9ICKGwDeHp/53JN+krNl2NQIgMlslSA8A89XfQZXUzvH/lIa4z31QAPPnzVwNNd2uh58BFeoDrEqS0jPwIKQVLSkLGR11vg16J31X/qZYxVBT5vR4bR3RvrJWt6CMdMg6dOf/z4IbQ3scv12q7lLXUK9PKc5kuy2FJ1V0dJkCqGV82M0aV9dCWNm69He+p7vXu/F0j7voXxLlEqjby623YofzmlgS626JA8baTLRDjPMSHKqJ/1kFPv0/ct+pGAHx6RTk5FCbKc087tEaGZNqBU9XK9+37qBvMztD+FJ/Sy1TXSDl2gfEN6z6GJ3BMHkesL4PxevnHsBCtN/+wf/eO6u23cePed3L5IpeCyieXFxQyFTeEhPW/1IgbNbYrGRsucbu2wPbYP9DIL8nQQFQgRnFvxacAbisWbaVgMIYvOtquWRYys/eo8neiTQ1PhyFAOnAKBGKcxtON7OzDiQXN6oK+/+WZ877XXUI7u6tCIlyPotDGRCR0/gGgZrmbA9kXnCKIIxmL6Xnt9s8r5JWPPbcFMJFMJmDmqp7qFkd91TSwE7upsiQk8zy4zFFGueq8lC7qkvet1ysxuWu2mC4P0yWu5ptQBUxGI7A0zZpEHBi7ZkO8NE+k9rs2jsB/P5jzbxUsXoN9YbGxuxMNHD3Jew7AdoscAFuZ1l6GB/sFMctFjUeG4PnMFr0pB8DE6MhQ//xd+Nq5evgAQ2Y0TE6OxvrIYv/qv/3X8zu//drQMtEf/cF9s1baiak3bg93YQshT0PDmrJqzu7kfhzsI8DZCyLOjqy0Gx3pAeD0Z7dg7bEK5no7r1z+Ogj0Fcxq27KSfTbHnfDYeYm1bD4sx3addKF0LnTdjrBUSl6MZmjS5TiPLkbn5v0lzy2sYsPnFqG8619WO0lFhGrovQqjA5RyMekbFo8riVe9Ug2vBAo2BwqxwOT+fc1SpdesJhuQdIxuZvZk8g1LtP3EMFjGQCKxrJDs6MO4oS/9U3HAc52zE4vJCZqkbXjPgDwczVhpPIxIaccaMZ8lW1mgegwKOKU9+q4P0nf/xfrz6nb/RSK+W/NOYhknkzCN/Vlx4MTFEQ68y0BuQFxrX91yvlxaIg9Mw8daCGcqCcpkGVeOZBkOvpxhZaeb35bOn8+pF/I3vUkZ5ut1fNotj0yjz9L2gd4/n1lF7NHd0x5AJWciZCX4qXRNjbJ/Xt+35yvEaKwGw0QXBZsPgNbxzXzVICeIB8+qsRg6FY92kAaQv2f7sm/xXnt4jvfW8ov+Xd77mBgMeA43ye85P40w7jciZ7Kh+MGLhfdR7fSj57sn+qACqs8wsnmTuk4tCRq3x6lyghYesXLacSYa+N1KzsYYhrlkUBxAhfzNeAkHpnBELdIh8nhuPwIe2ap+LHmIkTFCUn+rInz84FaK+zekr+qgx73d6i76qq6R5M0ZxHY9xA29Pgyfw6sGjFRTq/WbBDO7vdUzyyzGBBhocjYmfcz0wBt7EVxMUNVLWXzAieeb0Ce61HzMzj+kjhg3+N5nVsKqRRRMh5fMEq5yHKkuZbEO2kNK0A/bZKnVW9pKPlDs3cDCkbpa8CZw5D63Dg6w7xdPd7dSoDo+Ay/n6Yujkm+LUCdP4Q17kNyMBzXjk8qw8Ih3dEUK6uVJGudHD97eS3yAIAxgJSLh3Fb3smLg7Xh2pl14JvjnfZXLSzM9la0TsKfxkBNkEV8Fj01/7a/+n+pNPPhNPPflk3Lx5K/70T78VC/NzeXExogZGY2us3QF1XvbF51+IF577KB5gd4b4+ocHGbyeWOH9+7feT2KOjox+iCpk1D2eGmY4NnYYeOdu4E2cJ7PluBdMZBafmYfpgdC4QxjGmq81jHAzHiX6FgQjSrNgdX/0oDTqDOIux+7RYS7CtWoYiu1oRxm7Q9IRxDwEURYCG/s3samaA6HQq2hVNNYDdV9evXCJvs/9avvWTnYnFDeEsEhFBXpgiI7RjwNi2EAFkhVhQDc2w7ZnmUc+b6I0ChOXOSsVp/M2hmPazdqjTSbZ7NKmB/fuJfOrVOSafQTbgStr8QoDObAV0Kl7tPZbkKAFTxcmPqKP+/CPtHA9KO5lnD87mRsMXLl6hrbuxMzsw/jN3/mt+IM//MPsdzPn0VXaa6jc+WWMi3Mi+4CEKnS0As/eEQq6MwYHLOReB2zVorlf7wJB3GZstutx5tTl+PGv/kycmjoHrxheQTmhDM1kd29baahQ9A0MQ0eXizhPV6YkEmcxbjt4Bi5fWkEZmYymENomeaKjXqqSOYiN+U0fenoCEI2KOqgYWN4oR3ynJ+FnFXnOlfOnIlAE3ZVItOy8k3ORomDnYipdPdEJcPC+WWeWozEFnC+6NQnOsDbtXF3MdqYQt+ulIGD1blqpcc3m5f28vgBMMJgeLLxQvNliWOUd0ETpm78dG2Sv4flpaP2TgX/ke2VTHvGdvGgIruG1pyLhobLI+U54zMO9vg8vo4HKwiMSmYdnaHB88HMe5HWKh+s1uBf09ikPasgykiTD88wwre/zXh6jES2/79ctfKNBc3yKbPThKfXzrPQOwAfFW9D7sEc5ZsjmkQqT9/L9yorZw0upT2yb2eqCBsGDx+slp/cGf7S6RrzLaFABVQlC7JP9yTZyCd/zvf2jS8kX9IB20gKeuRzOPjH6vmoQ1BNphPlNHdX4TgCpkrXmtQlDJvq5tJLRSPBlTkruGiYdub9r6QUMO0vLsQ3PLwGE1zHGAtO2VmlX9AMttNF57Q71Ca9wCfrMaQrpC2BJr15e4l7wSulmyeAdHu5HJwEWuO7UiYkYPTsRj5fn4tGDxxgBM9PhWTiWLuWwpfGGR4wsHODJOQ85MjoU50+digrgTE/v/fc/iA9uf5Ay4bUr/d3otuOVLkubGCKnXvppJ21tgUZ1PcJ6esVG/QS8ZYmNyZlNyYPSUP0mvwgGWuhP93F/k14YbadwMqpFP83j8OmgapMs4CK9mxk3nS2P91jpoewbNRHEZA6KQIJratz93f7qyHhchvnre/CixIAHoItr1NU9LhUskRnnfS1ScgQYqADIK3yHHUHnZricawmKDnhPc5KuruNP24CTJrhv+uKXv1C3HKBzuoaAXdIio7V5g7T6pdyXSlQFI2NrrM5MnozxwdFMHHL/TteQyaKJxDhfD7Rkb6H4YDa9wkwxh6G4shAnNjHKejdjo3hgDNrDOxgd7tMJyrCrzscKWvUYVNKIJg23I4ZCKtHdh9fKsVsMmOUJvb87Be0xqC0QwuUYrSAhExYkqIkF7qPpvIEZxCoqhdowqktPnN9VEe+ASqxn7DZvjdCHKCo9Hwyl6Fs07uD5yCSwYyahCTxUoPQfQ2PSlnF+ja7KVsbiMnmtvdpWrKFMLNM2MTbOeUeZYGKmZy6TYoA0TCrI3DiZNhqidnmDof9UrrShh9+dV64hgG7n57Z8CuVHnrsWzz9zJW588Dpg6J1YXV+KOYzgOmhRJm5t7ko622gLnYhE95GFrU1BEkwDDVMIoVlvr+gUpq4z/tgIGbKG59vS1BWXLl6PL3z+z4D6R+L+g+lUjLats8t2l/1u6Ua0+h1t1YAYNrMmtfv9rmLI3ItSb0JB9lUGl99E8Pia8CHt9AntitFFWOQHntK/CKcAymU2ZpubzGBSBSAE+hu9EK3LiyaSGNlwvDW0hoIU5uRZ7tmUY4RygNcXFuYy8ceQliHtHD94IGtrM4Y0M8dbENIUzuuU0HG5ln3QeB8b2OxCMa55v+wPQiqDOQ75sRzbeO+x+ZPnHx+Tr6mPpUCZonEpToauOE5alPuVe+ZJPLyfRk/PS5Chd9gIdTteqZC85o+c47UaT47gOHieYzxeo1s++/QMv+e7PL4YXH9DK3BdgYuGl9/gPX9y7a8Kz12NXL+sAc58Do2L/Ki3yPipiL2OY2vEyIS0hcUlvEU8LPosfw0PD3O+np3VvjZjzYpa9Efj3IexUI5LNrnK1XarEe0DPK3u0KAyDhpKO2Mf7FuCDvqUNEmv0X6VvmU/bZcJMlxH2qXx4NIaYHnMfZXdWlOl65D5u0YYpoimXYzMZo0+VQGbC7EEr1WrqwBUjqttoqNWMEAuZ9FjwnOTDlxc/lYvZyauP/C0PU5NCcBM/hRJOFVjgRvBgXkFTZ30Dz3qVMUguruzrTs3C1laWMEoVvDkXQGyiQNh3XtAAg6Ae0lPjY3gaD2XRvcb3/xm3L57Ly5ePRtPP/sEyq8eDx4/QL4snDJEG1vRYTVogxy3McjNZlaXlSzqM2nXSN5zKsFIgHKeD4icxTnkU2TVpEX1qtXGDEsLWrRRyqU6xGxjedKkU9tsREJ+kAcyEQy6lCiXly5ycQBP+H3yGTKqPDj+yk46f02HjFeZwkuJA7jn0izurR5xFyF3UDOa55TJrvqFvjVkz6iB2xsa+rYtmc+EE+gcPdIMHzB2X/jKV+p1iGsIwEY5aDZYZCJqlNmzwDod1QNTIaanB7JEiyUTATFgMtARzGm4VkXo03Ws/QxuuwoQT9BdWnrdOhDNvoVhMHVcD8KyjJrZ2YePYnN5NfowdlnNiOvt8XsuQUAoJLG433qdEkMh2WJg9uhsoKzrEFMm9BhzgjKDEebehdDWYFaAhgYQQJTl7Mw06LiaxLVE3tkz59LTXVxYjI219dhvwmCqQDnWOQq9PRXH5qbLq1S40AGaKdjFg+H+3FNmclmEWa3utet8ge0yHCNzpFfpgfRtA6FaxxvUq7LmrRv/e67AZ2kRYwwDTk5MwKRl+YIlFWUSGcB+yrDOLdQBEa6jrcNEjoEorws6H+HdLi89xmhMM070vwVlobBCxz3o6XyHmkADymjBEmYmHkZtC2NL/wUG7muc4TgQYEur87Sg7uZOAIX0EBBUYnLybJw8dZ57DtB+PEV4wXV4yWDHyqLusqQaaHh5CVCxmp62is+5H+f/bIchnTQAfuAh2MopCT+mXPLf8WsaXPovb3hM7qjDzRQq51E2QfKLawBFFIyRgYGB/lyTqXBqfBxDw8vFO4BPuI7RGOeCVpdmYnGxbPpB5xONO74qZhWr7WzM/fjwGulxGxaDZ0TR9qMY12JkNSQqFz/7+OErx6TRP76YD94q8PmW7/NZvvz/O46h5DMKGj7MspzIgg/pmsjeH/NcDy7XSWMBL5n4IQDys/23D/6ugvrRh79/+OSvGNlyUHkPL/LZv3zlcxos6FmuDdhCMUs72+fv0jKjEvAqDUv+yFq1HKM85pSJRrhnDDp3FVpCU/tlXwVs3loPw2RDvWBlprphgtJhhrEFsSpWjbTFdjLszHVSt2HkrcBlL3LN5jEPtRwJ3viS+zT663v+4zP9sW/HT3+3PT6b8TxdhqRBt02e4WYg8riGwiTHPvhPx6YPR0HQV65ZNkjR49buZMnRVbx5wOgWemZ9dRFgsYATsBaH6OhWlJqyXUfR4+4iHyZ0AQI7yu5u42OjMTgyiIwfxezcbEYcrcC2gZ5T5mxYBQdL8GkG8vDQKDLRz/dN3Gc99Z7TXfJLyUmQT6y1jNFBfl3NsAItr1y9GM88+zTgfgsdvhVnzp/JBNI/+dZ3GStzVHCGDtUdXAId5LSXhs2QstGHIuOSAL5TDtPI75UpOAhi+LcR3s2sYdqXXYZOjoGAVjuk3YGVcpyESjlG0F0ecpzdBtV7+hCQNxwl+byha/yc0SCejoHhfLOvJZbJXzph1rFXf2eECj40Uqd+beF1jzYKDO2L498wvkb2nNI0cddHBVDjlJUAuekTn/1CXXxnIyXMDkhHpaFAikhk1CMGXNRjw3KJi8oUZb+7tkbj+Z2OHuJySywRiAlF+7YDhNA3PBYt1h0F+fADx9u+EjpR8EQCTQjfMCi1x/MY7M3llbBWr0xl+MBdUzoNGYFWlQPdfZWG6eFrIJ9FKyXRGY2vjKZHvb8D6gMUOF/pPIAFxw09u+ehQmnNTb0D0dHQ0EicP3c+3JFndhYPc2M9Dlo6QYV4ahVDj0VIXA+ryXL+BZFjkIoQO4BWhREJycw2QpTbXTFBC4MPEGGEE5GLRgUx1rfd2cKAQy+XDEBa2jbCgMlkfICNjDAYvk6UzFcZ5sPQaIxNTedg7iVyK5l2uZAdGrnIW8Dy4OGdmJt/DKMwvh0oVZjUbesEVqKS1o6iXLwHQ5GM5X339mBEMwFBmYac07hBp1w/3D0S44PnYwww4FrE3l6974E8VmEQMRtuNfwjUjcUa1JZ1fBZbRUyuBbTqlhuFIGoQCvDixliTCrzpDEaSxWh4dn9pMnxbzw9jh/yfs4P2YcNBNviLdLb8NgAY9rRY5GX4ygJrwqqODJNNgQVMAl6lpYW8Lodj21oU4PvUZRojJyH9VYIfvFc4WHv65P3GirRciZl8LmO4c0+MS4NA1uegq5iBHPIaAE/58NwWxa6yJ79Vw+OUTGUt+Uv/3kRHvkLp6nc9VA0asqu46Xy9yltpKfnFIBRzjfUJxjxN4/xkbSV0MfX9+FvjWv4uyH9bCn00+j7fao97lVCtxzr8Q2jy2fzIoqxyhPS2BZv0bAtwDXbKaDhGP6Sz3m6Ob4Ri8HB4UyoErRnVANlloSAAtlXeLO2q1eh/MF3K2U8NeYqukpfb85RqrTl/8xM5p4mxVVMhtLzsj9uPo82tIO2LfvMs9CgGFPv2vguD8yHqxIwunmc3tTxufw5JuV8wXIx7hpCp4Y6nYfGe3SpifOkqBbsiE4FdEFfuUnJ1sZqLMxPZya0m6Lk/Ck6U7qaRNdTac+9oXsq6Cjk3FwDmdwQayY60hZD99KhxU3rd+sJQlw/bJ/0zLKttE/90YjAlKmyMpb9XH/vAD27YC3+vszZOXfujEvsMe4zuXvPpStX47XX3oh337kFP8rhGLWjArYdB+Un6zNzPddua5zkVfXWQfIH+oZ7+p3v+YZ7G1o3WbQHOSgRUyOpjoJTUtLXLR4VhNSZfiffHLOvyUvq58zW5n5lvArwVA/7Xnvm+CsbAjONou3LqAK/57x3TyXl0PbkNbi+99vnOk3oW22UhtdzNbTyoyF0Pd2MUnZpcE2WLFMnTZ/90lfrIg2uUrxUTsgkId7bIIVTIc2wMo33ZnpjnQzswXYVJoGh9vAoGOBuGpBeBIzV2tEdTTy7NSSdvbGxjULAWDnXsovXJWIwrCIK6sUYWTrxiIZu4GGcGhuLJy5fxns6kUZE4bBcl+3ZQ6gaC8mtq/z+vXvx8ptvxsO5+dgwhV6mQQnKxM6F6p3W9jZBcmvhBvmGO3t5atDMFpTRFOZhBNsQxlbV0DGAAkXrolHD5mbNabBckiStnC/JeUKeKnJIh1GXibyvIZBapt0PutEAns8GCrF4YiBrsxGhY3V9lcFxN5S2BADWRG3vYHChnwPc8PL4lMrEAZRBHfecH1SRIzCGfvVoOwAlLjPq63WbsN2YmXscjxEImdT1bxphdW6GbtGWMqKKyPKfzjVLn8ZatzQwCAiHRFtLNwh9Ik6eOI9HexJkDJqujKTClslE+DSZsdHTP4x5FYTJXDyd028yixmadWD4BFEZiaD9hl/sX5nHK8DN9w3Dn/LBU19oV4PlOfTfV1GrisMEMwXWtP3BoeGiQBGyRNTQ2220vIg0tY2W2DNj3LCkeQtuTWlYW/7WeLofJ5en73pjxVO1TRrYLAnZAAJGQNKQFoPrd7zJ/ARvlOOXv3Ff3hclXbw67/VDg0w/OSWfPjy9/JeveUzj2OO//MdnaVOMWwkXZ75EXltDVNC8j1ScMiiP0g6VEsoaHlYhHP9EH/R0Pf74i//q4bcHHOyrVz6+PCPFN3yvElNv5AXznhoaj/Az5+Vhfg8d8jfamNCVg/ysmoUHyjG205wGo1x6kPZH5Vh2NqrgnVnMpmzfad6JddZdq9+cOqy2W+W99XJ3E/AtLi+lR2wfBayueHCplW0yL6Ns19Yc3a09yCO/wz+FHipoFCV981gfzvXaJcfC7wQH9RZXTxwbWvqVIU07z+dMbJMe9Ef6qDOcY5ReewDfzl4TzKysNoQs9wIOGRMjecihIes0DlzPugGucXaN9wYAdnsT/XHkmmFrA6yn/PcP9SQwVs6MIPoU1EkHjU5nHX12VEq46nBYb10wqH51XtbRLfOSZt+WDGOTf/bQn/29ZqOPZzTQzTt0lgTWza0So9BPqlQ3LEKhgaUtSO+hBWsE+ce8pbzKO3rsypPnJn/7pX1OUAetuJyypZ4wqpmCCbd5WJZuzVdvecxD/J9r+BlX75XjAK19aGt0jJRJ+1fGoITi1SkZ+YAGpR5EASqOpfcw5Kz+cPWJ11bnOYXk2Ktb9SVtu8ZWnWo5Tp1Jp+syu5p7ZkSSMUg9zj2bPvm5L9b1Umx0Lr3hNZkNZnSBcGaY4u3JOBZbNwHKLDvDod0Yo/OnT8ZHrl+JqeGBGOvtieH+fo43uSFieW0z3r59N24+nMNr7Iodk44gjEtiDNmpW3OBNkb72oXzMYiHsvDoYYygPEV0i4vz8dTT12MK45sKh4564TY6ZBjE0O17t2/FH3/3+3H78UxYEnOHzm/i5co71ia1KH6tVk2DOz8/j3FoTk/XTd+NxY9gGM+cOp3zpRo4s6s1ml6no8cSfoMYJhF2Uywuoag3NzCOzt/CUgxeLnR3cGEYkVgyBn8iXI/rAdHugDrh4IKoVQYogI01M5sFMgjTRpXTTP4wfb+gs8x8g1lU6DKCoWwNg4pa5sj5qor7VlrqbTMqXa0YRYxhT3s8enQ37j+8FzUFGyXXbEiKljmeJhu0tzoGg3H6zEX6NgzI2I+l5fWkp10x0cOw0unT5+LEyTMoumGYthum64oO+t1GHzRcPp3r1HM3VG49WedZTDbTgCn8OQ+OQGbGrlne+V40fWzUNDyqbhqowfdV/iugAsMFHWqM99LKaszNzqYHY+h+YnIqEXfubgMvpsLjXBWm9zL5raO+lxn4jrtJIY6VCkAhcJ5McOgjQ1bcT7rntEEaSA2R3nExqsXYyoPFu1Kn+jkBJvR1bFQU+cj2F6WtgfWzA+A8XP4Gf6gMZWn+0d78Ovkm73H8PtWPnfIYv/SV30s7aAPGSCOV60qRo6LoERFk17M8TrlV0FV2GhK9DQGdSsY+ycN5TY5XWXx4/f/q4fUMXnNEfvZhC9Mz5jVBRRok2pztKIbVB+RK8yrdba+/eYznq2cEa9lPXj/0MPndsoDKgHyiIjRaZcgvd9ACcMr/pULZYJT1s4wnl2lGJlzlYPJnQ07VWwI1waBLX5RZfzNiJii0rR5nxMqHXpLgU77QyXDU9NIE8o2HTc4ngDzXdh/3r/SR9xoDFXgCC/vnPdCr3MfnfvN+7OJ553SRXAHPGCkaH5/KZCzXmhfZcBy9tnTRkGPwdiy871rw5VhYnAN4WaKWe8H36phGnXqnsxLoyDK11tjdsqiJqxMwMhyjAba4kLkuZblQSfoyy3x4dDwjB8sLjzl5Bz3glpc9HHOUiWtljtZ5V5dydsZA3wC66CBWlqupf9UzOabQQ56SBx1rAbG0l98cZ2n/4ZPvyjyswFfDpUzqAaMPkc38HdrRWfoEXQ0xOxa8CtEtmWlFRPWX11GXO5/qQ/6XhtLSUUxeF9TyJ9+Z/yHIskiUOTPyhXkc7pQnHW2f/FLpGfCGCUhMAC0Jtfyu/mestI+OmTpavvU7o6NmWmv8mz752S/UW9v5QIcK85fOO5FuQxQMzk5UzNkZwpP53M/TJKF+hPfjz1yNyUpX9He0xMnhoeyQyQ7OifaPn4jlrb14787DDKVce+KJrHW6DcqSiAd4ZaK3ieHBGIFY929+EHWU/gsfeS7nDN6/dSPnB09Mnko0qJpsgjhmi1n7d3ZpOV5/7/144/2baXi3QYmDwxMYsH4ULP2RyUWEGNmc9+Ic0aD9M4xgNq3FQCR0LjbH2OptNUOkFgygyEvCI/cQ3sw2vUWFu8zt+VSATRUX2cgoiZYUKq5lBnMv9zBUWbLudvAE12IfT9u54gMTivictUgZFM9XsJLGfOc8rwwk8ziAts3BNu3feUTBgOtW+7vb42MvPB1PPXkxXn/95fid//gfosb4tXDNfZmM6xpitURlC9fePUBodjfobwvgaTRGR87H1NSlOHnyQoxj0MxGFyknU3OO4Tg3m95Yxoh98C4KbO2Y8YvCTmMLLfTwM6SLUizr7KCJbC1Nee/D4/1fpoeMKQjylkbA752z26xuJbLfRgE0dVRyw3DnxDS4Da9XT5+uMb6cRVtE89Yunp2bi5XFmaivPMjwfdar5ngVuODG8/mQY2f0JT1ZBrbx+xHeBgfxvR5rAxwIGn4YorXf9iuP4zz7ZATB9vMTvSmvPuynyN7ffvRRjubIPK8c57N84MnXKhjVd37r7whwOYbv+L0YpIP0dhPM5OeC4lUuEtjjNSB5ieP/CpDgu2M+dsxSmflzHtR4lA+28IAeH2UbILit8to5dj7K+1TwDIht9toqyUZgr2E0/D4HLT97PK8orDTWnsvnVNSclX0x25/vMgpEk1WmqeQ4Nj06ZNzci8GcNx2N1soI4wqfcLyhvqQT3dDD1NgdwidVeGtpYSHrDwho7X+razoBY4IvH84zulrCpUuuCTbZS6MomPfaxRByHM8fesClX35otq8YgvzOB8ekN0/707Dw3mvY/vTooZ1PV2xI9i5BxeBYDI2MZy2BlhaXRHnNIxwJlD00cMx28aBqgMrNjVXA/HKGog/2MMKATnVfa5OFKDDuB4D+w468V/FQ98Pa7v2DfTEwpAdbsmuVdWdJvZfta6nj0R46Lwv9m9CLTToPjA10tC2Qjt+cgjTqZbSvyJwAz8TWTG5Ky+hQK+eGuzW8BexoZwQe9iWnGKSfvGFXk9+LzKaMomccq4a8yg+WsFVHuQe3EUl1p+Oj7Hotx13Zlc+la4PPBVTKifyV98TgtiD7HXjpnu9URMkkx0sF1DiNwxG0G2fO1Qp2qF5AWiOylYl/FtIQvNF2DbfG1hr7ylwuXf3Epz9d3zbUyBeV7l4GSEWDQHIRCWvYykISrYZYYWz3WE2Prg4hDQnJHxw3gIt+5cyZuHruTJwYHY4Lp6ZABF3x7e9+N2bwNibxmAbdDqy9NTZAmhLfhdnewwnuLhjdhKqa2dC44hNcY2SwHwZ1fZaLzFdiiefE2EicOjmVRDLMsLBWjW+9/IN4+a33YprfXTqUGXAYdJc7NYOQsh6zAwsza/iSOSCUA+7DJLDeihvON6Wid2TK8hsVFkoJpCWiMyTtHG8PyFd0I1M5x2FYdtVEBQZhe/uAAToEFfam12rIwfVyDrihTbOKPdbF8dbodUMFP7v+VXqpHHIxPsrCKijSyUl459G9holKonC/10twr9qdzf0YGxuMn/jJL8WVa+fjt7/+7+MP/uD36CuChhDTrbDaFKfh2aI8egE7geJoPxMT42djavJMjA2dgDncEEHgIGfqwcNsO9VczuCa4/9fZ/8BtFmW3vdh54vvl/PXOUx3T9qZ2bzYAGABLGAAJBFEiwQJieVyuUouqyS5ZFNOciizJNHlUpGWZStYoEORsiWSAkCBBCEQwAJYkAtsmt2dndmJncOXc86ff7//eW93z2CWKvt+ffve995zz3nOc5580gZGyykKvq+0Q5kwlpaxNKxSPcH666dOetaZK2voh7yiIENwKARxDwN2gVfxbZ30nrc2d/BKXVRiP6MqXQN3YgQja6C/HGiF056OPnd0sY3n9wp4B5zMz89CH3PFhVcc9CWhe2oIA2XKkT8sWKWUkbEqHH9zxvv2amrg7NTAVIHxnc+TC+Waj99bfs3XTJsrD/N/hS9l+rtdNtDmL0f78uRoHvhNxUuewBs5ktWT/NpZR6EYNnW0uMpJYVQVaVXG3iuYEiERbp7LN41nnz5u0/COx+GHih/Lr2VXAZjb0FxuuVY4NJoUlpWPhMtnuec0bX5C85SatAqdBoYmX68qXJ8/fdqW9TV/voeH4wnLtxHO3HvNt1Vw+54GxPgbDg864rYHgSdcglnh8h5hDOHuoRCcQ+lKbm6duIlHHIMX3tXYTT9jBH4prqDloC37HR0t7WAv74+RMScJOdbyY4hwr1COUeVvFa/wiYvAy3vnZ6ukeK/xYBdQDUHrIcHbeFe2K6nD88qaMWRiP959B46S+biym30w2c1LJYwsWlteqoMnHWmL92t3kxvFbB9slONOlb34O+Zbw6AaktSBspwb34MTpcF9Ci0Z3veZOzN0O7+T2ohHDZBx6u6A2kWM8No1ZBUrXdkNqOEi+YpfD+W8dTYPy9Pb1WGQ5ppwbkN7KkXlq/wXByT0RWbmjWxJHywK2/rLnv5WjtiVVbrIi+9UsjRcOebesp2DnLnGwONv8ekpPSRrihAOI5QqzjoVy/aUvrhHIcvn/AysKlQdOhLH4LN7Q0fDtlLHKL8jWygg9RJB1seyfu5nfvp0HcFqvmrorI0JwiS2Ore0DlBQgQz190cYJUzngBytpxMQoTcDEP0Q5+TIYLl6broM4k0uL8xG8b3y8Y+VCbyn0XH73ZyrVS0DgTTcd//e/ZR9/swZrEMYAcU3PTmGIsfzo+EVtO4gtIaC/ZOv/XG5d/d2+fGf/Inyyc98ptyZmS+/9o9+u/wRindr/6hMoKxd/vBYq0SiguEOXCOZhjPcKQJcxMPlwFSaCh7rqHASHi0fG30Pou+AeESwvyUGwzn2Zbr2dKwmDxuV91nyDDyJj26sbL+RefS0ZEQJzWXNZKKlxUUMCZcpU2kdJmTqmsjunGR+MpxLbrrBuf3LeryO6DTU78AhBb2EoJA1xCjjvfiR58oLL1znm43y+3/0++U73321DA7av2l77Zfega5y4/nL5dr1y3iDD8vSclf5+Cd+GQPmRhkbdtTxMGXp/W9i7S6VpaUHCJkZynLIv8ToJvZY3iPjWNaGxLR0sbKB084VLUSv4kxFZahKT1eBaRuLi76eOqJZryyhGZjWUJ9EPoU17wpEQwMuAWgYxknn4BjGPG1F7EaoOMfahVucyrO26i5Q0KYKWUVrvzHpZaR4fV0YMSgVca/SNxSsV+upslH5yhjV01U8yhHgtl0Hn1XGsV3459W8PfOs/Ztr7p6+PvXOw3w+7JC+ooA4hFkhmPyAmScwNvj1rp2Pz/Ke03qpOKSX1IPf8Rza35CofSEf6KUpy/c+S/hUYcDhuwgTjqT3Pj+DlRzyrBUMPwgbean4hcHBagnrt/N5nJ9XhL5KUeWi7jHHRulGaZJ3VUT1Xb4FXhWU6eIZUkYdSKjSqLwVpesz7p/2HOUP+V24rJ+G6ij8MzLq1p+uhCfvUn/a2fdZC2DXqZB45cghF81xRyo3YjAipnCWVx2g12xJqHFut5Chyz4U0IADoyL8axTM+rQrmFPqenK0750PiTD0nX+2XVMvr6mrOMYzjUfGqfxwu82h0ZEyNTGNrJukftB5UVaB3jgKtrdTWbbg4RVg3Yy3d3S0jSc8m+VZHY1s+Nm26cfDdx0CDbg1vHoXjnBwn0uTajC7FnLDJxrNTpcbgEe91/uzbaRB5a2KUroUvxo29pf72289xLdn803zu/JjpdeqiG17cJI2rfxhOuWuCs700oZfqHT1mg8OtyP/kqeGP3LhFB63R0C60JO3XNHvGtLCWgf5KWaMRNWydc6ka2nIyFLeAUJtnwqPJ6Im8l0+qpE08EObqSeE30OedvChhpwySFg7/ur/8F85HZ1ASfHwK3/y1bKMpddvaLF+UTU4FT3Be3NwknOoMqAJyI8irOxT1HPsqNuU4SHtb66VcfL4hZ/72fKFz38+c0dvoli/+703IOrd8vyNZ5KvI00vXboUK8NFwi9dQDFD2HdvvlvOjI2WMyjeDbzkTO/ZPSw9WJ5uweTI0pnF+bIKUW1BZO/ceVDeunWvrKM0jLm7g46e9/QEnnJXq6xCSBlBBwJsWPv3HDikEFahpYFlbHAgEcmAhjjt65BgVMoKgl2uLgl46coVLN0zaRTn4MpSZJ4h7252YF+M60F76B2r3LUOHYjltAaZQeUgrBKuXiQmT5Su8HnKJPYvWbbMpuVoHvY1SMCybbww4B4fGyof+9jLmci+trFc7j24Ca6/gVBBmU2PZhP88+DWdW1nZxbKN7/5bTyAZ8tf+Zf/V2Vi4ky59d6t8p3vfLvcfO+dcuHSeHnp5QulfwhFebKBQbCKp7uBQtaogJBOBsv5889lFSmF4D50AZKBRoGrILbvug88YXnytCqUykQqysXFZXDVnekKerODQ3UdY3dP0kJVEGpMwBERmo7wXp672+5DXs+ABA05R4JnXACIiCfNtwoo6dDfGX1J+5Kj/C+2/C/XGAW8iwcjg2os5PvIQJi0fqO13Chd/5KFicyFZ/yXR15zaf/XpE2a9vH0/dNHFFO9qeWnZZ/6nfecT5XX5BXlRJ0VKL5JH3g7nQLAVAqHqsSq4Hp8mFc7n/p/+2g/s8jA4rf53YYht9Ur8VQIeZpX/kzDv4bXKBgBdsAVBZKPm/98J2UAF9dal/efCoZ419QvSps6eHZ4pol85zPybr/LPQJTSKUnhadyxgE05iVdOO8zRuyAo1KN6PGdEGHo2RWjUUhiAU30RCN5fq4dSeHxILSXJQHhReF01TuXscx4F2hPL3gku0wpG3VMyF38gBOhDq44DT8bJaw4U8FUXqmGhjyDksUDFT9h9TyzfrvlxH7dfQdI4rWhdF1oxHEaQ/ClS9KetqdUul85n9BGyGsMhfW5RxgTs8igFeTcKuXslZFh5FOrCy/eaVcbyHtnrdSBaxrauyjotW33JHcNejeAGSoDrRpizwDVlRodsFs1xiVX8WKYuk7Hql05UeB883QbKxf81vpKM1X5iqd6+MzvwuO8E58qtShf+D+Kk2+roqeiJ7WrQKPfKZRRuJRzABKUo9zSAtAmeI9i9eS+hqoxxpWtJPK5Dk14y2Y5ruUAdW0721LZxhmjAt4jaYwEDUCP6JdBlyq1m9I2RjZZv//Tv/Pvnj6D93MFRfKVP/pK+fa3X81av2vr6yESR7GpIPUKOvRouYooICwnNIz63PUnaVMKxLOTyfZRLqtLFFDwpC6XH/7RL5Yf+bGfKOcvXgYnO+XWW6+XX/v1f1Du3rlTfuanf7Z87od+KBaHo5gH+3rL97/77Qyquuy+r7FmqQhldUc4d1HWUenp78XLnSl/5+//avnOO++VQ2A4PbVf6rQMAvP56aly/uwk1k5f2cAzE+E2lhZqs3hDFBlEVEdxujyhI+8cbdsLg62VnU0HOxlikfiPsS7Hy/Q0HpkLaaDUDae6UYKK2OZwpaxD6qf3leXiqJNWst4ZzZxwl3Pm3MrL/gbLlkAdwe3ACDcjsDFlOuF0gYpYiGmvGnaxPRw44ob8Ep4jK5+5cql84pMfA45S3r353TK7dBdcD4PzT0CAx+Xhg5kyNDyJUp8ov/973yq/9Zv/jLbqKZNT54HzOJ62K+C4a9TFKyPlp376k+X6c9Pg+jT94PNza2VpYbvMPlojfat85GNfiGfqIu8aBs6bdsSluLc+owg1w7HOnbx753a5c+cWONgpF65dL8+/+DI0cQWB5w5MWIfQkxLFKETmQaNkl5Zdb3qmrKwug4Pt0kf9w7QqSs4wIbRo2D/zX6VN8CbDZGATz7L6TBhRxq2MHGaR6FXEaFdxnXdcVRgylEeULod8Yhq/83z80NS2Sft38232X80jn7SP9n3NuR7S2geP5ALOmrKEN/CQtpZT05hfk759k8M8nz4beBUU5gGS+GddjJK0BXs7bY5cn+AgRbfLbz/JfQQk16aO8oUCqoE96dvfNnm7NJ85PwaWow3eU3A26evVM+uI5zsPM63vvdYRxbVuKsI8b7+z60FZFIGOIku+T+FDmFVwlm1XlDM05M2CginSDul9L1VAIfAzBqhyAJ5eW15NpMUN+/UqlRUtFNbgSJ1aAqIz9sFwpveGtp0JIN4bugqeKfvU0K244V7oUlurxB/oDNzCax2sl7+thlNxnP+qIXEEzdW+YNKR1mksrT638juHAh4HPteE13nAG8Qw7kReORJ6d2cDObiS/t/N9aXIH8eXOOrb94ZhXT/AgZBd/dTpYJM0jkOpy0a6tZ/y1LWYhTEDP+GpKCmAjFKqbMa9hnCdo+sRmuGsdbK+HMDf0CTZ8VN6wpSHX+X30AP1Ne94uSSSl/1Y2ht0LAnaMcv0qnRbDrzSeEcOkMbtThvnKXaeGlK8cnXfcFc/NFITj57WqC3CQRJ1udG4Sk/tKBFl+lujyOhGA1Pg4b1hemkrYW5PDl4l147f+Pv/ZVryhRs3ysy9e+Wd779R9vHEFuZmy3vv3SyukKQ076QhTxRwWEGKFufAZvADIJ7wzIFHem2uUNVxelD6e1COVNKGceGGkfHJcv36c+WHP/ep8tGXnkcY3y23bt0qN995t3z6Ex8vv/gLv1AuXjhbdldXyxvf+gYwbJTJ0cHSouEGQOAhLr6noWaFswuAb2P1/Ppv/Tfl97/6jbKOgtpT+FOt0ZEhvh0uPTY8xOYSiSpBlavegPsCGy6y3iJRQe218SidR6fFtLLg6ko7GQwl8/Rg3VWrqKv0O2cQyzi7SviMBjZMdRzFKRQ2rIMM3PPSaSnwNJ6tCt8+avu2VCBSXVW6KObOShQymQ2owVSZDsOD5zasXuQYSt8F12M0YI3eeOY5mKFV1rcelf3jpXLjhTPlhZfPoXh2sb5lqOOyML9XvvIHb5Rvf/M+hDkY3OgvG7qSqvAH8IiHyy/+d79UPvuF58u9h2/hIexlS0YV9Btv3Cl/8tXvkNdg+fyP/mK2eNzecj1RPE+Y2pGNh7TBzOxcefutt/FoFxBmQ+X6tWvl6tUrZRSvtvSpaKtilKidn+z80g2n8OAF7+ysQy8u83eMseIgBGCECTqOm7CwSsPQMN97D+05OMsxCHkOrsVRPFiv0I2Il5mrxxR0S/ZJJ3uRUWAxnczirUIvqfz91NUjTMvhszxtf6OgRizk3Z86mrQcft8wX668a8K2TZ4+TzrOp8v+4BGvlqNCVI8GvgiADzlSRvv8sKMpt/3jMSwe+eKfA8+HfevhwCsVY558yLV9x6VeaxYVm/lNXVSwEZRKQXlD5mga1N9+a5r8NmRY72s/sN/W3xlMpdcMT1Ueq4LUs3MI5YtBm/104VWNObNTELvYQRN+Vrk5UEZeNvqyvDiLkbyeWrhKkaOqNY4pke+rgo3RB53qhTWGHj4o79vKh5rZ+qaL4S1s1LfitLanV3/zmpQ+ty523dTTemUkrR4ysJrKZV1dE9qlTvuQWS2Uk7yiC5hoD1A47mR7w7WhV8rulqt8IY92NqnfGvhyAKdrBiPX5CngS0SF3BONQwarWBJap36JGDrOQxwDox6gXT/WKW0DTCosZVyjRCWpyp/W2TY1rXyLzOM75Zx4k/LUJ36nYjWvOs3RKU4OgAM+yjWqCVbTPWoUoFsFTF2Vyol8IHeEXRnsjA67Bg3Z64UG3/zZZSqppX+X+jRrMns0HrMJMk0udaBe5GFftdOvYhCQXL0gbNalDsTi8fbi/VNHcHYcHZQHN98rd955uxzt7WTKhyPZ7ty9V96+dafcejRb1hCwUBWKrLu0UIB9ALZH4+7TBL1Yee6C4dxbO+07qbyFZQUg0p12IAAjcE/L8GBfRhn+4i/8PES8X/7oD34//bkvP3ej9GtZofAwrsr4UH/pgpi0vDpaMAGn2+zxIALHkbIz88vlH/7Ol8tXvvYtFK8h6P4MHxcxLoQxPDJJLVs1LIlF4jxO55jZNyoxiOR4wJtbYTxHVqvYHCjmoC4bwBBolKcjiCV+0jkNyCUE3R3HSIAebFZ6QelCTrZIylExpA8CeA1rueSkSt9lL20VPWm9wOMjRyNu5ZkwVaaTQGs/hgaD/QF9KFktc4nO8NLk+FS5dO4KBsBxWVq5U2YX3i0vf+Jq+dJPfw5GU+Fvla985et4t98qjx5uYaG6ahIM2El7UO+TU/DSe1w++vHr5Wd/7ovl3KVR4N/GMnTZw+MQHyCWd9+9V77+9Vepy7nyuc/+UvDkqEIHuL379i087FtRwNeu3Sg3nn22XLx0EXw7stvVXMABTH964pzkLTzgxTKHUec0rn3nS9OkWYCEOrsFmlOOrJ9TEQzVdxUtRhWpAknl2xZaXDWGpKtYqQoF09gHA3VrIHnEw4PRI9C8V2TIKOLahDk9uKIdyLr+Is3T1yfp6rP62Fy8kFN7zdYPHmHkyqXt79pnymu/B9YIVr/nmfP8Hr9rf/thR/O+0ouC+QenbY5/Xrqnn+c+//7b83x88I2pm2897Pfyr8nn6XxjgIGLD3t3pFmo1wq8eRglpFBGidfUoZnHytayuTekmLc+9z10XK8n0BOQJJ1KlxMBrlcbw4x2lx8V6gppQ6vObnDP1U74vxp8zmdtlAYneXagtFzXQK9vYWmhrCyvwFoa8G5uMojSg9/gX4F2YKpTvJRDRusgyNCkL2u7UCWUgbQqIcZYscr+ce8hNvIwz/zGBMocrtbJe58jp9LvnQ+Rc8f7pauvq0yfuViGRyd4pLOhUrTLqhuFixEBT+5sugIWykyDnHNnfZU6zYV3M8AJ+Vr7z3VYHG/jbAVwQ12qMUR5AO4gSutl+1a+5HdooYniCLvtSzJTWmX+8/fujgOf3F61BznuKl59tM1BFJftmMiXipc8bT8NDaeDOrbARUEiI5D3mVsufZGvYPmtkQtD5JnitLtf1qmvDobtbl4awdUhAij5UuWccUHW2XCyOHNPc2gCmFXi0o+b1ejdCpNRCHWQbR7ZQ1vWutK2v/af/B9P3R/VsOhgVn1yoNEGHo2Tog8RdN0IZZWbmxncKesulI33uLO+V9YW1ss+gPWMjJYOCtylEPtCXb+yFyS76pAIV3m4MDSagTTbIOCEclqUeVCGUJwyZYtG+qkf+2L5uZ/+qXJmfLjs4qEtPnoQj9eBMsUwCUpXkj9GmR2iqKzR2MTZzAH+9pvvlt/6gz8q33n7+2VzfwcGwnLt7sDqnMQLmxYPNKiC+cmAKLeBEtEuPi4yVcqhBZCj1TIw4Ob+zks7TOg5cyF5JwOpUCUAiakSt4zSUfYg+APqp0VVFxRxH0mXUhukwfXusEhpWMgQ0nPO7VGmxxzsb5FXHdBlXnbmgzDKci3aGr7w0KszvKwC1po+f84w7wFGhKGljfLW26+WgZHe8nO/8GfxiMfK7/7OV8of/P43gR3rEEJxqLvK8ARi69w7IMPD8sUvfbr86//j/3759Gc/Wnb2sG6x3nZIf3yCUgPv/eBdgTOPN/r9N++Vf/Cr3yzf+e5rsfLPnr1YPv1DnytXn7mBVek0o+r1K/hkUNeBdiOM1YXFsjO/mGleziO0X75voBJu1YEqWofVO11DK1dhpIIlDWdCyOAmylZcqBkl5jRs+z5X0vBM5k04i3xs2whWr8on2jhCjXfi2kb34h25kb/XJEq6eu8VdAFDnvtn2c2hkHk8Oeb9h+ma9nvfIc0Ab2PFP52fudUy/PVUOU8dFfbc5KI13Rwf/kU9gqd/zpE+1HY9LONxORxP3z99vA920+SfdeAd+dXn/lefJ3//mX9z/9TVtAd8h3+RPtxGuSQNbWkVUiIJ423wWKUj7Ee89KeCEEkZQRuPMnTg9ckzZ0fUe7yqtiJOpEm6oYBs+wZ/ORrabqVBDOchFHFWSUIuSe99p0b19PqcF4vgJg+nBS4tLiViaPeNMsx105udrVQa++R/CN3oRWuYexqmVeA7K0ClngNYKn6lCOlFD9Dn/CNJ0GsdklbYxYeer7Ac1Dri+3WUTRTqfFnfQo51YBBTQfuxp6bPl0sXruGguP1nRznaBwecrkG/vuxe0DsYgUfp83306GEM5ZaDrfTUOR1Y1UKZq/QS1UD+2TjSmTuoacgEv/CoMNpG8oM4aNrc+tUZAihdmmiP8nWUxGeNcPmc9uKv/iYt13QngdM6KBZ5ipNmKLl/cKD0IKftyxVZjaEujqWt7CsALnsw0MXR/p4DO+smDBq8ymk9Zvt1O8QT3reyWTnuGt/WYWtnK6sdWieVsIsm6V3bvkYPVPYO1FXGq3MS8RD2/+f/7n902tXfXUbHx7MR9uLysm2M57ZVHrkYweZGhIJrABsmvHbtena46Tlole2V/fJ9POMv/9M/KvdmZlF+fAgyO7QK2yHnDtSkO/b09Q1nntvR0W6sKdf+Heb34DAekw1B4/SCmEtnJsuL154pNy6dL+dGh8oIQtnpRO5tu48R0EPD9FHOUTwkCJ5KSk72L++Bze++9U751d/8rfLam28H4Rm5ODIer1i4svE2BOeC5FomWaeXOpJDGehvQWB18/rJsWnyx7hAuTuaUSsHlMWiEvkRxiBRInDwgcPnExZyyDpeZ0JDEDCaohy4pBt06HwtG8jQhgRmnW0cucYwjsrIPmDz93uJT4XbKF2vholcP1WF4qCKk+M9mLkXj3sEJp/PsosjePgaBHfv3i8ri9SN+tbTvhEFPFeYaPdotZw53yqf/5EXypVnpiCIE6y/6XJ2+hrG0FmY7qjcu/OwvPrqd8rbb71btmBWlf0ghkBv9xAM5WjkofLCSx8pL778AtU4LJvbm2VlabUszC5G6GxDRy7z2dMPgwzWPlzrV0NVNdxmFMEQtaNKswIUz5uVnlTg3X1tphHnEi338VjzW2blvd+Yp3nznB/Us4Z1PCKwaQOvSgS9bzLwTX57mJTsgIsbrs2bpxXKk+PJd81R8/YNfzWLHI1A8fB5VVw1jdlEOfDaFB98/36lVNPnRWDMk1pOU1j7EDcffPb4qJ996FHLfvJpSm8/sw3qQK385JAj6hEYvebCf/Vfvba/f3K0f7ffNd8+PiyDR03/8dNvq9hu55l/tV39zze2Qfuufps8VET192N4eV6NsOq9+Bvxi4DF020/y3PLIS+XSs0KRCpCMtHwHh0diRfW0TeCDMLAIx0UGPozX/tFNb53MaoXFtzQAH7YcTCW0xB74B0HK6k0pHvkQrxS88cJwbMzVK3Raa6Z/4ocNbpV4NMenKMA4qGsSf2k33abiI+cbVz4d7pWdg8WkVdbMeqFbQvvXE/NsKjjLKanzmW8xkj6g91xDDygoJTNbtn3xpuvIWMWKAPFNgDfZiD4Mc5JP7zMUx04lJ40r4HvRvF6qMpPQRGehPJ5rwxL/3Db2dEwrjBbgU7aHxh5wZP0Vdc6gDsVrLxOGrFgWNvFJ2TeHeToLl6688m7+pyF86Rv1aiGBpX6TX3Q09+XBYROULB96BcKasNKnYHResSzpkzlVtUBfGvIGhjcGMU+eeFx/QBhNPLhO+uTwXvkZb7hG44jBx3/l3/9f3L6aGmuTE5OlXMXLmYKyKPZubK0tFJmZ2cSMn3uxvXy0keeRxGNosRaeKZYW8d9pYXgdWWfDZTSG2+/Xb71nW+Xd2/dLvMrqyALK4JGPEGQHmqp6WHFmjOk67BqXW8qCtKr4NRlR9BSQS0rwyWTKF0HCV25fLFcPX+xnJ+YBIaReOSHe3jMTrx2qUFqaAjYPteFlfXyrddeL3fuzpS1ra2yvLlZ5lfXM/2mU0TZx4Gi15J1Z6IMN6cBnZMKVccyNiTq5gJ6lVFsPucQ6fZbB7HgIMjme5WIlox9tsedR8Awl5CxBrh9K/bluE9ro6jDGLSBIY3smMF9+p5o8NrnU606CU/mS1gZwtHrVRFlmUrKc/vEi+fPl+kJV4LZK69+51vlwYN75Oc0nT2IqwqObFMGlsSxxKBAOER4tPDiz5wbwnIrZWCoOyGXo/0ulKYLdhxgcGD5wegOUjDUFmVNu3R2HcBcwoj33tnK4h9T58bxCLCkdzbBDZZ7F3BjtNh3TJXKaTeev8srgoMoVE6v1RCAIY4rYUfp5mwrWc6EqWSKSrdhNFLXHzxMulzb9yLU7zSOQlueVXE3VnJz/eA9wNAW0CZX3rTL9B3/N2l+wCFz1nRP8rP8RtBoHQs5Px+n92jyfPravg1J5hsbLsmb7/1PAVXz+FPHDwYz9f1Bh/k9fTbKJ3RkHT6sPB4Fvg8cTX389kO/42giAE+XmbScGlHJg/tGaTZnhJkHr5v6VLyJ7yqqBakpO3+NcvLPPNr18rmGj0o3y9p65nk90RxBp3ImyjQK6zDvBK9zaKz0Od0N/sncXrxVp5oovJXw9guq4DLQkLKMbM3gpMwjX10W1ml9yj4X29dodIGHzBclebYclffgE0WCiqwLRY1lWAW5gIlaUcafPxsBnyeiibp6dHbv4IislLmZmbI4PwcOj5C31hF5gOJVyQjzAOVNTp1Bpg6VCWTM1OjZ0t8zDMwPyne/+y08vDXFNvKvIDuMBrrLmbjGO0VJ2c9rlMt5+Z0nvEib1Pfi1UMe0QvUiLYSaWf+2a4aBHquTi/Ua9V36R9E9vHM/ZMd0KWH248+6RMQEJMpXxRi9AEBVLpRqK0hd5jrQBZqLDmrRFpD1gDDIYZLB/k7ragLGd06Eh4dk/pe+auTZ1+530gv0r8wK4drhdBjezpldsVRL75t4RQ5S8T6ud6Ca/EfcGYhET7RFej4jb/5vzk1HOrLXhpY5dsgP7FtBM8owrlFYbsoVwlvAA+xq9edZOqwcTcrVwEJjHOh5heXy9s3b5dvf++N8sZ7t8o6eXfh+Xbz/hgl7TxIYdTFtxvM8IoejZaPi+WrxEonxC3zmICfB9tbxcXYXnz2evnYSy/gDV8pl89OlxbwHGVg0jEw2l+7V77x9VfLTZS/8z5PYISbC/Pl7gPDIgelU09teKxsooTXN12PtROrpx+lg8KE0LMiy0GdltJD/cVF+mEgJL1P+y4y3wuE2y8jkyk43MVDYjnpOilbe1sguIYy9OD0tntQQBoaCgg9VkO4WVUG5rWxHNQErdguITyVvSN07TdW6drofmdeIRzSjGJlP3ftUrl4dqQ8ejRTvv3t75TV9bpimJGKEJu0rOBHoERYoDS15EdGhsqnPvmZcunSxSwu8c4775blJTdggGiG3EpLZa+3STtocUJ8Ri0UDH1DbrflHMFLKOTxhJA2t104YD79O6ZzL1st0Owl2Q3zG9bHEramtq+0VRVrVbD23Vbl+cRT9eoXUdSc4ll6i1L2XRhEjFXG9Z+H3yDrkAoIPGAzshCDyfpzlanC5BxhMImRIwJZKUUaX9eyqkBoFGmNUCT5+w7f+X39TgVf0wcsrrXvsvKq6WxpLwpIBYUwN9/W/ICNBMJsOj1zaTXe/+O8K9x/+lDYqmzaP586UvKHvWgfT7/zvuIMfPGl021SLs9Nxv81vSfPfVfrIWy1bl4b/P7Ag+//lFKlHR7nRfZpJ9vG5NyLg0Ca4mtdhSc3GJ25T1rz833NN8IxyfgdZSs9eK/ygReh85Sf335Xr82KSyoOB5DK/xmEBX72+S6eGN8pB/USp/EWJ10dC7mnopRG3WghXXa0MUlDwyqLhcWFMj/3CA9yhfzsC65jTxTw6U8EZA36cZe7RKgjNePJiZvHtJDKSjO1fuLdQxzWG7sN58q9O98ry4vzcRq6oR9HlrttqfVz7ry4OHfubJmaPlMWlpdiHPR0DZfx0XPkcYIzsRa55TdDI33U1ylJyrDKU54aF+LMTVM6Tqqxy5PgVHnEg8gA6ckpNakHsi1yjteH4GRrfSNy11HAbihAonQv2S2oHFTxuv6+u55JZ8ruZn36AWSbXu4OclxvU0/aNZBNn0gl9z04j4b2d/CKXfijHzkURJOXh/JVmHPwTNlj++tcOZBMflZPGJbOpgyDA+lLtl2yFSF0oNLOLkM0tvshq0tdSbHjN//9f/u0R88RgFy2cAILR0vNvgq9Uivjtn5ZsB54+qhAFA+ZosJQnPwPsAla0rACI7s4eK4LN3wf6feN736v/OE/+2q58+hRcfLMsaETKuFIuL5ePM+Wm7Yr/LBUaBAFi0LToeW10tyTK80I4BxHe+Voe7M8c+F8+ezHXkEJf6RcvXChDJGvVtzv/Pbvlrffegv4+0rHQF/ZAFmrGxuZhgO7ZlBPL5ZQl4PCDP8Cv8P8FTAjeG2AUTZWl6i7m2IDL7gxLOQiISLQZ6ZpiN2+6apInEJ1nOlEhhjsl+nqsL+mt92eenj2A2kR2v9jX2wlGlqZd8ku9XYqjgyjp+vUIgmyhlVQZjRgnlGPMxP95fxUqyzML5W3375ZHj6aLRt42YalVDghHYjL5SePTw/L2MRIuXb9GRh4sGyuLZa19R3a0DZ11ax+msG6ge1TPWUIBK+2p885xcLQW0bGp8u153+oDA2cKdBb2dio3vru/lZZ31gCN9bTwU+GzFSm4MUl57geJcRdFZLPo3Q9+dPbrYqtKlAFklcvGrNVgNdnzWnaqoj5ToIhTc2fe36HwZVupFUg1uaq908O8PPUT5ULX5r7k3Rm3f79/m+fHD7P/LzHr+tNk7x+V9k49089fywoczTwPIFLuN937w3/Ncrkg4fPPux5c1S8BxlPjiZTcejtU3VulKYCTZpPyL79vCnLd40CeHL621z9/sPhafKuZT6Bye+bvL1/+iDX8Ahv81s4k4T/mrT+7/sGRpMG7vY776MEVKIws7+hfOiopn/yTvh4prHmafiKbCzGNIl8HW3S9oYlDSlWg/kY4nNhhuySNDHd9hyH4YWeCPRdu5xOUQTkpcKzLbMO++ZGVr1aW15GSW6mTPuBFeLi16ic+9b2D45GDvlMYKyZdQfSwJWaAmP4KCjpKCvzt8vtd1/Nmggqq24dGowOy23mJlv3OOT5RDrxezCORyDJuE7CxYvnUMqTZXd3K+uaK1vgWMrVSCO/9shp5TsZxmsXxh7DvShRZaOnylGHZxsF6hQrN2CJ7CcPQ77iWCVnWyv/+kkrnTlqfNNBXeDe38KsVzmAnB21uxK86MV2cQIW6RyxjALG6BEejRkHWO1Td1dabCG3O4xIWj+796ioTlYcT/Bt/s10UlcFcwVDx/S45nz6nDE87K7MpjYiST2gQcb3NsQhbb237WIk1YPv+N3/4H9/qifiwvKSXTdISTAFhNVlDNHuANDsq+rm9jb8Pu+PbDjTmhmN058+XIkRRGuhUbghTLDJfWfZQrHdufOwfO3r3yxvoBTdfUdN4ygzRwu61rGhWBtMBaWVGKKBgJ1z6QIuWpeGgDJ/F6vlGOXlgOZzZ6bLlYsXY9EsLy+mYWQmQ8Eyj4pxexdEgTyZ0Vh/pgJxlUTWnbZDQ+vhOZneUXsYnCFgkadFa8e6lpNMroJ2uHoVLhAUyNSjAgCIaUQbgjKPyuXLz5RPf+aHsGQXyxtvfD95yWB1WP9+ylYppy4oYb1j66+HrQw3rOz7hrgc0OTyc27tp5ftgiInB3vk/Ua5dft2vrMRZJaUc4IxwTk8MlBeePFGee75ZyCqUwyQNTxR9808LLOz6zD7UUYqDwyjxC9PljNn3R6PMkZAgqEYp/G0tBCn8KbPlZVlhMZhd9lY383KPPbVO60gG0sjTFzsQi8fKoCXYSBo5uTUAVEyMf+4eh8hyVk9OFnXEauggC/Fs6MOj0zL9zJLFeychptNwTd+5TPzFaHKScWQ8/aqchcXNTwUgRQ8WsafPnycNZT9RzpvvNRvalt/2FHT/v9+/KD8nj5qklp2k96rRYaxIyL5Ld/pkVFP+8qqYhWu5hvhrDTt8+CMo8GJ9FLfkVY857sn9c87fzRHzTaHiqQqtZrea83K5/BFymvnKAztsh7n2QCXlPV4+l3q3X7/5Hf9+f4DKQatNHj64JEs+K99eXzvdwEYuHzyuGx+J037Hf+131Wc5d0pMgXejdJB7ol/cWH3r4Z3lkrlt0LZXb2c6+88e7veVM4x7MGfMuWU0wFHylwV8BoK2AFMGxtO3zmgXtK1UahBFMAo+bnBjAIfZ4cy0g9O3ZV5oXtbkauy6s573y7Ls7fSBrApjpQC7jQ7t7lKn4rLxTSqUaY+QO5ap47d0jd8VMZG62ju8cmxKA83wFl2G1YVCvU2mqfC0cMVNfq3zv83EiZP23U2AKx6t7YhWCo71NNxLXZRKeM04F15zj5avfvazWYEAccF3MjDViB0Dy62cDCU6W54MaFcJN0Bdd8inyP4X9mpnOkEvgx45Ttl9R5lru9sJQI3RDkD6gPxwaGst22VST6zXezS0wBQyVq2RoAbAbnRg3xk9LCOlNZpqYZXjbABJyBrgGQTGA2ZP/xbf+N0c201QnF4dDxrVW6JRAq3IhboAIJBPMbsMGMMlMqmnxZFnX5YkAKkYgJa5J7fen32sarI9w8kOoiL70chlk53qaDCN+/dKf/0639SHszPlTkabwOLqX9krLj/7jYKy+0Bh0fdcs8O/ba1Qjn2QSgSrI3EZQgTugpRqnQ1Cqy43lH4hMoo0O3kdz6sHvswdTOUrVHh+qJaqMEPiJN4XVfTU6TJZHVQh5mZZxUwQuB/YUh/oAjcUPqEAhRCg4NYRf1DZc0VnXYPYqll/heHjSdgrttpA+1s2Rda+GboiUChgbS0VLxebXRDGefOnovitU936txEuX377fLqt17NBvwqmRqSOgke9NLPnT1bvvDDP1xe+shHwAFe/+oaddmHAVxF67C4Hdf58+fLJz/10XLl2lTZP14FLiw90hwdaYUDazbQxkM/Giivv9Nb7txchFnxdFd2EAyrMO9BcUs8pxDEcMLDd1ERMIVHDi3ADN1dA1YqysA6irJcOZuQjffBc55BW5xHpxgcUazNd1UheK+A1Us2vZzd5EkScCEdto2PMGwNS3pGcH7YQbsiAuvt4//+24+qtD48cX33A8rj+AGfpUr8n3sv7TuOqnAbpakgUmDF8KO94+lzJAJDXcWHtPN0JhV/9d7ixYdKo9YBHCh4SWAan9cCk/xDj2pANXUhH/9v5+VAm1z53X4dumg/yoMYYxyPaYNT2jWPpDV5vs8HtV4/ACCV3A9q38bw8nicX82S3089J03gzzN+Kxxyz/PH7+r3Ktx8yyNhrbc1Xz04bTi9Lw1iZZiKLFNt7AcenSjZW7evzp+N/JSOqZ+hZg19nR1l29p63XltZX6lHLkVKArFQUJejZjpPTrIx+Uqm2gGuVF4Bwp8s7zzzqtle+0h3hzeNvmKQb37/e29LIKjE68T4qBVx6LAPfAP8mfkoAyNoQMcN0MZwijf6VS4gM8hafd2HXSkl0s7ZoU6vW4jZjhsfCMf9/X3lUuXL1NGb1laXiqbKPp0r5FWL1caVq66mpTdasrvTWSn/c3iQqUrnShLhvCSjUoegVyVbr4j/QmKbhdcIb0zP1e5mQiFMzVoQ40FvVnl/hZy3z5dZ6nIMhk0Rd2U0zqclQ40FqkSV8WMdKecElaaNANv5S0NHXXHDrB6r9ErTM7ndvBdxgDZJrbtP/vVv326teGOLttZl1TvUmvNvgf7WiUs99EdQasbEraRtJo8aZPSR8UMf7hzhV6o1lOsbDLPJGQaxAnahhxkIrIIEUkY7rd6872b5eyF81R0sLz21tvlq9/8brn1cKYcoFzwm8qh3rKTuhH6pw5/F2gZXM+XyihYJCyRKYH42xVC3APXEcU7BzRE50C1ulxv1OHvKBGXPRvoQwHCITu7WHnUV8Jo5n1q9e3HgsNioV5NP7cNEeuLVkqfN3CoFBUSvMIYIV3HEXhxpSv3aRzKgCQVr9tUySQqXPdprMsZtkI0ro86Ouycvn7S7yQvicv+y7pDTfWIR4ZH0+8uMdnHMzw+Ur71+rcTTt/d3kqeWsqG/V0E3VVizp+9WK5eeIb2OCp72/ttPKGAyMN2cV7z6ERf+cIXXyk/8TOfLpPnjHaAu719FKdEhGWMgdLXD3Md9pTX3zgu92+tlF284621PfC0AzqOYT6ZSMOgBd6Py9zCAh92lSvPXMAqHC6He5RFxTJozGtOcAo+FU7+dkqXjKWoPYLJnIJ2fFLn60mPWp9haASf6WrIqZV37pMq7UXggOuO7hGMBxnE9Vqhj4YB/TbKiOYPZtsHPwIP5fojniLPbNsq36syeP/RziHfUp/6631HrbMC+6mjnSWv8r45Pph9865+3sYZf2FehLR86gpyMr7rAvu99CjdKkTGJyaySIkCUkFhHgGSujV1ER/m69XvvFcg2+7io1HGpv/T9W8fgcur/2oZFXa+61LpPqXU85x2VhBB2+ZZ+1qrp6bBHGFnfjm4+0CxjeL8sEP2TBEfdvCiwuXt+68ir4EvdNC+pzD+aeybTtgqrFG01M+V6UzWPKvvfdd+r+EaI1scmgxeob22ebavTDlGkCN3h4bG8Fwn0yfo2gmpNLxZF70wMnYQB2gAPXW4ulU2tjeLm9G4X/Dy6irfdGVt+9FJ2hyjXMWhnDQo5KYqM/ffgl8fJizqCP1Qg3AZZsXi10i3m9GBXrt7zmUdLmfOn0U2oGB6tuOlq3AWMO7tnz7Co3V0c2cnCuoYWtxXxmMsAJ9Rw9POw9LTr+KnDtTTGTDPP/8CMq6v3Lt/v9y7cxdcnGbOv/zrvTLbsK9hRtdO2F7fyDayThsznKynKN8bOs5WhOA5Y39ArP3g5mOkAe9G95L6UD/q5LS1LghaxefYoUxrhAdOwENXD9TuPd9ZP6cbSZvCogyK3KAc9Vlj4NqdeEIbGmmVrqVwecr53FmCkqZXxglrVupCV2m4ZW31/+zf/qune5u7ZYMMhibwni5cLNsIwCU8T0XfMACMDiMwHSmMonUnnF6UVQ/A9EITo5PTWZHKbfz4AKICISKB9Mc0bj/AtRSCEKVIsfN6E4/W1Zv0XmdnZrOe5/PPPpdy7A81/Pxrv/brZRW49hDeO1gvhyinPQS/VqIT1AeGIEwFKgpdpW44e29HJNWBEIAeZJ2iAPftA45Qt+JaHggg4JLIMpeTxAcQkQgScRmWf4Ilanibd3oPSUfZKjY5R0Fug7gTRw3lkg7CcBUkO9P1NpzT5cCsZZjCdVqdKG9YQoYz9JBoAMaFghOyzPQnPTPzIcM0puXG8gJ3llk3XO6vW+tRjlOF7s/eKg8f3oFosCrBjfPKjg5gwL7RMtDjPFssw0EX6ID8IRqnLg2OjJUjGM2NK3YxOg5PUPQwycHJVunstV+a9Co5lF3t71dRGvaZKjcufwnFfxZD5Ch04sbhMhLgcFTc7OPZz8zMhfjOnTtDvQ0P1b5vmdApY5kHRwI/y8R68lPAUREIGiufPFbXF8tx91bpw+hzWzEXWjH8s7O5Xo72t0sfDOOqZban0sW9gA13bW7u8y2WN9ygF+06u0PU2ZGZzhk3eqJidppS6imzGIVwF5aiESHP6p2r0J0/aWhbxjrGcxcv0BaJDBkaxVEg9OmtQ+siQmOsKqmq3LmLErNdKYAHCmivet52Kegd+AwGhjnTP+xTaLR6dRxkpECX7oxMOa95E8HkimZ6BRrO4tNRtBpy1vvMmTNZszvWuI2hOg08KS0wqMBqeBj+4IG06/NY9eSh4DJ/v4Ek82VzJJrEG2HKtz40LXk0fyedwCz9hIbsqkhtUq4FWVa+ydOnjvaDJq/6z4fVgLdBzMt6RKhZP/OBjhql3ZQlyJatoWnbxugzItSus79hG5Px3ZP65Wu/VW6QJgtrCLdv2t/qVdFi9bftZmQo77gnbfIzS2DyW17xDN47RQ4oK3ngfP7gEJisg/xuf/DYxGSmVSYCx1fZzhNHoktdQpmHeNnKUpWvfaPOOlld3UjZIyODWeXPqZB3794st952pT/4ibbWiHWtBPFjl4SDlsRZNbyoE6drFFy8eLH0jnSU/aLT4NKPh1lhT9ktzUAhyLYhysPYceAUPNiflftOyq6eZE9Vhi7oc+26s2BejLx8cP9BuX37FjLiUcq0vo1Ck5fdc3yRunR095eJibOkEU7pMI0B/MjuFnVALpzQpsqncoIzuLUc/Im7XTxvZ5HU8TGd8HEPcmqguCGOnrKDPl03wG1Ta6RN1yyfcwLDniFlZBTwpe+eMuTHePtUWEkhDVp309iOWUGPPxAQnSdOdVCPMUJ0drJQzD/8m3/9tHWCd4CLfYyG3kIQPpiZifc3PTFVpsZGMyXlUG9se53MaWi8tDqwp6/cn1ssJ63B0js8AXEM8x7C4v2wC23g0R4gHHuphR3cInR7b7NsISx7aaiJ6XNlfnGlzM/PletXrpYxVyWifPd9bTlqrX+k3Hs0X/7Jl/+ofPnVr5e5LRfjdih5P8xD4yDIFZpZoJvKumJUCAFESNYi7/DINUrd8k0mqUtxSdx6RHoELfITYU7BUYB4eHXjZKewiGw7wDOymjIc+u33jUcAJrFusIT4LhOigSvzlMG4isiRfs6ftT59CGiLkAAc3WsjWEae2CDkY8PFUuOoAlcBWOsivC6MITNYD7/twvKZW7oN4axCVLXBN7CCF2a3Sm8ZxErUinSOcFc5Oz1Wl2W88gxK9qA8mL2Hdyiue8vaxiptMVvWaC+tacM9Lv4uflUqDgrx6CjD5blnf6RcunIxzO7cbkP+QyMjYSY9KhW/YbSZhzMo0pNyZvoMDK7lbn869Aje6pqxTwlgBY5Kl/bTSz/G8Dnc3S9r60ulZxjjb2yMwqtXZGhoB3iPdzdKJwYVkGLBUnMZgLwOwJ8RFqcrHFP+LvlpmWtMacQhn0lHm5FfRDOCohnHoLA6PtkOTJ32QZO7oSFp6hRv3kFh586fKeNT4xG2dp1sYezJuDgltElNKyy5Aq/09PgZ93UATG3bDCTrdEclu0h4HqVge9c2lwZiXHI2+XlqCB0g5PTyjTaZZ9KR3nKkrYQcecYXQFqVUPKXRkmfeoXGzFeeEXuUyTdVsYASypI/hCMAmRPJVAEqD++rdPG+ft8cluk/8W1ufm69NSwFRl598km9N4/6iCsfBX/CCXykMEGUnzzofUDinXX0m3QD2fYpp+JY+KNkVYipp0mtR7us3EN6GkL585n/PTmqMvVaFZN86r1/qGN+V4PCufbpmlLhQuOPIRNX1DfZyN7kdQLdwu31pUqdl5ajV6cSdW9oiigjYxNlHOU7AR8N4QUf74ETaLu718UgVNyWh6xDUZ6e0P4gxXDy/OwjjN9NZHVH2UF2b63d49u1zGxwUGgcJHCkLDNqqOJLHYHYyJ4y0s3se4Y7yubhctlY3yKvvjJiH7JyQWMceeiUKAfEvvDcC7RTVzxYw9yTZyfL4upCVp8zgvf8C8+VG9evZeDVnbuOP9kvH/nI8+XK1SuUMx5H4vXXv1fe/N5bZfb+UtnZAzuntCF6xq46w8mZOQOj7ey4oBHOAbLwVIUJXMMDXeiqPjzU/XL33gz54UB09iIzJ3R2U2e9UKMr0q8yuZmeJQlHKUL7Nli6MpVHHOFBzqf7fHU0XHffmTh+k9C2+Ff/SJQ2NI2noSKtHkVei28o4nf+079xur+FVwoTDk5OZErN3NxcCpwenyz9VGgYZaEiNX7tQBmbpXdgtDxa3ii/+Xt/WMbPXy6TF58p0+cvllc++tFyZmqyLNPgC48elFMQcB8Ev/X9t4rLbr34wmUUwEnZOcYKv/pC6eofzRrMeiyXp8ZIv0WZJYhb3YUYe0fKwPiZsrSxWL7+za+Wb3z9G+nAH8IDd9CRm5wr9OU+PSetuCABIaZS0Dtz4JCWpNa+DCOyNRqqUquEF+FE1dbXN4LYfgjrVOFAYzhITAY1Pu960hFSvDL0KpNLnO40opelwnXXHHcRUhgaHn0EHlQHjhg0HwWs3qBTahSajkiWYQ07VyHTCMIqoCV0owH2cxiWtxHd3UOig43xTI/K1DTwloPsCZqVcB5uQDidZQhYBvDMVLoD/T2ZDvDKSx8rH//YR/jdUWZn51Bsa8GVK7i4hN1rr79ZllcxsFBGLmrSPzBCuViG0MEmjDA0db5chXnE9dLKSr514RO9RWETH04Cn300kwjCCAaXYwG6u8SXQpN2RRhaRylcAZaQPe8UUipejRsHeKyvr6LQWxnpyOOkdUUcR5cf7KyU1ikGYHv7wTSW5AmhS/g9SLcwgO3H4wwKiQCmbNreq9aqgi2ejom4GrrtPIUIuSrEfKEwVJAqYp3G5mhOoxqO1N7dxQjAqu7B+JSWzCaHklCA5OgA5gUh7E81tM8sw/gfPyPCKSsp/c/2b9OmxmYsffCmAajgnMcTMAqjlS6tHIF7D+lahWbUJwPyyDMKvq1wpJooKvBihEEUpXxOvUq7AibGxzCMW2lj20m63cL7EE9O4YjxSzunDfleOJ8WTsIcPswzoyDVYLLWqbnfAIP5mCawaDi0aV8eSP785eCDGCO8Mx8VhUfy91lO60IZHcgr2kVEm04eNY30m+gKdRLXATxtVGGiKeLt+l45Yd1td41DE9SkKl2+zg8f6nG2n0mDoROe8L20mo/a6VW2EcwU4uMocsPW7e+8dyUpv1uFvrMTGoaToVMHdypbXBd+auRimR47T/tAo11k1Da4EuY+qd1uRvacQ7q7u4bXuFVWV+bL2uLtcqTS3eD3movmdGWsjvjWG7S9rEftSy8ZqOniH31DeK8jeJPIUPe81uB3eqbK1pCrclicfe6HPlv+3J/9ucjQd955pzyav1d2MWClPXcJ++QnP15+8c//AgbEaHnrze+Vza218tzzN3BMHI2MM7a1Xu7fu1tuv/uo7Kx1IYPHygqw3n84F7qTJsZHR8o0emJtZbFMT0+VQX7ffvAQZ86RyXso/5L5xYNDo+S3S5u7HWp/uXfvYeAaHB5KpFA6SNQNXMuPvcjgtBH1dz9cu/ikpUZPyFt+Y3srO+qgTviMtpTGmkU1pF/5Q3pTOUd5c9WgccCb33f8k1/5mxR1UjZ4eQBytlEkhhqewSN6Fu9zb2Oz7GI17bkTzZHLoRlu6wHxJ3hYW+VdLIqO/uFy9YVXSnHKCXk4PHqor6dcODNV5kDI97773fLeO+9F0z9/dbpcPDNcjnrHy+iVF8uzH/tsWVxcLKuLc+VTH7leeg42y9133yh37twrD5Y2ytpRd/n5v/iXyo99/pNl6eH98vu/+zvlD3/v9zKXSyvl0ezDMounvI931kllqRPIMzTMPXTsb4WSCMlayMA3Nj4eJSLSRaxI7O1XwByjhGbzbGxyElaoCLUf4IhGFXlN2FCGldDMW+Ek6zglyb7JVt9AGRhys3jn1J6W+/fvgfxdrLS+MPPBnozv8m96KXXdU7OUbT20ChWwbprtxgwT4xNhNkOFhmkkHvfJVGCtojAfzNzOoKgLF6bKlSuX4hHfeudhuXdrBgV1CDyGVxGC6A+nf+3vqdxPi5sKGG4JHAO1DxqaKzu7B9RDAoS4UGAqBaoaD/wAuK++8JHy/EdeDKOvrm1GILhEXoyPWMwoCJjx0YMH2czAdnfBk5Nj17euwkjVIi7sO5fZz587z/dVmBuilfjF98rSYro1XF7NkYGGylSVG6vzZXd9HoW7Xwa7Df/bWlI0/8IUCHOQKiNVD0ThWwWwwtUyI2R557OaRiEJPehFOC4fODodFGIeCkWFI96u3ykIUXfAWD2Mo9MW9DfKN9VSDo3kH/9xwoO5mpdH/b85wHW7fEEITTYKhPQysJ6Dy9SJSw0w+/AW5pehcazptgUujJanAqpKQ0PTuYXOMa/GqPiVfxvaFxDpLnhSOZBO4XD27NnQtnssp981ssGVfvSua5SmEVLBLWWZz+Mj+XpYF40e8KVnBH88hgVBlHVr+V0VrYoXnAObCvbQwTm7dfnVLH5AOY1C9l56U8CZr4v4WKKhzCO8MPtI7dIQ5RrbwqfRIW1K0z6X76uSF9d6jdIGRk0bR+nS8QQPNpv1se2r8q/tYz5dnU4zMRKUFDyvp+/qVDajChog5uUpbXbjWVclF884o5+pAzJWxbuJZ+qoZVo13lk4xrrbbkfwbKeb82OsUGz/IF4eXmAfcjjz3nl46eLFMgivvPvOG+X7b3wHRbtULp4dKtevnEce9PF7s9y+dbvcvn2nRquMUAGXbWEUxTq6KIdRNZWimx4Y0tUZst2NokCyOWwzxxOIJPXGX/7Lf7m4ferf+/W/X+ZXZkM/0oY4cTnMIeTi4BCGGPLbef+f+tQnMNqHys333ivrG2tlcXajrC8foFAnSjewasy6CuLW5nqZe3S/HO+7Vr0btJwtN55/oezBhLPzSxih1VBxZseFS5fS7q6fYJtKbxrc0o0RSTedafjm9BCZpaEG/Fm6VyUJ7dimtF5gV0bIe8pW6xvjDVmXfc+zWJFKH9rAGK8GWI1MDtotRnppVBpL+335V/6DU9dI3qNZZ1eWyy4E4EpNly5dKc8/e6NsYNkcQfQG4Kyoo5Wd9+kG5js7h+U2Vkjv6HS58QpKEQFsaNpRwsdYWedQXEM0zl0a1xGz25s7ZbDnpLzy/LUyfum5stU9Vva7R+J5rq8ulyGM0xeuTJeNxUflzbe+X8bOXC7HCLI1yhnsoaEPUWp4ubfeeqeszs+UV155qVy5eql04sHdevigbALnhYuXyje/8Wp5BFz2PRimcZj68MhIFJZENTM3m3m3DvN2JJvEvL27DcZASBvNnTzfA1Eyq30fehcdIFkrSMLzUCjZ5+lC6SrbeBU0nETt4BV5W+WPD1IeAp/TmCTmPEOYy/CG6OVkmVjhKnwyvYQhAYxjIIwMjWAdjpepqakouiXaxNGGErnh4CWs2OPTbfKAYTuqlX2wr5U2AuxYeuCVz3iHYIxgrZ6fVnQ8PphHgqJGUXQ1/LQXIjzit4QSpgI1nQiOl1/5fHn5ox+nvG685C08fJTu8Gj6TVWqwiWtLGEMrSy7xSPfo+A7ULrWz0Fr4tnIwaNHs5lzZwjaTTBccCXLtoE8J7NvbW9lGVDnJMfjgE53dzbL0uz9sofSHeo+Kv3U27XjqUotHzi7qfdpp6PnOYDnsXLFm/BefCs4VBjpFuCZrKIh1Y3gUki6tKRsVxWL0RQZx/5ovBEEe2e3o+rxEjCAjzvBT/8YCFIhWWiKDQ7NWzqSNuqziqPcC6G/veNB6K8t1PnHqeWMUQROHAugIvB08NT87ELykF48xG0UNqdH8v6Qo1sUCUL7fYXJ8oWjxCidmpokP55Zd9+Bp23nlpO1iqt6zX5DXiqDfCmeKq6lwSp8rJNwyV7wl/VS0bVhFF6FmLA3vxWI0t0RitbFBPQWmihVBBf5WJZKW1zYZgo9I0XmZdkK2Uy/oxjxZtsHZgBWCfiddbbtG4FoZEtDS3za5aKXo3wwgnNI/TV6hMvQPB/kXgy6+IXtZpXMs43ceM0+t2ryCjXFyNWgOYdBjuzrGCiHGLTKBzeI6UDZur2nq+2trS1Rnl6idM1/FhnCgm7LMOndMxcjEE9XQe/AoI62sTE0MFwuXjwPT/SUe3ffK9/85h+X+3ffLUP9neXi+ekYPs43tR3m5xcyYKlOF1IxWoalWGCoESOUtgC/MYZoP0dJ67X+5Jd+kpY9KV/72p+Um7dulUUMZAedfvSVj5af+smfolal/BMcpDt3biMDqvFaR1kbiawK6BA5oTNk2Q5+dRqUU6oGB0eQ0XicKNQVHL4j2lAd2U2dr1w4W1547kbabmFxucwuLJWd/UNk0BlgrlupZgMDI4edKEvKcYEfo45QZxwYpz7VLReht43tOiKc9nSgpnQm/cTYog5G4TQi7EKKnAZH5m0Dt3CaNPQ8YhRSlt/oSLmuvPLVI7wQvgDHv/uf/k2avbPMovQ2EPIDAGMfmJ7gC88+W47U4lRiAGQ5MtnKaI0o/Ds43VJvYPJcWdk6KK+/+RaIXwbBAHZyWJ6/drV8/hMfTwRkbnauvPfuO1ivO+X552+UjsGJ8sev3yx9kxfKF3/8J+JhfuX3f7dcOTdenn3mYnlw72558ZWPlYmzF8vy+mY5PtjFq8HDgUgevPNOlO/VKxfSIT6EkJi+erGMIrjXN3fLH3/1G2WwbyRKdwtB8dkf+eHyuS98vvQN95VNDIP/y//5Pyy/9+Uvh0ElrKY/LDF8qEwBuQ6ce1y1/jRa7Wd07pgxe8MrEo7Cxr5gR9C1sCqDE/LTO9WCcxUnSdhJ5LOzjxAmTiKvglSvzgEuDkKwT9oyVdwSpt8Liwto2KdimEcmUQELs9aclqrCT+ttbhGvb3+VRt8AJixWnhvS6+sdIh+9O6cdSBBVMGSEIUzuUmgKnAgFqCAT008VJtXYgEIgrjo30HViE1o9aZWPfeTHyyc//UNh8pXVTeA+wciYAO7+fKuycM7x0sJsWV1ezO9ePNHjg3Woj38qcnBg39vc7DwGxHaZmJwq4ypdPW/y6VKYggs3B7df3gFkSp4wEJbuxvJcOdxaKr0nuzn7uoFRK5NvIthRiMcdfcAsxqsiUMHW0KEwdmJBty17tOZjpcvveFPgOWtD+zWMYl+dwlRcKICxyijHMBXe/THSoGewnKAYeRjBJCFFALfzjDHAve89TJErN4o2FYVpYhCQjGZIchM6wE7rXcWiwNMAtAtoaX4xeagkLMo6SH9PK8QPOxLZbr+sMNarp8rQbSPdiF3h7GtBUci4lnljrJjOd/kGfDXf+7DmyG37ruPE8D/4bV743HsyrvOz6/fStobmvXv38FBWSg9KKLYiZVqvCkn9v+ZdDZPU1/fkEcXMO/ur/cZ8K+4R2ORPinznOwWh0RvTawCfOJAOunRvZ3lZj1R6Ey4dA5W8uNfYlhbNI7AH/hSRo5YhqQulNYcmOqATHtud5NrGo6Pj5aCLNuWdAxw7T4/KLgb02soCxjnyla9c9clqAQLFGYKXUlB6ncMoH2hbpWtj8j5dYdArqeE1vGk+ck2FjfWl8uab30W5Pix9OC7HB9uByS07hzHmswk9pyBbh4pV+cdBnnrntA841azrQH54SAvi4Nnnny0f+/jHyo0b18szN55BFqyUd999r7zx/dez0cnP/tSfK8/e+Ej5B//g18vv/u7vpS3kPT1mZVzaigoqT61bNdR4Rl06kTdGt3r6+zFydWj2y/T4SLl8YbpcvXiuXOHUiXkDB+zRzAJysBND2y4old4J+B2yKcvm9gYGW53Wo8Ok4e4gSmWuKwvG0OCbk4M6E0bjzPaWp4RNjzbzbQNbdVpslLp5A5hCuTqYUjr0O3lVY8a6OB5ImZ9BatRd5Wy+XX/x53/6rx07RFovcBDLncouIdD3EIzuLanF4/KJO1RQC9RdN1QYmVeGt7aze1gGBsdIOxWrUPqYe3C/FDzdH/7Ex8qVM1Nll8ZQ/E3icZ47O4nrfw4l1VdmHj2k4bnOOHz8Vrlx/Ur51Kc+Hkvl9e+/Vn7kRz4HAZ2Ue7feRoF0luHRQZQ2ng81nHKv3R4QrEIBucb290Dizdv3yp3bD1BoWIMnddi5VvvVq89kRRSXnnwL4+D119/ImtFaoz0otRY42MHq2gDuIwkWAWrDSMCGqero1kqEnnofWsL9KANP57Bl0AE4cKRjrGAUm8QpkcqckqzKTEtpEK9Qz9BDC8qQhorAhosVTqMpZG1A8zIMZ5jN7bW87u+7W4+hvt4Iw04sm94+BGKrCgLDvBKHRIYvB1FCuBIQsGRQFHg96XCnJrx9B71lRK7KxpGTLjfp6EnXlpaQnIIFTlBshsumJq+Uc+cvhkn3KdsNslutAeCpjBtPhvbe2xFW+0YU5pR7RHlRfMBLyRoweuwSu9Z51jRVeIB/N/xWHO66KlgLQ2RoIGvOasxEp/C2q1PvQIvTQXASvUJSDxWFCB5LF+W0F/YwGJwzg1tgLNLbV+9CKzRK7RojVxWeTG8bJfTIn+2mVFJ8RpSahtQqW/iKRzAoBogRD8RakJD+Otq/XjUIDNWryGsVrUOErVkfkyFtKT68ejrFwXKdg+4APD1dn9vVIZ24kYShV6dQJF/SKiz9bVhdpaiX7v3TZ5SlyPqQ0zCcgwKHRoeLy6I6oC5LVKKEjAopeAQ4Soe0zZG68Eza1RsLrZun70hnqFZeqqFVr5zQuNeMGAdmB+z53lGx6xtbwfEQba2hr3HptMQoAduMPLOVHGX52/LFY6rBf+mPp/bpK/cN+dt/6TPDrxEYeffkuc8QtZFp2WnnwPV8FZr7ZRPjHQrBIBzMKnauUbADnLvgZJc202hTMBslMkTt6Sp37rPtTkmOoiU78AsfDY2VsYnprCiFcCkn4NYBkFQNnt4pmzg09sUq0kNuIgJ4nJHgb41iRwnHeJSuNQStIjjxNL2GQvDD81WU+Myje8jUderm6lb249aZFIZQlTUZ7AMPxNBuH9KY7ZhoHO+rFQgNASgQwfeHeJjz5XtvvF6++id/XP7RP/5H5dXvfKds722X85culMtXL1M2BvPecfn8F75QXnjhuShOjddDeHp7Z6OMjQ+Vq89cKFeeOVc+/ZmPlc9//hPlzLmxdGFOTE0hz5zrv5MFKAaHXG2qt3zqEx8pn//sx8tzN67gUb9YJifGyoWLF8qP/uiPoD8uICtXuZ4tv/RLfw5v/AX0zQje/SR1OSouCCS/y9NG2Q5oX3dUsq3Fp8ab3qqKVUWZiCb19s9KiwGdMJ0lF+5ocToGSpp3XIuOkmd2Z1pbz2YSTjs6RRYjqmhH2sxRzIODPX9tg4x6APzQjdEvXymd4xOlEwK7cvVq6UVK2B/gqM0pFOb4+GiIvwNC2cUSfTC3WFy8wGUVnWvqtkeXL10jf70pFO0kFkePloxxcsQWgnAbRG7tuuj3w3Lh/Ply4cz58ghFvdmOxytYv/2db5b+ge5y8dI01thclg+bIp3rPC+grKdHhsvZ89NlCU9qaW2pDE9OZDT0/Yfz5f792XLp3DPl+jPPlb5RBNZETzl3aRLiwtqgQa/duFaWVhbLA8rUetM68XCgmFMCWiq+rton7IAeB0DZHyuDq2glVhtJISTBKvQcMJQwzY7b9O2gHDFcDJvAnBkwgkCZhNmuXLhaJjFQXPrSb3sRPE7hccWvLhegoNzjQywsLC9DnP2DjkyVBRV4CHoa/4A87XfJalOde6UbJ7BvuLsMjQ2W0amxMjwxXgbHXE1qgGf9KCyIZHiI+7FMm5FYZLwxlP4gcAw4n5h6IYKAqTKbFqd9SYbbXE3MsKkhVa/jjmqfPg/uMFS27XsFh+R5BD24yYJesYy/i/DYwUhy+ckulHyHoTAUjYLCeb0u0CHN7GHsuIpXyxHuwGRoWOtRBeI0Ij24wX6sWKckCCNMc4oR0oFR0gMD94CHFnTlXG5MFBSTlrgyyrCl3oZlKpRsZTEJHOBbGKMc+HcMTM6HVLaodBVk3Sp0vXvOqNx8T/m0QbfMC610qUAwGHoxupy+5txquw/c4CJTjWK4gdsoSwWh0HPl3t9ayk5NUvlYZ7+LgkK4P84Hy1yjz5HY5q/R57zvTQwwlaLer4IwFUx9qKvXtoav9bENfedr73mW9O1rkON3nQm9OS5BQeIzy5PefGfIVo/P8JtK1rKFO1IpRzsfygjO+cYQqqdyR9x7Ssd2Mrg1qAaW/fW2x/bmalldmMme2hldbR6BreanUhWXPK35e0YhcJCXAtUypeEo4KfuxYm8lDx9p9HDOz1br6d4gnVOsUayBq3eMPWmroNOMxkbRc4NIWj70j5GqQY5VcZGaFrwkZumu+OM3TrisK8H3oYubD8HWI6NT2YRIndgw4SClu3fRT5wKtuckqhxpzeoHAzsamRlLjLEaW7xlnjnafvH0CR/p9MZ6nZlKJWDRp1rOi8vzpC/iFbhuPDEcLnx7PPlxrVnq5GDctjbrWF221d608sXtyriY/cpP8YwgQEcIwCAtd17uzDOlDGDWcnumBZ1ANidezfxrt/A+XmzvP3Ot8ubb72KA7FRLl8+Vz73+U9zfqZ8/OMvl2dQkpevTpef+NJnyic+db185JWLZfo88q9zo1x6Zqp85jMvlbNnx8r42FAZAacvPvdcuhSt16OH98rs3D3a8aCcPzeKDD0ui0u3kTcL6KAeaHenLK8uZnWq7d399Plub+1Tt8EY+Ehtp7a4PHsMLURJOTkyQkKLQCMdOAmQeeRyBxpTz1a6i06AaA8wJg7A2eH2XtnbwJkAj+FsI4bkaZuScegucoZ8XP3qBLrq+hf/4s//tX0Eztde/265s7BQHnG6juTY8Cga2gE3AL23hSfYm1i4ikKiNd5wSkazc6tYLfsoxKlM1l4E6S6Wfe3Gs2VwpJ9nCwjVVRTEXtkFETtctxCSS1h0t+7fL/sQwsuf+ES5eOUaCD+PghhCkc+Wb6B0H849LOPTYzFEjwF+Ynoay3OrvPvma2UMZdKDB3R/5hbWIkJ5crCMn4eYweWffP2r5d79W2UEQhicdqLKXJlfulvWt+bL3OL9MrdwPwpra3sj2wxurK9FQbqHorQpE6t0JC7tYIW+i4E7ato+CBNlgQtaKt4jpwOUkgfW3C5K19CwSloGqZYnyh9GHIARnUfpQhkOpvKQabTm+1ysgxJdxMIRiFkcQ1pH+GscOExfr1Khov+qIdQ/TN6DWmlt5YCCOz7GCz4+4Lf3MpNTqaAWKEbFcrjvxHaojHbXMnYLLX/HSwsC8BDBqbufRPgAgwLIDeaPoImx0aly5dINPu0r8/Nr6f8dcQcqB64AmYTGBYVsdMRtER31BywHKGAHVGHcnKAsT472+XYrwr0Xy7sbodWJklHRKz7Fj/glg0RW3BRBpjgCPwooFZ/5uB2bTBFcUTSfgi8UrnRKGusJymhO6qZiFUZemd7BHL7PiFPqXw0D2cds9CRQ2amO3rf5gQsYCjLjwCPq6CmHCLpjDM8TlKjFoedjLYPa/K5HzVFPxe8qkDK3SkLl+/4zwha6kAaiaKm3AtA+O02PleXVsgVNZqQw7y2TD/nG74HVsi2HvCxHLza/Lc9yA8OTq889VKauduY4j/R1hoalVY0kshM+0nqfkFubhpv6VWVbz6TlPNWbBa6qBD19Z71R3Ah54bcevSi/XbyRnc2V4s51tvWT/MSVZzvv9v2Tq6flKRy5V7mmLGH2bP9OemusKcaVe5/57lR3BNqHMHkGHYQ35IXuMozS7cFQNYyrR2vIOvN84VO9vng6nCoxB9dEWSHU5QPb3NOlUR374PQ6jam6zSY8LRxAIy9sb67zvCp96yuMaTvqlzaynuKu3WwAmvrbznrt1D7vjWo4AHF29gEybrHmSTq7XzZRsosLSzgoD8v9ew/K8or9mXax1LZ80hVT62Gu7snLr9I7AC2ibDvRVv0Y8/3I2CiU8JRGqONY9AYdJMqX8L2G9zoO1cLiHE7SAmXtY3yMoCfGyV+5s1/mFx6V+w9uITddjtLRzMt8t1bmUK6nyLOXXrpWJib6SXcXuN8pj+ZuIy86yuj4cLo77T+9cPFyoghIg3L7zsNy58F8mZldy45zXo+OAO7UwXuOVZHPqxI9wME5Pgan1lNDG3nQZ58+8thBbs7XNZpxgH4w6nuAZ5wdo6QB2lhc1z0E2msVgD/7g7NDHHzkuhZGghwLJW67PvulT/01Pdn37tzKFI1+COwAC3pyaKTcuPEMSm+8zKwslHUQ0Wl4lsbY2XUoep2I//DhfPnua69DSFr63TTgAooHRUS6/aPN0tmLkt1fyub1W/ub5cHKTHmwNlMOIKqRqTPlCCGyBfDru7tlBStvCyE6s7hQ5iCEOw/vY2EOlovXr5SFleXycPYhiNICsS9GeI7L+LmRMjzdXx4s3ylv332jnOBVn7s0Ui5dHS/9IyiYrvmydzyLor1dHs7cxEi4C0I7y0c/+iJe9JmyR72cR6bnoBW3t2t4wdGRIBsFYShEBshylxpH/N7cwsvYXKMBdkjnQhcuMLFFXlg8pNUTcEELPYZhvDdHKOv1OGVFYWwIWoFU+1OrdWWoTOV+YCgKpeJ7t7My9At6aGQFh9ZxJwRzgKGzlhHJV6+Nl4nxXs6Bcg6rcGoS67u/i7O7jOPpjo/2l6H+XpR9V0L0AzDMEO8GhmAMvOMRPOJRzqFhRzA7yrmzDI+0+K6vDJumdcK3BQOmBw8dwwsC6u6kzNHzpdU7CHn3URaWLgQmY8ajQ/NpuDjC3JHs0tXJ4U5plT0onN8OdKCtXWPV/hw0HfQzgQfuimgwMcpVYa1AURBIyApmB1eJQ/u+Mx8ORj8E55arsM3gKwWL3yPoZSKlFhDlL79lLPLwvlndxjTC68oxKlwtNwVxdwRfFfinwuM98DShWtviGC/1uMO1xVEsvI9ik+88I8NqefJKM11Kg852b65OIam/339GCJJnVVBVYOpJAWBZXV+N0Wc3h15JvuG9Z8LA1jDCGXg823DVaz2p7lPXCq8ezKjREMpxKp50qCIWdhV6wpGk0fv1Xa56YSmrwvn0yX8JtwqToXbbLQK9Da/5qsDSNjxfXULYoniCY2nJ+nP/wdO8673lvP8apZ7v/vTZVrWWVk/yED9Rur7zd2hFurDt8C/AxdjUJDwzjLKB/qEtN1MxQpXdYzCY09+rl9g2gjS2xVPmRGs8cO3BW+snD0eiSyd1nWPxSFEnh2V7wzXQ1yhfBQmMguIRGIGpfepFVQNEPHi17lXpNtEUR7jvIaNnZ+4jmzaDe7uwbC9hy0BNZK59q2PIKXHWGFnmK67qlfy7MLY790s38mYAWdGFfDmya8eFL5AtPcgUjXkVtO1r14hmq1SoweVywAPDOBooxlmU6627N3GW7pbb994rs4uP8PyH8Np70R0bpMOzHZ/MaoCL84uRdUfHe2Vx8WFZWnmATOwsL7x8HU/4UsaSrKzuoWv6y6OZjfKVr367vPbGzbKz31HwA8ry8m558GiRbzdxAFCah47BwQnb06mxvbvL3qGGvYtyGOKvcj9r4lMfceSYHfHiWJVDygtr4c0qqzVUfMcD7vmO+us8abA6WE982EVjf7K8JD7lpY7/w//1f3G6R0O79OLE1AVc+h9GGHaUhbmF8unPf7Y8/9IL5c6j2+Xtd98oXXgoXXhzfVhy57D8+iGyhw/Xy2uvv12uP/8cSm4Yj3IBIuzPvM1tvNyDw3kabQNhpfVgxzjCkMod7veCRD2vIZQVAvoYa6F/uHzsY5+EUObLH/7BH5Sbt94oZ84Mlp/52R+jkp1lCzf+zASWYi8MeYwQx9N1FSW9Vr1dN9GXAF2c4RDFpXfZjdIo3Vih+ydl5tFymZlZLLMPl8rqinsgSmideKgnZXPDVY4cODUM7/fQMJsQ4FHCyRKkArIiVksIPJMttJWGMszmIcK7Sd8aqHtqKhS1fLNYBArdvlgtIqdkKPC1nmwImcAlLt00gCLw4vS8yE98tWpnvnNKDazGs6CufQOn5cd/8rPl537uM8CjwofKaHw97M2NzcBoA6vUHHksoyvEFHAhFoB3sfFtlJ/C3b4H58T2wpQTeK2Gmx3tbd+QyjEbTWipdQyW5c3zZfbRHoaKIw9hTLx2FzGXcBUYCi33I94gv3ks7aXleTyYmdJ5uIhRZ/vA0JRJdmVlHeseBhidvlz6xs6UrpYDIByUVsNbzsk1XJ81qRUs/A3iUbcwvvbX58s6lm/XwWZpdTmZHwaAWUAtTKwnMUh9FW9VeVaFJ4PYEVvxo7Fj28ZzASYVkHOuDX/36AGTTpVwfKpg8QcMSvoOGMpnR10j5aRvIhuZAzx4F0LpUEFpKW3B5W+OlGHjeu+fdCQjf8jhN9JWlAinzGt/km399ttvI3CWMr3MRVjs7vBIKIu/RGr8zXfCRKGPy34Mi2cbFt+LH5Wq0000Fh2xaVoHTjktIoNgaJcIDp77bfUgseL9I6ua8/sPN6ywFRTDtU9NXPM9z/XQxH0Lwd2BgLr33ptlbWG2tLB95BHr8sEjcFO/1Kf9JNXIb9tOOvzwoyYzPXf5iIO6iKdD2tzIhrFv+3VtGzck6LMryzWDB4cLDhL86JiArtC4aY86gUU0J19oo8mbf8ENhpzjKPr5fmLqLN7YVJTb8ZEK0pChHjLG/+x9FM1D8lY5ClgbzjaeorxTrsoVzKhwaW/LiJFJOYaWVbyuk//wwZ3yve9+Df5Z53lVDNJTNfb0xmo7eoQ3Mg7EesjTVoh/vO8bAvYRYI0RQdkJfdtPj5yFJh19rIzQ64sxLMj8uUiNfdtGuq7duFRefvnFsr65Wlbwdh1sa1dUVvsjH40BefzKlavlEJ4fwMn5yIsvRX7Jr2fPnSnv3Hy3fO+N75XBEQdVdpdHDzHQkD8b6yq/bpyHoTKCN2z/uktV7hsxpH2MDimPD/FQfWaEwjR6sBrEGng0YdresSzKscNsRiMPnYbvlN8q3URTlMNxLHCggFs8ilsywHkZKgNuV0jbuNSvI97DV8gs+ch0HX/jP/63Ts9MuNFBN97bPgx3DYE7DNCrZfL82XIeb/frb3yzHOC19kEM/SCwHwHchcdiobdvL5avf+O18iM//mPl8tUr5eEjhCsNPzlxphyeIvw7nSe1HuD1hA1/KugO9/rK7ZsbeJMw+aUbNBDe7touHtUo5zjE8lpZXZ2lEoflpZcdBDVcVtZ20sc8jfdbOg6oCEKp5ygKcmd/C+tmq6xtrJWlxeXiCiAKjunpM3idwxkQsbqySRlOR6jELGHI/IdYOytLW2VpfgchjyA9dPSahF2JsXqklSD1Kmyo2uEOg4Hoqni1WBF4EJD7BkuUNm4GSPFcQbDrwuJbW5lYPj4+EcWmKIJGUfirEME2aNIDhhAgbhuqC+9URZGlzGBQiX53bw3m7S1/4Zf/TPn4J87Dsytp+PT1Qhz5Vs8Q2Bz4YJhI4nUvXYWzglJrXQvPsIz3Ws/W1340j+x1bN1kMq7mNYgR0D92rrzzsK/8yVffKstLrlKm0ugsI+NjKHZHYdtT11a6a6vpezG8tbn+sHQfr5YjlxOFEBW85nlgXQdGobVnytDEOXA3XE7BcXDJn9NFjCSM4H3pFaj0DD122V2x8qisPHyvdB8iVDqcsK8goU0NhJ1iafYMKRPlhZQlDaYvnjNtZhk8j4dIW8oQemR6JZBZ6U7InvecBtnMC2DSp9ulMEHSHnZSRu8EJ8ZaBF9VkrW8WmYOf1NOFtiQl/kdocmfU7h+0GH71RGR7Skq5AFTJTtkLe1TFXK8Rtozby2WQ8vb57af0ScNSOsnTQY8y27X3Ws8ZK5u4+jhEnrSlXzrPFkVRYwAYfdb/pqBJ9KJmUYZ5usn/4s7ss3UEzdNpxEjzqgdXnIdpW4/moMkZ+/fLFvQS4vfte/W2nJUgCu8nLZdcwiDPGIhjiMxf4ROcNbA6T95OQrZrPgd79v0nF6OlbwaLVw6bVt4QKE9cfZsmb54uYDARFK06hS+YJ760C5oGTFvSYakveYIDC5NCt+Rfmx8KluntvqVX5RzancMHhYKcXd7HQP1HvJpkecHfGe78dp68y0PuHUQU+0ztA1Egd0omecv7aEMnAs80BrMIMbXX/tWeXD/PXCzC1/jQGBQGfLUcBJn1k9DSo9MxSKemqlU4sOBsc6p7R/Gs+/nAQXqdIhju7tqtAK+gbZsDVsrq/eRTnrYxpDfB3/TZyaQw2PAf4zB6PSkHQCnDeFBve1jDJxXXv5oeeWjHycvHKC1eXCHnOb59s5B5HZWfoMGVfDKRSMIO3soeqOSxyg9e7BoBQeMZu43dfIJWIsstlvU9lbxquglF+G3S6ALmQsGYziIlxhefFv5AmIA3zo7Kl6/se88vIjs6kXXOdC2jvWBT2OskBYvWYVrSFl4x+x+w0BO/v/wN/6jU72YR/MLYY5nnnmORm2Ve3cflQPKvvHKS2Wnc7ds7iyWhdlb5Xh7tUyPYA2AQPsM1laPyx/8/p9gxXy0fPGLPx4vdX1lp1y9er0MYCGtbd6nkRC2IsHGovH7BwCuTEIUC2Vjo5TPfu4LxVVEVlbW0wAOLJnF815beVjOX+yBUJ0a41w5lyVDuCN1FxZnaYgtGk7EOf/qOELfZR115V0GbWN9A29suywvb3AaDkbYgF6RqGXdFc/4pAzABI52pj3LzINVlPYuyHTj+Rq2k88UNn6ohaRgkWBqnytK08ZUkJHimMTdeLqObpPBJUi/C/OTl0PIVYyjGBcTE5NpPBe72FpbCVFmRPjOXhrSEauwREhHw8DBNg5SOjhahxEOy8//+R8D5y/yjX2n5AtsluVIUNqW/Nz82snZKnZal6vzTe13znQImFXiBHzuVbpVmFRh4fQhLULamXxd1/fRw4flzsPFsr4/Qb4XSDMKnhVxnWk/hXLtO4JJYf793R3o4WHZ3lqljG3wuV8OtzdRwCsoXufm2Q+GwMUoGj1zEWt6svT0O5DKgSdY5HCSK8O4ClhdwL2O4HUUZjnYKXsw5/Kjm3jQeLoaYciwDD5BIFCFkrEfVE4FqAAWN/62P94jobQ8VfFWLzjagDbQKHCTb5HoI5ej87WIVeF20G4q9tNuPNzB6XLah+FKnaNsJZjwbfUozEMloSCrCqIKe8u29Cf9vO8/fKLSlWldMCRTNaBDR7vPzs5kTEL6stttFQHBEW9XGDhcdOTcuXNZoGVxaanmSR7WXcEtbD5T8Aq7o1onXJmONA4ONGwaunWktN9EqMg3laarcWF1rVNVBvWoOA0epCl+g8Hg1RR+l6k2PDE/ox+7GMwPb78HL8wlbTOQ6okRQ3YU0hgSObg+LrH9LDjnCIxPf2e7kVf7weN2aE69Mkd266mpdOUhwZ84f6GMnTmLUYVwpzQ9dEcTxyPkeowccdMQj0bpNjDZNi6e4oC78cnpMjo+XdxUJSPFHS3N946w391ew9O9B28s81yZAY2Sl/UjAb/BoV0f/DYaFaNDWMHb056uvDfQGiiry0s4Lt9CLqzAqyomu3kc0NpZxsfcWGE0sszdfhyrolEuPjSyNNiVPU5VrEpaGq1zpffh2Uy94c9BVP0DffDwIbzXnVUC3UxhG9nreCDn3F66ci19t3bLuUPS5tY68svZGhjnwK8HSkXAl32gdVTw8GSrjOJUdHa4Qp6yTQXai6xRlq+UbYwz5aaN44wH5Z0/daY0OmJcovRczMnR2vKIdXPev7qBZODR6AxtpzwJg9P23FfaSQLOSksaJh42h7QY/qEdXOL2CCUZ+uSUhsTFAeW2cGYmJsfxeh2n4jrOddpSePMf/r3/8NS1MNd06UfGceMvAWSrLM6tZM7t2UsXkSlD5eb912CDTRoUoXq8Rftj0fThMneMl3fegljWtsrzz76IldMqGyv7IG+k9A92oRgXKbRazFblsNC4nQiew/HynW/NlgcP1stPfOlLZRxl+s7b76AYD8tHX/5kcWeJN9/4Whka3UHx9pPeyg5AsD1leWWx3IQ57Vt1sI9Gg4jSI1B4OIpYhegkdCf6G9qhDbB2ehEqLnjvCNAjlHQHMLZilfXj3ZfTofKP/9Hvly//zh9T3hB1MzzpoImqwayDI7clco/aIJwRdrwH8fiTpbvfNZLHothCzDS2CthGdcchwzhnYOLLly4F1rt372ZgkHP19mCMfYeV2zgSJfUdGhqleCdd0eh6BKdreMCb5c/+4ufKj/7oy2V3CyXGN1pgLku4vbWXIevOm3NBfMMz+0YmUOoqutwDq/1Thp6zpzA4cnTwEUJgGwW+tmp43TmoLovmnOE60MK+kIHB8+XZG5/CcHGVGNBGOsMqholCq+QBqWdKi57uFl68fcauQrO2jNJeni8nTnkCtzukoRHxJi6U1shEwsINYZMRCpeGA38DKObWgKHnOrcWai+nB9socQy6/Q1+OsagLk7iWGMHQLiYiuEuFYKiWaWq8ady0qKXcTSYfJ4/vlVgdnXgzYIrTBKbnRbF2FII0wDm282NildFfNSFh9uaLKV/HLngpgyUJBOaNzWQUUWJzy0jAzDItx5VKfxApUs+DkqRPv3CLoBhjBvXnr757rtZL1t61JKX/mMgWj6nQsmSnnnmmXLxwoXy5ptvZi58011iXRuvT7jqgKjT9O9dunwp/OMKa3WsAcna+XoaJUifO+lrFEiFXek1dM4bjbl4ReBfmvQ7F4CI0m0bB3p/wmyfsCG+9eWFMnP3vXK0s45isUxUjd+JzzZOxZKwe+R/7mvbte8rsPnW1H6TZPwFP+17kzVeud94f2RaylEq+604MXLhJjATGC/H0Gn1dIGFmuSPtjtAaTr63byr0q2HDpP0pmHZB/2OT54pw2Pj4VNT6VzEroNiNUznZ+/DK8s8NxplfrUulsdHXFW6lGk9BJxHCfe2lS6MhNPh/Pz+MvPoQXnje99GLmxCQ/Dv3iZyXWPS4YF6/BWvFmFW0stjY9Q/29L0XIfIs5823MXJ2lVhAl9vv3tvD5TulkCUMjzianYudvMQ3ukozz57vVy+eLG4ZelDnkWGUpLdReZtV6M87umI6drH7OBT5OtgbzmEAA5RaBQJzymbMAioo6PPjX65Pr+Gwe72Pt8pm1Si0h64gL46jahiCLXszsJo0Ii3fMPhTod1ZT3XlnejBNusl3JFdWQENC19iB89ZOFtlLE4sp8383RxEB3JXHWAWKyHgzNVtM7osZ46UIlUhd5o19/+1b91KiO6nKBWrYtKuy/i9mb1nM7BsK3h3jK3cr9s7y8DpCHhTayPzVhKesUqhQwegCgz1462s8/DUVsnBevoyAFJNCovJNpMsi+uh7lYVlc2yvUbN1JBFY7EfOXK1bIwv1h+67f+ayq0jUIeDiHa92E4VAZ37q3CoVq9nQgLlHy/e1KC4BAiChCLTMsmy5CBE0MLLnBhY4kIFbYCpG6Jxj2K7fbN++VXf/XXyttvLvHdmSqc+ZNoZE5/i2QHO0menpU4aWx+oW9gIb1K57o6XQBDQKULPIZrbDSJRq/cMJ6DsRQCEso6SnId42Vnx/m5lVCGh/uoc+2nMHxs/Xp6Efyt3fJnfv6Hy5e+9CnS0uiUIfFaprBocYnzDFqR4LmqsGtYFYIBJ7tcnc+7saEXO1du375fHtyfyQIjuoriTOHgpg1aaU6tOCmtMjL2XLlx7WWYeQT4zROreBDDQDVFPWxDP3Ygx8LCDLSykdHNTk1ySsHqiqtUkUoDAlxorGjxDg7iNYK/jAK1ZAS+9d7fsv+eNkvdEBowhoqTUqALBX8dRa4XaTslhEMad++1BpUdrIxirCpZ4fOqsDV9rFyeKQA7Tx14YrxKr9g8VbCWiVijfM+EphUQXS1kIQYRnszxKV4hdBSxZWLq4sVDxvVHlEL9ZyqgAf7AIH3L6Aq8qhSlJ+vtNDzhlJ4dnOdG37du3QSvO3iI0B54bAqjisnHCIv3N65fL2cx8F577bWysLSINzIY2lTA5BthoO7BAX8OYnFnGeEznGY/nqtCWbbCSwveQURZGpI0VVhDY214Y8kDvxnEQ+CqL5NBVCRQidl1qACq+JPvVBfHZXn+UZm9e4v2RhYhuNyMw3YWLum+zpxQ4fG9/NjO32eJZFimbSaOHx+m9qjP8r948gIMJs2vPKttqrLNnrLKWQT9xavXyuDoWDzhaBjTmS8w6eAedUNTFiMOUrbXXLyjjiqoUTyfMxieo+ChdlWoQICYtDgK66tlYe4hRjmOBPycUbTmZ7WkqZz2D5fSg4JB/dRR4cjcjIHQ+4UW+mgXIC9vv/FauXXzTfKvyiej9DWA5BvySm2lYQpoxgNYJdvzsaFC+RkoxPvsFMd3h8A1iLLVSXIEs4sldSJHXZLSFZ/QROnTdEDZsaOCOX1+hLKWB1y737EiIxjpWd7TaApKfc+1IHRIQEzvCMY1XrPyq7c1QHp1koORqrFgBEavPaPElcMoPziSvO3CRD5StnUxf7dEzJoKOFriUFo130TwqKtdbEbSPDRwrWPkAxnUaKC/+WU78LiusVzHNhhV7QDeukohZUnT/NlGfpcxOb0YWMkOcwCvW57q+O2/+5+dHpLY0chauY68cmj0HoJ/l4pmp/+hVtncXc3C+qXnAPd+PcKwbnfmAIGBnM65NFQq0e8f7lcvhsK3d7bK2jrfUMFMRsajkoFi3YBAK254VE9ywk0WDIlS+RbMbR5a99euXyojI674UxWgSFFpmacegEyf+cNUWMVoWM6GchCODZAwDHlaxrFxfeD3heEJiVWdroATQ9/42tfL7/zud8vqGooZOPUURV6ITuUj88Ocjp6I4BTLIFYGi4CgLL0+p7moTMS55Sk+IvYVFggZV4pyxafOLonTkLhTBvR0jzLYagjilpAkIokthouE13VYzl8aKX/lv/cvlJdeugIOnZajEJJZq/LQi7RcrdvGovSBc2cdaDW7vFzexgKdnV3IspKOmjYSYHhKoRLvizJt4xAoxKsg2N/rBLYXyo0bL5ZhFO0xVmh3p/P6+skfQwMmUTkDAWVtl3mUbgZogQeXwHM5trWN9YxkNDSV3YUU7sCmQWTYyWVI3euSwiMEDqABh+O7KpD0ZhtZN/+rAl/l6KmCrJ4XD0tnI0zSSlbHOvl5tWbzhmfilv+qKIU5uvF060EB/mvK43gskCgjFq7KOlwJfRleJpccKaqWV39W2gjsybbm6L3bu8VYIQ9pK55kPqTtoWWNYifqW45K1w0qbt28mTnh1euUtoW9DRtn+tl4fh2lOzk1Vb7//e+XFdpcupQHfMcHSS+9aMh4uIvVhUuXuVOgOtBPI0e60sjBmAQ/1btq1zOHOKjfP/1cQyZ1UIGIKxUF7WeI1qaxLSEVFAj5kmZl7n6Zf3SvnOxtQbe8B04PoUxom1MlIE24a5XtklWEbEsSWTJgomZs9wrPBw/x7X/1L08eJ63gohC5GNmwp9LujstXb6B0x6OEw8FtvHnkzkrUN1xMxH07T3lWZena5OMT0/F4g0n4S743+iRu1jFGF+bcIKS91y0KOfPzySeeFu1Q2wvDB4+357Qn26mmS6O99rPbxrV6oG3k8xuvfbPMzd6lJDIQPI0h5Sb8JWjBqc/a+cbztTzAl85CI7y3f7RujWe1wBmw+YmD96J4UeZbGNU+lz9dYCf7/0I7WiItlJOOkotiKA+sl3xvXkYB4yhgjB/gyRrlHBwYKpeeuVw6cdgezdmFeIhuwYumfJ0OFa04NawvEbll3hGerv3TMTCQl9ZLHaQSpEB4yAGpdc3kDODjeRY08VvgdNU+D3nPo8oQ88G0keZQrK5eJU82vJMlf9Ff4rTKAWBBtqX5aYd0CcFrPjN/+94daBu8/9Iv/NRfm1t1ms9eEKnnlXlJZOqKSDLp+QvnEJKd2drP4eeGEY4hluX1pfJw5kHZPXBw0kG59+h+ef2tN8rN2zezDqeC2mk0y3g2WtIKY8NGjkzc3aWhjg0TwOgjA+XaMxfKdZB97eqlcvniWX5fROmisLdWy+SESyC6xJcVcJQqih5PUUEVgWmTKLgoQ0vENApvl/+S1X0vfCLG1FrrWVOVxonF7kMOBak40FKbm19FGW2E8DJ5HsaRAxRQfSgWiVy2VSBpKUpEkrLKWaNB6yo8yHMbSePCQQMKLwW7BOBgLQ9XmXIXDgnBfGUEBW1VMsJevVanDNke5jF9Zrx89vOfKhMTgxAgipuyasNXmDQItNz3aHA3JXjv1v3ytW9+p3zln32d67fL62/fKo/m1zB4FH54a/FA+A5cKOwULLH4zUphiS/iALvpqWtlevz5Mjo8DZOjaE8kTAyXjj5Kg9BQvvarOPXGPE+OMBa0eJFY/dR5eHCI/Gt4zaiI/emDCCInrPfqMVoPGCOLw9NGNo1zoIMX8BgASVO9m3qqbN73136nwWS4Slw3HljOx4LGduUeJvHPQ6/iFIGWgVhuDXhiCBRB7JVnnqgRvrFfjjYGd673Gl8N/MUzMyuZW5IgX6+5zSGCKwyBM/QFrtrtHnhIU42IqojNzra17RVSjipeWVmOwklR+aIq/9CAFjzvVI5nz53L9JG79+6FzozyiC/T+WVg41be8bnTYlxylB/BYSMcrVddNAChClw524o2efCfV4HJxf+EhxuVFdyPkugqhwjLOmq55i3cxk+O4dWVxYWysbYczy/1gv6q4uYX+MycWJSAnne8HIhXg1AFZ/9q6qEC5sZ89To/eCon8i7letr80BtFUAIwaaxC9/4PnIPgYmRiIjR7TDqfOV+7mTubZ7Y5p/Kogdl78SNOnZ/ryFxHL2dUPaVWPrdsAOCJoXzbR8QZiaImtd6+NaHXEBanZcib4BQRzj8MNdraQYRGBDeQ57MP7iAz3OBFeHCQSNYrrZkXaFCm1YFVRijl1coB0p+4kXcM4Rpty2AteNNlGaVVB78Jx/bODrS4i4OF5wddDg6NADW5aBRQZ2nELqYm8qCsdWN8jRC32lS+2I/bQ94Z2Ek+yrl95+/vYXyAB2W08s8+4mMcOa+9gZGSoFkFlHUGROpjN2Eryk3HyxkbrqxmdEe5rgOikb+Hg5fVFZErmUsd+CpPVLquekWFG/rjn86T/CAshsGNtFR6ojXDz5VnE2GkDPlEXZDBgLzTwazRQhTvr/3tf/80g+ggEreac2u4nW3DWJMI2LPxPKfOTJZb994ttx+8gyJ1w3MQ2ePm8rXwaSxpR5W56LUKb2J8HIuuPzuVnD9/vqzi5bpsnW64loVu/OTkVDrqd3fdm9eQbUn/o8RoR76eyPz8PPnulouXLpUzEL6M4abwWl9j446GM/Rp6MIQcrXgFTbG3LOaD886UdywQISthGQ40xWCMuFfpuAv4Tbw570rYtlAt+8slX/4m39c3nzjXRrCBf/dEgqLCzhlMJm/HhK1ZAr7Ou8OYtaLS2hCRd1mMGGzMV3i0nCtit/5bRuba2VtdQW4gQuiVHirpMSNXg0iL5Z8b1Y7qivFHB7v4r20yl/6l/5ceeXli3gJe7U8zh1w7CYC7713u9x98KisgHt3ATKkn31xQ1wwLLA5kEWY6lJyMqPCwpC0RoEDaAw/a/lBVCgbdzm6/uynadsXMZyMCkCEME5dwg8FGUUvRjCoIT74JVc3kzjAGt6fv5+lN/d572IYCvgs+qCgPCIfYJHpIPv0ZXf3uRWbYaeNCAZxaJtL61718jysgwSv4mi83Qh0ntX3FaoqBFPNx4fp6rWm9afTRExfX/Gf/576SCZTkTd9PRoUWfKzQ2ubQ+Gbb/IjZ4VBRVYVl3A0dbHsqrArAzfKzpcKDqNP8pllOSLfPCKgMbbMg2wpsuZh3YXeAszDb83PNXZVwvEMSRNj1TYntVV3uVCFu/kPDAyWzS37yKUDI1IYg7zTYE4Y1xK8CCJl8mXuKyzVa/KoYXuaFny6qpMfpWzgcICLA+VUsHrCjly+d/vdsrIwUwbt9pF4+Db0YDsCS4wSi+XeOvn8NPWFh+E7BRyvqIcUVtvzfQdgJS9vAqpt4a1X2hI43MzCvuY9R5TDA9PnLpepi5dLB7x3FONTE0Eoah0pLqsaZTlRDvfCrU+92O68RwGNjk2UEWRpNsngmaNvm21H7cqYn5kpS4uz5Ax+hB1YGs+rtpP1qvzbi1Lr1iPHCK9z0jV2a9SgF2do9t575a3Xv0kDYKxCk4cqXRRAtzxv2eSnfMlSkCin0A0y1LWM3QhG3NpOylWnqLnmuyvrzS/gnIGf0Cjt49KxwyN1jIGbwXs/PDKM8h0sGxsbZXFlMSvhGZF0cQwVj7Jeh8J2kiZtSwcbOR7Hbj7rp8fd4yBXynFArErO9cCF2d3LEoFJ2yvZbXCR40ji7tJCeftMB8JBXy5bfACdma+GreVpvKlfTsnHewe6GbqWR/2r87CNlpIXzx3PUnlcfjDKY3sApwVDv+JO+ZM24k+6dwlQcaTM0lYyP3lLnHb8P/5v/8vTobHhsre9o3Qqrhu5trKB630CEgbLubPny4VLF7A8Nsrs4oOyuuHi+ptldn2+rGy5QMNAAEm4mYYVoS6WfuXS5QgMAdKisJJaLScKWSpvo9ah63XlJRWxlash3pKQpwBqNWQvWYA+tRMewrOPK9MaRDa/w+ScIU0QogK1UW0S+4VcO7axPp0a496J6bBXcPLbo1G6KkgtQPsuv/wH3yq/8V//dllZ3kJRD0fx9vRQJwhPpvZT+2gR/9SfRzCCO/fodmaBjL4aJnfz9Fq+QsTdUBCWpHFQk9OEMpcL5SIMKjIVnvOctdiyohQN6ny+Vu8ApbpG62a58dz58pd++c+Bi5Ny/87bZQ5jaWZ2NisV7UJoDpLKqD7Sa1nC7cGRXmQNJ1YhLtIyRD5Ik7Aa4uviT0NBQQmTdRgmapXxkYvlzNSLtAtkzCcSlUtXQqHBX9oSuNMkFK3ltwCzzty7U5bu3CuHlH35uefL+PRZDCJXaxkkLe0gKJSrV2tEI6thcYprV5yxXeqmBxRFu9nA0o7XMFL7yoN69Tb1qPdPX32vsvC3DNqkz/NKSoHdmzwTJzI5f9Jfpbdq3fIyZXuF2P3KD9vXpw7fp6z8yNX8/JdseBr8aUiQt/yhEWFEZmBwgPQOKjlIt4NdNQ8egMt9vAF4KhY57z0ViAorlavtdfny5eDrwX0XSTBi0ITIhLHSgt9l7inPz52/gLE3Fi/GvATOPmTvXas6h9Wvd+0DyJ96IL6qV2YNoR/oMN5tftUjnmd8NdoBpbO+vFzmZu6XnQ3nlJJKuMCBbejRdJ14Ns+CO/OpRT05YvzwwGdWoV2q9Gor5p6PbEcNJ99GkfScUlfXWe5E+Sqresq5K9fKmfOXYEt4kZQqPnlIMDy8dAFPTAoyClqtv54o7WfpA9kl7Eyu9hHn+3yL7ONDo3AztOfa6hKiA5wAc+bE5/sKazY0sDL8U+G25DkjQypecKtX6HRKp9I9uvVWWV24T333+RalAH5dq12e1ZDOVET4yYFu1QghWwpV9qr8PDTyxEkMXWTWweZ6uXr1avnhH/2RyN7btzHq79/LLmBnz50tL77wAvipNGRbzc3PlTuzM2VmdS3djuoH16c3T8vUWdK7t26jGY9TIzAuKqRDUvcD3kubeYhLKDvhald5Ekd6jqEJ/nSyHGvhHgEajMo/Fy05sJsNfLvYi8ak7bYfT7f2JxvFMbTtOhBNm9qQoQdwpDeu4Rd6TlleakJbsfHGfSHParzKf+YhbTnGpm+g1i2b46h0/85//r89dQqPluXsw0dl7uFcFO7YCJZFC2WMJyqDXrxyjgps45mhDPGsZtYWyoJTP7AWVKpjI6Mo6DNlYmIKz/Qi92fJp+5nmEEdNITavgOEbfLcfkU9OZW2CplqpiJ6kCpc0zrH1iHizm+aJK29jQr0PRBleMCKqOQzbBz469wsj1A+RAtBdVN5lK51UAEajrLR3a5PIktnOs9c6ENLyzxUkM63nVtcKb/9W18pf/SVb8GtKIdTd/+pnmG3C3Q8RjaW1SHMCKO6HqnKAtyn0Qyheqg449FABJ7qDbed0uvNEHyXakRBdXU6RN+9bd18mRrDNMLtgiXb23UDhJHR/nLm3FAZn+wtW7sLNLRz7AIKBwyo4CadyoxCImiibMGH4ecalkdQdCuwqvKwzhK2Fp2EJpGJPvOwTKcyyVRHW1iOC3r5pnc0ol6FczslaAdludMRjB2lryfsClvUj6Y5PeorgyMT5drLL5cpjLLOviHaxxGcWumkp0AjEXoATlA3SuH3jhNQNDoAQ1gl6kr41CXKkObhW4WU7Vdxbd0qHVQeaV/5z3eN91vfNEd9l00UOBrFVNPb7rQ5uAh5mXf7ufg0E0OcP+h4XIblp5z8SFYKE7W9z5v3UeQcTr7PtJ12WfKMOwzduvku9dzFyKmGYzzONozCJs/pQbwCrm2HV199NYo0wq1dJ3lG+vAb8aHAPI/SPYOhLV9U79qBIgrvjtKnIFOgfNgh6O0b885d+6pSaEKk9f9a73wBzG6K4VaQGuEaHdJRFGKTpl13r57mm1HpZt/cW3++k45dUaj2r1XP33p4zTs92dC3+DLfWsdqfOwn4uRAp1Pwrlc6eeZcGZ2YThRJL1eghC3wCaCnsPFPWMDkYzjJFJw6sn+0DI9NInyHyNtuCPBvHo5Q5nQQzoxrzyNPEyqFNx20loNLqkl6c/ceyEijEQ1dKF8wqDMYkW+Pd9fSN951gkKDPhy17ECm7GOMieN2rHrF9rOqeMSJcsb2FWTrFVzwlxAztDfawoOEJ68/+2yimnZVmHZscjxGoIrr1p3bKNHtOES21db2dtlCnm3FcKiyBHsiCszT8sxbpa5RYKRI0rLdqCzPjRSSxvek38MDdx32PgyG0VE3RzH64ypTTtFBbmK9TI6NYYy43eh6Bj72A5uy31B2xiyASwcyJQIJPNn9B90jXlwvQD2kPpMe5Kkq35Gf/HZZ3kpDlceUiVBN4BZ/yug6mFMnEsMAPhOPdtG6Frc6zHtpt+M//pV/7VSB6cTgrbX14s4LCsHh/lH0VSuh5gjPEzyu012sNTzSo53y7oM7ZYvG1Cq2r3KIPDKdhpq57+s4Stg+Ujcmdq7lxQsXyyjPTqAV12z2b8gl0QBI6jWsKzPYX+XI56kzZxLueOfdd9IAFy9czryvhLuwGEI4KEqVr7JORBiKUAkYmswuECjRncPdrAdtXgqcibEJGlKF0EX5I7HsbJTDvTpAyhFpEk3PAN6m05jeulf+P3/nN8qbbzzA6xilsahhdJkebiVOR96VY72HPugfb6VFgwCPw9xVWnVAlSOK8fqxOPXeJDDUVgSOk8VPwO+oK99MXwBvnWV5ZT34M40eTgsF1eoRx3iSrc4yNILnNwLBdGOt6snzJyf4F0UqqXP1RkVkX5cEIaGIMMPWpycuxgGchlO5ZocVBQtsLdwhEJ54aCjsIxgPNyCs+RNw2UrftW3voDmVeA0ftcow7Wp72OXgAgt6DxJvdzf46+kvExcvlbPPXC9Dk2eRGwMAiGKPZw1zIjB1ezNKFjw6gGFxaS0Eb7dFvFwOQKv3lOt9jAbSCIOMI659xpskTi28hljyT5apz0gng0RpKfC5r4K1KiQT17zMzXfiqB5RAApwvxe3Tx9+62dm4T1HFJHf1B957hxc8/SdMATvKHz5KV0kEIuCTWGlV+B829u3bqJY68biKk8Vj9+a9mlP96WPfCR4ef311xEcdZ5v8qfceko7VdCq3PWM++GddYxi+UeBoofsd3oZ4uXDDuvzwbr500PBV+v/FH58J16AFfRBHhp3Ci6VZB3I81gYkzB/5BHK5pppgmbnTy9NWWSc7oqU//Tp21rvfMDvPMs977mo8GxFnyOKykHAFTeUC46Fz8MFPniasjwNN/t9+DU05HMzLhG4bnAwNDiW5SRP4IN088BfVJH6HyMfN6N0tzfWEiJ2jfO6iAr1EFzLBT8VdpSrShZucSBVR7f9rNUYcoOOjaWH5b3vf6scba/iNJlXNfD7Bl2VbgTZeYrjtJl2dFqjbe5sCkf6yjPVaBV/FqVy6Sx9eNAt68x9HABg60Nej09MQHOnCTsrCxwLYH5GZuw23Dhwrf26vZ3OigtfGBWUTq2Y9dnEg3aAlWsdDwy2aHPlnRFORAXljQ4OZz/tI8cZYbzbdz0yMkQ53WUTLzv7oAOfsLhSnTs0ScuqeivugEw9TGkqdE7ZGhMtIw48M1xtZHCP8lTMtp/KtxpmfAEM6oXsWCWdcIoTDfLGiaptX5WyMvakLZMaT1d8WC+7TwPF//qv/wunrh7l0m8CtIaw33Sxhi2njTjwZRRh3yqLLp5Bpn0woQOjdhGOB5kL1YnCtEH1FPvLxupGWVly3uhRRpy6+bCey8WLZ7OwhWv0DpB2eXm5LHJewLJW+dqQdtjL6PYJWFFDFwoaw9RDA2PkD7IhMAHXcnNksyOjHfW7ubVJ46nQjsIgCglHj7n36fzCUkKverR6ng5YEqmGmB1pbL0U1DL6MGXbp3CAsm5h4XV1DpRHD9epl/2qYxCtpcPv1MmmlV31rPr7UYg9fVGqIVQssXiJj5kV5UY5KqlsmsB38pC/JZwOiFMGOT5UCDn4B8NhaCAetZa6/QwdWLbdXU6yHy0TU0Pkt1E2D9azBKZFyOaGirNbjoqAutdnEkUlIJWOQg70UgYMiYepKIu3bvgpFKR1J8MqTPQOgMs+DYRB5z7fL/pU4nNEtRPjsT7HRklzlPbwtzhJ/yEwKASzi8lxZ2m5DeSZC2Xs7KUyMDGF4eAE8mGMvZ0yP+OOKPPx/hW4EnCE7bFCFkWcIfjgAKs2/YLcZ8Casgg8G9q2D8pwjvjTeq1tIAJoM2BR8VhHlZlWtWGvRijHYwVPtpaM6zOtXf9SY3AnLusRzObOdApfDbHmt69sA40Z76PsyDv4oF4yqeUGMNO1D7/J5+BeupEmte7lA+lgeHiozDyaKbdv39JtiAEZmCyGG7+xHK1uIwPPP/98DNHXvve91N2Ro6aTTmKUBXIVFfY+Ruz0mekI4I2NLTzes2UYQapHoIGrwPuBR/Al5KlRPZobNeITxHE0L6o34WeG5aQ729Hf1tXQXUBsJ/fSKFePJznWtmrfcjYfWDMpyGv93RxJ1m4DT1AGvedp2l5l4rcNbShAa3n88AGn+fo7YWdOZaFppFXbIeNDYvz3g78+6BbPlBSWlSzaCtHtLWcfPcRArcvl1iiU7S9MFmE5pq/0lwGLyIGMaNbj4rWecXc5LAsPb5eF+zfLqXIBQ96gl/witlzL3QFdDpSVP+22U9GurbooEcYNwMiriRTxp0coj8fp1gPl6nujkTpC0nQ17JUf8CpXaUsaN3HGZVC20O+ghFV8jkSWZzUiDe+mPvCn5cimGgOuTrgFDUq33dBEH4aFfeYa5MMo5nPnppGvKN2tjbJu6Jr09pcaBVJx7qlzwJL3buawtbVexnBorl65FB20srpcVo2eISP20AV7uxrr4rbCH6WNzEtUlHvlYGS4wKbtpBHb6Ul7V0NCuVGVbzWA2wYx30S2cJhPx7/7N/8Hp8uL2yjAxSgD19BVOOtNGnN36lDHcVfpx0MZ7MeDwQvbQSE7heioYFVEyeG1Iji1nEaGx/Aq98vq8lpCA3rR8GsZGe0jTSvbyV3B63WVHCvhso3LK6sh2PHJSQDEIkiYYigCZx2rTOHtpvSGu621jarQtG/BsIKLeyhkFMrCbh+g/QgSht6to+4cuGCIwLD2bvqOqQ8KVuJaX1/jG3dLUoFvlA2IX8/fBSd2d0+obymP7q+WrQ1SO6EdZOsBgGq8vDqCVGWgoWC7GFpVIeQH+WvpaRD4zD46ibAZACbhiutdLFMHPnR3YQ3jNctCfcDeGnD+GWk0MnYcEt+bOcqXr16kTgdleX0GbxGlmHCaRKJFCmvDuBKySkfF2GyiUBnJdVO746FqgCikfSe+o5jhGYkmSoY8Qly856acbGJsYYSIW8OXtr99fhKrbSiBVQKlOrwznKOBJO5PTnpKC/oYP3e5jKJ0u1qD5YgyxM38zAPwvNamJz+nXHDjqmBdELW4CgPwUnwogFSiWrHei8fm9DtDpT0Yd9bJumqsOdjGnK2Pwt72Mq/gBZjD+DyLQKP+KmQVpOmrkKkCpDKhbV0NqQgqcJjFFSyBqyf/iYbch/lI0zCk+UgbyvlmEE6UVv3Hf9XgED7rIg1pTI0gXFxq9d6d2yTBUCTf+lFVEDm4iq/R8bHy8ksvZ8DKa699Fxp1DVoFpQKyDSNliFete+eDX7t+jXYdijD2XbpyEID2tWU+ewr404cDVx6X/8GD5z/w3f+fR8XVh+cpDTSH6ZKqfa103f7uA+/+1PHU8x9U7+QJ7gcxcOxSU/CLS0Ot4lBjOfxADo2Rk484T1W6aDT50x25ehzHAA3OPHxYVlEMThmSHyy7yzl1mn/8QJ3Bj46jqKviyaOQSCn7W+X226+VtfmHpdWNKdDhqdEMjClZw95+1zbNBx7h1xTwXv6lzu1KN0pIgXBqWB7c6axQoC+tQK0L/5mf36eObbwZXVOeu9Z+eBQ+7MaA1LlS8es0aciJH3nDkcXSrdMKHccGh9bueU5HXg/09ZSJcfTM6EBoP7NhoMm9PWAjtX3VDgRbXK4738lBGWsEHs9O4fDxfd9Ab2T1o8VFHJb9OtfZ+fVHyknlVR24KtJrncSH8pQHPuR3DDKeIWaDtwZfDV09pq8fcHT84i9/4bS3cxDrwvm321SYhlGJDg0VlxA0tLlniBkstLA47HuzBd1A2XWBpacaBnJqAR7ciYLLkDHpsaS0dHZQKF09p2VsYqicnRgvwypCqMRGd8s8Bdr01HQscy33CJq2ILSaWlHudeiAHRlKK0nqM90GVoyCrC520R1L3ncqYRHl1CFH3mll2gGvEeB9hCqNK+waG9qrThb1t1ONzFMhNTw4icJdL//V3/2t8tZbD8hjhHdBXWhO6nIBARlNBWPYtY7GxrvDUhMvNpLCv+5AogLojTDLgtsI181NGHR/E/yS2Sn17xzA4x5N30WBeRw+n4njpyqJOlDp0uXzZXJqsCxtYCEfrIEX20KitzzqFiaxbwiLB2vRgTKZgwvQwq/itQ6GNkVyLDsIXnhUvFYsv/mT0aUj127uxCrsWTR6UUdYW5aEmj5o8KCAtl08xIf9GPYvCgstUnqGULpnLpXBybP8xqjargtvZDWuHYwd2kJrX6Zu2sujbhMIDihP+EIfQgdcMq5lJsQDzJYrfE5zq5Yn7QwNxYskjXlrAMXIgAZ9pjdvW0UZwezSpGEo2cdnGitGTpxvLNFXxW1b2qYKQYywrr6q8GkLn5m/eci8Kn4Py2iYMgaNfyGkWk69efxf/jeP2h90kjW7NYbX1ldrdIgEqZekk3wrvVkfRy67PKc87Kh/cZeuDa62aT7OF8g16YNyRjGcFWQqDKETf3oOMVqi4BvI6nce/vb+6efNvYflNnV+8lU9/PXknceTL5/OozmalPLXB7J6fDRjO96XN9cm+ePPmmft69NwpOymPTiUB6GdDzkcJKZH6whbx7aoYA726iAfcZpsk3WTn1d4oce+RGiVvPXqW/C1EUPXGr9/726Zm5uJ0q2KSbqhjUL7GvwOQat0bJeWo8D3NlfKwztvl731JXxhR7aDB+SBSs6BWA6sgivJQ5oUhtq+KtJqSNYIV3NI83KD5apAlQe+17gWfpW18iTKmzpLLx6QX76pXQOcynroP/vJgohMISK931m+A+akWQAJrrIwDSKkG3l1coDc2EVxknYIvTE2OoSM7UpIPmFj6NaQ+RDG/PAQSnd7GWfCqE1/2c6yvyjcM1NlenIii4/MLc0X155YQ07tUVb27+5olWPyaGRgrScvgbXWo1G61qtRumAfXdfU2aOmqem8fczPHzg6/o3/6S+fduK2OwnZhnB4uBbD+sZ63HsLkeEbj6gy0Ek5M43lMNhTFhdXEQB7PNN7GkBRDcGcNby4u79Xdg93QMhAmdDSQCH2S6A0mmW4GMfEpEzuKN3DnIYCFCiVwV3dpC8DqqZGpxNelvBVuq6QI1qE2asKYADBD3moHcrS8nKMh348g0MJkm+si8JPYadwdvSw9QnhecIAeiTm7+jDEUPabt+FB/DNb7xR/tbf+lUa1bVwaageJ4KTXx+CTIWBYFOR6aEeHUA8/Cl0hUvGsMMfAFK2uGyIzik1MvS+IWbqTxI8v4My0D+EVebIcJVsnTKityt9Wwf3enSZy84eQzEIYA0f6u66phIkaiQ4Fj9+J6ErvPWa9FpBDUyIggJuWC6GgkrEMGOGyGvRUhvbXMIWLhVRJ7AfLaxmgI/dCgqMujpMNXLsKsj6xyhBmXIP63Fnz35rFMTpQOnuHyhDk9CYIWWayvCOE9v1+BTsWtVOu3KJUbHoWq5HME+dJ1cZ3TaTOjSerE8GRMCwhvT9reewt6sy3wuepaUPMkD6JtvPrFsEixKFe009XymEbCPbLN/zzvq6yllCiCpX8OC70J1GCd+IR3nPNNnSy7qhhIXLU8PLaIjl1rAcQCR/mdkzUNUrzyMg+RHBz7NEAKLUnQ+tkq9RCvNVQFejpHrnKv/wElkkPEz6XYSSMiX147T4Wj4wg0cVhf1zmfqRrqZNyoMOB0Yov3r3oCvf+nFVRhVnNavqdUdAedaoOzRHWR9oiyZdc1QDqMqYhE8rdPXgtvlVheKHHXIBeVJGiiEZvyqfc1Zvsx6+r7AoPE9LF/WKVyfMpvWP97ZzQqbUPck9LJ57cbBxDM/htIwha85NnU23mvOI3fRDoyr5w3Nwv6Z9cFcN2xP4CLzQTipX6dXs5VtHND96+KDMzM4Akh4xCYFJWDQ4O5S3XcgH6oOupq33ysryrbI48w7pkBOImF6UVheGukadJFBOtsj7ONM1NWhXMcR24B1bTxideXECXCqzHRyCrADFb81bZZrAOWZDehNH0pwPxY20pbKSF8Vd+ELjQJeVNOFd2wDl7VVjVQcrCo5yfLaLYS2+uwb7yy7yC6cceQS/7R+Vvu6+8olXPlq++CM/WkYGB8v2+lqWunzvnbeysIgzG4ZxiDY3dzKdzj1/e5CR61tr5RR5MorM2UCWrKLXumifDcpypTCETSKlPaSRplyfX1q3q+3ADRWkTeptnTOIkkO9kQFfpLe9ksZ/bTqW3hqnMbREg3sNLckD/8q/9udPRwed2DyIwjRki5KgUL2PikwF8XH6VxXehpEnsRoGBrTm1mHIfe7HeHaexjot9+7PYKEtUGxn+tb2jxyaTQVpH5fi6j2hojrEEJKMlfl1aACJ+QDlv7e7xbfH8VjdCNlOczvpx8cm0x+hkpDpJZpRBIPesRVSkWk16uE64toBVtmBBUHknCnroqBtFqTI/M94Ti6IUb1Tj+qlorx2DvAC8XSxXCcnp8ub379bfuVX/iuEkIjtxZoiP5VuSyanTPCV0cudKgdDeBDxY2+nEqnPIrSj8PmKq3Cm7xJmxzHj0Es/ziAv1xsWjxKUwkJDSA8mS0hCmONjoxCXAz7EmQwCkaJ89w62UbL1t+n1wmv4T8KoiktGth85YR/gdfCaK6kYUZD4FOaSVFW61RLVYu5BGXev0p58Z/9pJojDNDKR9bNtbEwJza29DL9LN+4YUspg6cQAGdSbQjkf2uYaKFiMin7zUr+obI1C+Cfh9mKJijfzDlMKL+WlDAwk+4ik04TRMRDFbVWU1kULXWFL3nxne5BF0pqXZ7hKDFJHLhrZeeQ7mcQPTGZVza8yF+0LPqJ4OKRltWuyy2/TyJc8r7fJQIUQxiOhaRq6qK/r79y3f/Pf4/fWy+cpk5tqHFWcmCRYrDdJ05SjFwVCzBF4uNhHhsCrHktNq4LWmJNexKnfORgRcokgtb2z13E7H/GoMVlDueIJGHxjUaalPRzsqAJ3nmq6LdrwezSwNUdzHxz4R9ojBLY0yEtRm2vu+VFxxTMqZJn+eIw768Uzf5qPeBNPXjVYUgWaJYa2MHGVL/SmVL7mU5+n9HaZbb4xU9/lmcXw13tSNnc3sne0W3eOOUDTPjXKULEoB6Q9xxlojAqAmFARx/izHGBuIkRqG+WcA5RWV1eAmTYE7vAgdTdk7W4ehpl74NPuLmF1LM17ZXPjEXIE+DFyVVQtF76x/o7BOVgpk1Oun3A+MkfFY9eO6w9TQMlcamhFWaFsSoQROC1L5zPymnQVBQ2PAb+kD4wN3vzEd7BKeNv0cTS4eTy3HpkSnNoulGO3m7zl7IU96n+MnNYDd/VA1f7HXv5o+cIPfQ4DgjaijJdffBG4jspr3321PLx/34Iy0Na1mG/dvlm2draKe/0OjeG84LitbIKf9fWyibzVEehFdlXjDmDAvfu/x7FBwUsLrpVgVaxvaDuNHWrgUAbwnu+VfeE1jUn+pLMjcUd+/s67hh5pvzz/V/9nf+HUXXssXKZzaLMFZDQbisQ4t1NaFFICUPsle0s/CsdF4R1YtOsgGRjEUbDG0h21Gm+RAoZH8WxGXOZrBw92rbS6RstI33QQ7H6D9vfJBIZeh4YGysiYfcMqHBeCEB6sRpC7jTViyNSKGzYTRoelKyBkBpWXI2VrYzvPE2KXyHnn/pOmERkqBwcoiT8Xo9azn5gYz6hQv9XbUuDvbh2U/R2MDRrLNWvv3V0o3371JnWF4FEehmsLxF7czNkNHHjqZgASSBoKRAtDhAflijcP8eoh/LWRnQaktYpwgh5tSJdd07tW8erlSph+l3leh3thTuexOlBj+vxw6eyryiZTAzAmQvW2M2XUpfTAifQhEXsKLEr+5NhVYSAecAMNkb4KX5nHEG08W5i6OdzyrhdG6l7bTr30thzGr5eroSacGjy97knJOwl5zygJ9YfHytEheWMluO9yC2PpWIMuoCpAyF+FrsXJ3x50cdrlWtdY1hgzEqtHxW01YoRB3InfGIlWjHpXga5irSFZkr7v8HejhMWRZ33OC04t7McHr+KtcKVELpWRbIMoZA6f+3/uUli95tZf3Gi4JOzMd8IpzLXs+r5+J1wVlqdhamdTn7XTWXcXCEiq9n/JT/hMpxBUIZE+z6FtozsKmhO7GfytEOCZgjLdPcDXLPpi2/pdunI4HOXvrkvyVgwroBIPCij53LRCGmWlciB/Fa/tdci987P5EFqjaHmDspqIQGDmmff+Ry7kYTr4NH3n1rnWL1fy05vUSag41WDgpA6W52IctpTKKnVvf1fxDM3QbtbV37UuoAtaQOtQMmmDYtM+udpeTdoY0pTni4TxuzG49zcz1XGFcw9ZhCZTM2VHH9vDkbbyu+UCUGQMWEcWjVEfvcs6cDAhfmSSYf590ruwTcKzPA84/K9hX5A1ruTkiPKToy2Mkg3erZbLF4bK5fPTeLid5eLZC+XSuQsZROT0pI2NxbKzu17u3btfvv/Wm2UD2abCtew9eCWhbuok+afbxU5L8ZaBjFXpS3fyYsVlpQFx7iGWqyyp0QoHhDm322cqXdvIFeni4JC1YwTUJXYd6SxJHKEjeKQD2azSnXk0VyZHJsu1q9fL6eEpXu16WV5YCo8+e/16eeG5G+Cjs6yurJSxqfHyiR/6NHJzsMzOzZTb926XhcW5Mn12qkyMT8SpiOPQ0yqPZufLm2++lUWElnBmdinbNe+dBeBiGYobu+aER91nXZ8cFE7dQlXcPjHe2rzWPk0mrpp3iVLQjh3/+r/1i6cHKjSIqkFic8o05qzQjKJFIUuwElr6odIIeocDQbK7PeiBOJhABW5YsRPB6cAet99zxRc3jN91F3+EpGFrmdgyFEYOhFLJGlJWgC8uzCdNWog0higcvHP2zJn2Qgk0KgrYPsO1tfV8Y4hROFVynvLrIApsZHQ4isEGN0RSw9POHa6jP62/05V87lzTpYW1srWxF0XmlJeu7oEy83CjPHwIgRy0qC9C6xTPGsXlwt9647AuzKuigqnIrxFcdfRn3WjB54aaxbXEqVDzGWSN0tUTd/1hifQo3mejBGNZoSjl2fFJdzBy3u52GRlHGA5Vy0uFqx6wLElEJU2z8E7vmTwdjQfc9ulkqgkUo1El0fA0xBHFzqlHUL1CmI92joXGfbeKcY125QuXXMs78pDwPWRAw2N6ArvUbccwL21M1tSVUlCiA2PjpW94pJwg6CRwgdZi19PVwKK2ePAIwCiOY+35SsQc1dqv5Xi4Wk28yaeOSuSm0dioBB8vlqOdTd7Xe/8Tv6YRWdBZTRo4Hh8+p45ZX5ayTf/Ye+K58CViQdIMKPPvqTS1HI92OfxOOgi0Rn2eMGyO9r2n7/gv5frb7x2rAOHQDrxr0lpG+3PL9VmDpyhg/mKwcOr9i+vwOe0s7Ol7p5woL9LY5irlhLMVhAXlorKQqFSqpGngMR/LFlTrKMwBm1/KhjSzsLVBrLD6bYXLZx7+Nj+/73IzCXhKbEkH1sF3wpj01pnTslW+tR064S/TAGKetT2VfFGNH9PZhWE9FKipM7zaSreRXmmTV4VK+Jq1AVQephnBaPR03ErZWy8Hm3U9AmXQITTp7liDyLLBwYHIMNe2z9KLbmsKPg1pHh11YfSfkbDKNt8Y4doHJjdHGB6bCH9kJyYNX+FRYPNt5wlts4/silOB99mxW567PlV+4sc+Vq5eGSsH2xtldWkVpwHZhbJ30/jl1TmuG2V/r9KjXX+GYR0XgHgIHtKm8l3wpFwwTKoRjAYijbSkwSiulaUeDoaSjox6JfpE3mItuCfvfVfgI0083DY+NZic/jeCUxFHD7mos+MWgxoC9ka41KSLCw32DeH9HmfXs631nbK+slHWVtaQFR3lmatXy5/92Z8tr7z0EvJ6sdx8eKec9nWWy1cuZzzM/Qd3y+vfey337urmoaJvugzdd319baPcX1oqX3vjzazkZ/QoU5aQldm/uE1roQmFL4dyWJ5VBkpbprHeoC1H+E4eCr70fI1IyeP1Xcff+7v/XrijWjCnGf3lQA0ziaJAsKokXADDUV8qPhnS2L/envOQ6jrGhlHdbglPmb/tnc1Ys/bX6i06lUbh6M4LDu6QsVUaOxCjSlDgFhcXQqCulVkPF9HuS4hm33m0EJ99TVY0faQcqYQEQX7mWUfL2j9dEeTVMGC1tpyL6/Jlesp5nWu18rXqqSMMpRfj1B23OOxpWQc97qHy/Tfulv/iv/gnZWHedDX05jqhA0NOfh6gzrsle5CSh6dHYxFbUIwAnglfRoaDUxtG2O3PNuRbBQvEToP34+VqtcUjUDFitJC8nDt3JsJ2YWGunPQclIEpRzxLKLVfXqZB7FTmyrB8FbeC1rzFqrjxXgGk5ygOJR6/qVMGtDxDMOQZRuK9FnkfQm1kXwVt2IdvSOsEc/t4rUf6nUUq/47IT283nh11ckcizYs+LO++0TGRg0CW9iRs1b45KqAVBODMaRCkgbKCwyoYMcj429kysmG/jO2k8FdImqxN+dTPZ+JXGvC5hC99KHiFUYb3XWWMar2bh0o3TMQRuMhHId14tr4zbfLmOUVFgFty05eq0KqCqwoh4VexCZ70FWFGvS0bTPGtbGj5VVF6emjw+lHz2zICG8+6xVMbzuYb39U8K+2nXXkm/ddwr4KAtk8/PbBB9+Ldb4RPXggSPuQIlFr44rr9zKOBueL4aUNEuwBYqIPpfdYoVY9aJ2tU8ZxE4pJ8TOP35imc9ZqkKa/B1eO+QmkocBgq5H3StZWx7UfZZpj+f771ecVVxWWK51bZYjpxZjr5Q7oTBtNWHqnl+d4DFJYB5RTpDH06v9SZG0Khtydvr66tpbvt7NkzGJqHZXllOZucHDmwgfSO7D3EID5FRkxNn0HxTpTDtsKN8sX40JDVQLWftIVB0gv+OsHtYO9h+fEf/ShK9+O05DZeNwocxeH2nq6Vf3BoGNkZHSdldma13L13Fzw4tZHsAD6OB3g08ij/ytvULjSdAZkUq8HQeG3yoFFC21qZI50rG+r8fKN5e8nPyMiha/WDK2e2nJmeznnhwoXs8+yYnq2NzXL3zp1ER436uWcuWM6G/45ZWFxYLqsYCxNjeKucbl2o4v3KH/5R2cQ5unH9GuUOVdLpw9HrOKas0fL8c8+W77/5ellZWSqf/OQneN9RZh/NRFFPTUzj4d4qN/Fy79+9V+aAYZl6RO6hbN2QR7JVwDdK1UOHSN6NLsP41FhQN9UoW+U58ePhNzFOAcx3/lY/6rB2/Bv/6p891cMyjKcXKYFprSmcnD+2iXIQqR6VyOsc1IGxvtI9UMPNkEwqLtIVgM3i/gpiR0GruEW8Xonwu5KJ1o7za90I2QYxb70+AVQMaB1YVT3TKAYI7QgiFTZhkJkbIrChTRNmbFfaNEnHb8MmCpTanwBz8n/WtO13ipFpaZIQswqiIr+r0xBpP5afo5iBA6V669Zs+b//yq+Xt9+aR/mfyyi4MKJhdpDZjFZWcDX9feInYWQaxnLFr56FxOpUGw2BA/BbV6OSwVEE/CF50kjOpZsYH0uISKWrdzqIteyqO6swLtxXekdcK9e22pBV8if+FLDi0KUc02eEZYxYAhcqANlKHFl3IItQEZ8QHXUJ40XA+Cy5gCj0IKQwuCNstW4qxfb6nwAAJdxJREFUKCeYq3yDf+ovbgG0bMPYGnF6z06rANhM4+kZHCqdGGenDkYDJpWUS0AKrB6z1rYKl9bA08JQw2jQ4BMew+zSke1Z21jGeCJUa12q8DdML4wNvqUv69LQRoW3EaJVyMol3RJFDn/7hDzbdRMfHk0elp0y69P8b14R5u3vPfy2Oc0rR9oAvHXWtMmnfbowvWkbhm3KSI7+5uIsEtWf7xRyJrF+XoVN5eV4DHnG9tA7EV/7h4aZ4aMUZU7VS7cc6fZJfd5/1HiM7yyfksV9yq04sBzzJRvyrnkonDp5pp/cwBTBZBp+Bx9N3UnjT71ajRXYIe8aBWhKj5Tl+5RrHpVO/VZjJuX4DX+2v6ffV/lSvXt5zfyUbeLYI7CQnwo5tbTMnPzgQa1TrZd5x0DG8MlavQpk+Un64l1WEgOXKmK70NJ32i4rSwWixFzadgQZomG+g1NhX6MLaAwMj5Vu5KOLXzTeriOks5Rm8GwUqo/ywOP+djk70V9+9ic/U774uZdLHzZ+B3V0wRlp8OiEOp+iJDqQvXzvYh3ixp2/lBE6RYYDXRNePOt8+M4pS27C4oqCbvW5tevKcOtRjkEHcETWclVGTaNMHaBlN9f8/EK6Et1X99KF8xnw6SwVoybqCHGQEDyHU3o2yFd8qYwvXLyQCMrDhzPoh51y7sy5Mo6ylZcP9o64n8hWlUYjv/zlL5e3336rHNGuRtSWSL+8bQTzFFhcLcvpr3jW6Kt64kCi1+wyu3L5Gkp7C+V7s8ytraQf2YFj7rAn+lwMo/a5kwEEEJq1/XNPAtLrndt3b5o6G8X9gF0voEZLlGvyh7InDpE6gTw6/s2/+hdwAY+jAPT0JJLMrYUgwsggxtF1Pm8WX9cbdZ5u70B3+kRd71JL78z02Xi9uzv78dSM3zsU27xd2crOcxt5dNQVRfCAncsG0g1dq/Qlbss1dOxAApfz8j3Nm/SNpS4j2HA2tGmdZ2teWmz2c2pBS+R18nUN/TrPUMRJSFp5etO9fbUfUkYUUZYhccjE7nBjP0q3e9f2VEWyu3da/vO//Vvln/7RG8CE4sDazKhgrUBgtEFtF/tnrUcQ3AgAYSbfZkBB+tLybe2ryfaECA5/x8Kk8V1IxE0Grl6+WC7i3dZF4g8g0hXOJZQPCg0P9hAGdMTwIYpYy9R+X0P6Tk53AfdGcKj4woiUfXik4FJoUTjvslAE3+vhJuQPrTkAR6KRCIRNI6cbb3nYBTIQLllJiW9lPplG2GufNR8guMxD5S69aPz09Y2UrlZ/OSLPIwkQHHfjzSOq+EJzoNKbUyB0H7IxOAStr2tfowaKuBSn4lYv13bLkfrJECoZBa5QoLw54uFC9La1NCScvm0UmvfWM/ecFRr+KOOxcLUNSWm66qGZ3natwliYHDSi0vN5vuWd3wmTvz09hE9cmkcGBRVoIh5kSq1p+M4j+ZJRAxuJ2vlwUp5CUoPTd7Uu9ZsoHsqR2UWOz6LI+eUzs6j1sCz/r8paZZSbDzlqOU2dKny1HaqibhSYYIRuOKLwqas/AxO4ab6N4mtgbpfZ1NU0pre8D1O6/rYdVVgagDWbikO7sg7gE7/zt+m8CpuK13zlzxptaPLGu3FXKfIRFOsqfvxOmOPuJZV15oTe6wCn7tLXBT6Poc0DaA8j0SmKQJ5Ilcp4Zwd44PshDGejfMo0jXCwVVwfWDp2xoLuRh+y1+UL9WyPFPjkpLI0shjAOE46MFY7W6UlLR4jy3qOyuVzg2V6vDc7eY0OD6PNusvK6hplHJTxycEyPjVY+lBCKl0jfVjJKK71spkFOfTIDRtjFrvJCB6v20AuLy/CzztldXO/LKxsIaPEXY0+ifCKjcoHtb3EmbRXrxlEJd74xtHctT34KiShMe8AKuQ9dbb7wu9iHCND3LrP6XGWtba6kcVajCbqIUcXAefQMM4GjuHBgTvj7ZW17ZOyulXKwvw8Dsg6bYyxjTyzDgljgD912zSKXH3x6OFs8HviVNHOGtlzjFK6XvB2M4MD8OVJaUT6tr2Hhl2mFycVnaAM1ABoIijNYjvSTqNk/e29skpZ1PFLf+WLp5PtmLe7AqlEHcGcgSJk6AcSqlMHVldXQVQVFqAtoQiFIXiEoSF+0qv0RgwzIOB1/91dSE9Xq8BKHbqcJAJehS7SXbrRiuhl2wB+rwep9aCHpPLVirFv1VCI8CXkCiONj41HeKnIpEeXJnOzBQnaaQ518JFK3X7ifpQQXg/EewzcGXBE3VxuEBbnm/32esw9Cak6kGfPIXudIhoGxysbHJgo//g3v1r+m3/8x1iGKqxe8uzL1B6txirgULqUkxHH4CWhB2CsA9RK6msD+SwWEcRZBUENzduwDp13se9R6nntmavl7NQkOAROFOgW3qy7Etmn57QCqofHOFA6stUJbCs/4Hnb3xxlA/6Cd4ghgp76Ox8wI1ELzGdT5oAZaJd4POBD5eFmCxl5jLEE6fCpTH5a+nfcz7SV0Ip1PMqUIb1SGctpXgOls4WilOAPdhNpoEAEzlTwhd5GoVK0NGE5ELnRAUGRJvQeIB/wZam8J02IWAaJouM39VCRmF7vLAIS+J4oLT3wKhgUsgp4r54+s43FNVmlDRTMGTSm8vMb6M/8LMsyvIqjBmE+qwqGZ8IqwJ5CyXem9b1njRTwhjwtO3VAIfph9RYVRv7Ui6l5Wjfrb5HBAbCaTzOAyzRCKo9GMfBOvKWOPNcAkSbzjQYRdbRtY1SRZ0LcPE/9KDPKk7xyVHCTr39pE866sMaT3w2ctoWHPGVbCkPSka/dCwrbahxUuIXDo/nO8qqhIL4ReuCmKgLkD/e1LNKJI/8LDVTceTRK2Tw0qlotnivczYNn8pWzHIagSx0IcSF+5EMVjzvgOOUPlwB4/c6IVDWc48VTTow7XshHlW6oF7AoTAeOtks3vAJYyMFqmIhk1zmQL2oXj6PBh5ANfSi6ulPaEUrBYWvSosa78/0did8infKQBxmJHXPUtrHdyQerlPw7Si/oa2mYUn452uS6U/qhY1AdJ8eIVVcf+OiHZnrAI99mWiPfud6zhr7K0QGsLjS0u7eFXNvCWULxO184MoaT+jjnVY+9tm2aIPJYmvA+G0UgP/T6bYPazrQn+LCV0mVEW9ri1diizcDREI6Z3q8kofxQaTmC+QjHIU6Ttae+yi5XPNQx8plt2nQRWIArH27v4MFv1H3Js3G+HqkHhSofumhP23YVY8TBY66FHVo+pV7d1UAzM8WkNKjyNdwsrBnIxreJ6IWWK00M9bvimIZKjaRVg77Kh3RbWlfu4zCC+M2trdLx7/x7/xJUtk9lWinQilflNY33oudXd2Kw83loaDSDCdZRprtU0rmUzmedm10oiwtLWCj7UTZXLl8qz1y9guc7gXC2UEgrXguEhQLsBnkiXqXgggdaK/bPNSEuR0tLlFZAZFmhTPvgG/GygtLRAPC9IRsVu9NpJPYswE1jZbAXibcMS9gqHH0gyalINlCIBUJw42dDPIbHDUm4aYPW6CmCsBvFEUV4eFKWl9bK/NxGeeP7t8s7bz0ARpitb5z8RtJYKvi1DWDqwgIbrGtKi/imn3hQT5v611HWmzEkfG99FE49vS5fOAqugHfPxb0PsVj7yzXwOIzB4LqjJs56xgnxIESpr2F869PZBxEMQxjdR2XncDv1j/fpPL2I4arATlxq0t65E3B5YviFN+Qr3hUmnnpIKoaqMGQOThEI0TjMoo+2Ufn2aGjpLUPbvTCzRBbDgzyPcIExbcoBhot7L3dDnCNjF6IgbTdxYrkysYdKxfb3WRSszynUbcn2NJCEM+3oqSIMRCF+74VbXMu04imDfNyzsiYLw3gvDsxboRomSt0UnxUPEf5Z9KWtIMCB0QFehWZVVn4XAwQ4hcf2M52WRGBHGGgIBhbSyqTmXeGgtAj2ilMfNwMW/a9pC/FuQf6lK4X8G8VY8cZpWUpQvm1grQoBI5F3UdzmylUY5WP5xbW646kpxC0r9SO/dvl+o/KwvgJpnhn8x59h0Tzn3ho4T1Q4PIwgmVaD2HyNTCTMzn1jxJN9aMt8m7a3qk2bNJEYqpfwrL+FPWUHsirQGgO3aafUmXLTP6kPKbw8UyC6lKWDOzV8VRwe4nQXD9QBTU4dFLddeKUaeDWCQh1I5yIXGVnLkfbnnc/N28O6927tlG7LE3fmI+65Ov5EfjXUGtj5p8yr0buOMnXpoq5lduFyjIeRMBW08i9TutIdgGEOr2QFtOAd5Y0xPoKX18d75asDlk7ENR6fSyV2YYC3+oUT+Ur9oJ7Ux4if/bFiUQNJHIpn53eL0z0dG2DIOBrwJv7lU/EqmdV2q/UOZfJbGtLYk/d0XKy33rJdkOIGvQvsRkFqX7HRFnEQjxAZkn2QkSG48vCF9yo82g+nwR/SQhw9gc4Bv8lWpHWerQND3VZUxVzwThEYfOY68NQdo0K8CbHzkTPjJLC44FANkyunWy3kGvJeHIlj+UGlC1dQhv2wx2VDRe68Xf4MdStzXLCE6qTOylGNtDhXZCwvSQfyh16xeS4vLUWvdfzGb/zPqTtIICOXfzM87A79rpVrX6Cd2Vqv1YLFe4EoHDD0aHm1zCwuQ1Tb1TvtH8rQb5WAAwRcp9fwpN7S+MRouXq1rnvpsoRZVxg338YUqVbexjUs6zsb06XrHj16FGVsCKm3D8JTWIAULaPJKUMPhh0hMpkBptZy9VQBLi8tY1VsZklKF2awnMzp1JsFOS0IdgBDQgvYPtO6w5AxfbxkrD035ncErQx58+Z7ZXl5HUJw3eZOGNGyIJATFwFxBLU7X4yAtx3qD4GcVEL1sFG8dwCKO5hIuOIl4SWYOYKbd7QrODB8j/GDR+uuGs7dnRgbQem6tZuKUOI+wlLeQWk7daiGdA8hoJMujCX72Ye6gB2lTVrbsuMIANTOEIlkZMS1w92FVJ9HCsdKpI+FSIQYhA9Dal1GQfCnkJC4NFK6wJGhtIHWQOnF29/b2su8QD0Tw8hGFDp7uJdA4RCZnmxgcnBGGQ6cq22vN25Yy3pUQWWCDNZp/lRYChbgavoOeVzT8ZfwM/RRrUoVkApJJpKRqZv1btfR7xLu4fOE+TnMTgay7RUG8bwRAsIXJWEa66wg5c++m8AN49bva34qbyWMtGj5MVaewmuUMkcY1NOchYe0liM9WI5dMnVgnd+rgI6jKFInFQH5KRiMHtUQngICDKuYbS/LFNkcWSwD4W0a86/Kg5LBVzwmYeaw/MbrdCS6ODIyFYFKntYlxgfwCKOwhCqAUSFmnVMGNGN6vzO9gs9WEr/CGhySPnUAxEZZC7ffaChYVvqbLUMcpOy2AQhNV3x2RKGbnzSukvQ78w7NcxVnEfKkcTyA+FbJqAT1chWwTRt7b32lQY/ABw4aY8i8m4WCAr80Qt4eft+LvOm0/fhG2KvRoDGC8aWSR7EoeF18wlkJKijzTDuLU/5sMpe/db/pw/a7LN5gPuENYKtNhCOBggWBbgYwMjxQBh0n4aBDntkF5e5hKgR3PHOFwUNksDuf6WhQm+RVjSDLlcfFbTXUnIoYIxZekERs28qbtqM6gPbOb3ICdg8eBR/VOVKRAws4zUwS6i1txcEBH3YvOmYidA8c4uMQWbK/61KYu8hed12DTinXslTkSi7bR/wbplcXObK403E3ODkOEHXUccchjlCv+57XbV9ddz+GKHVRXrrhvvwbo8f82/TXhVPQ3+qIwlSWZP9xZJxiU6SLm7R92tO86rRPmhX8HuSdEQojGyJGPWMd022KnlHeGeJ2TwPbvuP/9f/+N0/1ct3hJtsyAaRWl+vyqpjMsCqF43Su+9NM+vtG8YiHwuwOdfeqslPDG6qQyLR879+/93gDYxXp/CqKOdaJoUnzrv24xuu9d0eiWH0gzLJDnFT2zNRwuXHtIsp2qoaKOMOQEAifpRG96i1pCNg49m92oyhbHX35bR8xTR0FqwHRwrs0fGDnucRlPbIfLYp29xjjYn8nFl+sFy0mvMalpc0yP28fwz51dkAXggVmcA3Vvf0tFPlYGRmYAveV4TxlRom7hoQV7LWP7/GUFvBrWMZlLlUW9qkeYXU6LWiCdpFwJXBD5SpcRwcq7wz6Og+51QWeehBUWLfdA2ABpjOcoyF1jJKuy5XxXAQ5t5j0CgtSR4D4JzzBYZgMgiatiinCi2byme2U0BEEeaBRRtW7XRkH4kf0kLkCiZO6w8YQpP+Tt0xKhm5y71Uak7G9l6AaARQDhLKkNdtWHMIRKO+qCMzf/xslWumjCnThr3WptCCcjiJV8CY/0j6uI5n4nXWSySxXGEyXfhzwYl0drSh8tpfvKg5rm1XjSZqrv1UMj/HMEXiEjz//efjbvFTwft98t4+w0vC4cOF8uXjxEs/ba/dq+FCuwse2MMIh7hTmZJV3wUPgqfjw3iP4tqKka8qqz2kLeM/0GhnyQzVaVOAIW9rbejWDrlLGU3lW/EnP8h6w8KcnLZ3UKIP410O1jasnlHR8U5VcFWLmUfFelZQeT6M8PaUH8dQYhRqBeuneV+Oryg2VbGAJnjrTNWZLKTgbo85vrJPvvfeZ9BGlQ1kKdOm0T0WBYlSGCJPwCXOUiQYZ8sHn5uM7sgpcLT08FSH5mtZDGaXisVvOZ+Zjnc1HPNuvavRLISxMYnhlZQ0ZhdKlLmkn8AFjBb8ZzR8ogQ367EaxGBbWIM+oaZ4qX5yi6Wp1tqcD9Bx1LBxkQV1RTGYJ7P4W3qzZDv7kIZWECtU6WU7aObgAOtonRh5gqEBtZ9+LQ4lM+ZaDBOZne9Q20RCy7k+NdeGZkSjlsMsKkzNtDXycfBpluYPiUp9oLDqq2rxsw0rnRltcxAhO7XD6Jnjh3vX5B/uG842yPjTWUWm9oV0VrTxu6LrKZgwQmQTcuYqdPKZiFufhC06RVdd5rlPYkgbn7pS26e4DdgpXZ9jOLQfnAot0Pzo8gjPaB7wYebS/uDNC2/Ez/+IrSB8bCQEEcvTCQugg3T6Q0fHRWCiLSwt4ng9DdC5ecfHsJOdUtLsNpRK1cAdajeD1aSVmH1QKd4CVinAZono0f1DuPFhDeS1CcG7jVoWlDZeW5Oo3Eob3KqPhkaFy9fxwefbKRLl46VJWHolXKqFDNFbQxrRhRIgwNhat/SIr69tlZnYusX7ztj/IubA7KA5HyOlN6NVrxWh11WlKED31MVxlQ7nog0pXb21j3ZFqEppeO40IDIdHGBzd4KxvvAz0jIdYHUBUvZWj4Eb6rLi1b6iGucxfoSSh96LY9SQz4pOGHgH/jlS20dK/QJ23aNytLRodY6GrB68dxdzCy1XRlr7TMjCOgdCrAbCT8E3XCbiESIVHwtP6PexAgGlNqiDJW9i8NkcjVKpwq4zls4YJT4HFlXcgSzwj6rJPHZ36EMbEUydtYKZeCovkxTMqmvrX8tqFeYAXwzCNMG7KrzDAD5kq5bMaPUiITovX/IUfmBQg5hsy4ogycZ5nm74U7uJdY0vmTV817S1TZXQ9+eh1UEu+Ef4qdOLtcBj+jjAUII+mAk/9NiKmgJMWG2VsmdZPpSKfCEujIHxnCEyZprJ1YGBTH4/m6iF8Kly/NY2lW7LwBGee5BkBzXPhDYxt+PymevLiTwtdehTGY3DpmAK/ccbCZtnmlFYVNFHy3Ps9mVcBz1U4quKqMwlSBn/CnMgTbdfU5bHA4zsVa/NeuPW+xUlg57dnrV+lG+8b7zHRF+7NU171Oz0n21DwfC4/dfW4v3btB/Q7865tQh3zrR65aVUAlX+l3ZHBqgiFL8I+ilSP/SBp/UaZpeyJt0e9MnBqY7308M5FLMS7+G8iL5YfYYxM0ZPMeA7yNL9Wfw+q0gF+hj/3y9LiSlnftGsIuYcs5gNwLpzA34dCxAv1t7JKiW9dnSeckLqDgXAyKDLK2O1FVVbViBKvto/0C65td6EEabahOBSm+r3GSW2vSre0IYa1UTHlUgwwvs8gsiYNeaX9+CnfhBepVGgeXDxW4oGDlqXd7Ppy+o96w66M1AlZlXEV/KPlYpAYlhZUv630ZD29UgecN8A2MAjeKz32uzBPt2d1KKxXrrSTebicrPQq71caRE50YFwjT51iVRcIqQ6k6Y2ypm62BYd0WemfenZAk7SHURBppdaPNqe+ZBK82P7WT70oXp150fEzv/yjdavAMCNNQeL8STn8J8FbWQm7hm7aTHbiCGUqIo4AyAr7XQQnjCXy9vC0RE52LaGSTjo+BocnCGjzETE2XGUy8oHYbcQIPB7oAQi0jH5+oqc8e3myPP/cc+XsuXMhXis6Nj4Wq1Ik2ddseFvlml1/yHud+9XVjeynmwE5lJFwBHWwv1piV0TLdHauG97Q8wVKkCQeUCoyEtfubqxoiO/42GkAIB5etRyZe3NrjffV2jo9qEPIDVu5W5IEmD6V9Cm5MIiMBy7Arf03GiS9wNVHBva19MMEZ/DoxzB4+BgLeKWsbbgXowKVvCEQpxi4Lyc6tAyidDH4ymkLQnB/XYgBso/CGOjFGu4bCsM7onNrd6ts722EeFsIJy5pZ5WjQrFRONJCGFAG5b3w2haQVRSu3yssJB7EKATsCPR+iNot9YAN/AqDh8KcLMBPJWDbxXJsa/HurQxgWEZPQIFpPhHCtEFPj0xuetupErKncJqfbRPaDRWRjO9cRedorwp4nyow/Tblt4W5Atj6qcxlGOsZZuFqPTW2zMtvbSsyaNPok2e2vUI4ebsvsDizfuTXHE3ax4oGGogw4BujTBPT52jrcd51Qsc7qUv1Kio/5WhfHt+QD6UEh8LKT8oUr1U4Nflbhyi7CATFgHmKNwVQ7ctTOLoojfzkXEZH+CsUM6DS+nJki06Y11Hy0pIyIKPS2+0QHLbLtuaWKVCVlqqiFHahV8aYSBpqvOiKs0pvNR31g2dMr+Kv5fCU957m6aGRE2+Ewy/ts3REvL9SbhsP5m1mZq8HHMEP7ypUTacydS/t7FxG/fwtPhp60Yj3WXAqnJy2jQK2BWyuJ5/MOWw7y3egEklivDQeuVE8DUbxgXRzZk9gc9EK+xxbfYPU2wgLeOGdvHzq6bQyr6ij/q7+MgivSWOO8E9Eyf5FFGFWkeLb8BTgGFK2HzXloYSFUQUg3uohhsUrF2UAeTa0krd5DX5PekmlMuV/y0MBm6d1rZGNqqz8VnypE5T9xwfmZTtXpe4h/+c76E617EYsXlWmRiRPnRpJfcV17WoK2PldaYbURteQOfZ5O5I7EYmjnbK7v5YqGSlRhsSYJ1/XebBLwsGfDqyVnlS8LurhCl/ufa4n60qI8qeesu3v/GkBEO/W64g6SgsaM2SbpW5Di9xXGQK9I5/dMcnT7hrbtzFWo5x//l/+86cZwJKK+b8EXyuaeD9X8srzeBgCa2ZBjpYmBEJD7x/g6YFIidhv3A2n1T8Y5DiZGzjC3L0oiC6Jh0ZwfqpZS/wSsYygB2jfULvIAKyVONIPsRhCBRgXuj9//ly5euVqcRN9E2YgFpVXyIgUw2NWZw9P9nALBS2SyN8N592g2+UJ7bvW4udxVcgIDhWKH7roRd09CcQCjytNuQrV1oZhPr1sCcZwjGFVcIOb0+0Ahm48072TxP0t3/1PxZsMmwalzo6Y9BvrbD+46xN3g8N+iNf1pF1T2RWjDHfUEAvGABaSK+24B+QxjefGy87fG8UC7u8EX720Wgv8de6B/NrPrMDsBOYMPwRa2/NId8zwsvnYx0r9rWMVJiQjncQVSxECCuHn9BXvKNszSo5n5mM/vIwnUdleJzIgdc4IT4UHBCtFuSmGtBZhGLxLd1W5SZQKsXhz0hfvParQxjqk3cXXE2FgHezTq/i3DT18G4WnMXDUCvP5jeVVAV+FinX0WV21C7rhT2HiHppdp70wrJ6FYXbg9isz5kYYxVOMBvJKPayPzylTQ8fyqsBHucET1lFmE7gwrvVDaTnKe2TMjUNGAbc+Fx7hbOqZEGsgaAuctEmyShs9rdx97uGTGAxcxWPawG+SpzBTW2gno5GRzE6/sC9wZXmpPHxwD/7ZgladEqFxBZ1Rl/C6y+LxV/Gn0K4w2S56btbNIoRDvKQ0HlgvQauekXRQjYLqMVY8+qziEiUC7aRMcKfwbtq9+S5nO60wWI5Gvd+rgK25+E2Z5KFc8V0Mt/YhjOJZmK2LPGobKHjlG8sQ75ZrOaFVaVBTh6uwVJjBC8qsm7wa2haGGCzkLf8qxL1vjC0He9r2rg9sZE7P5fAQGcppJMZqpctJi7qTunYo4FH4XDVCTw8wsuFrpwR26BGrbEnqModR1NYFBZk+RZ0hYExXnm0H3UbW+sezbj1W2r4a3Gkek+Vo+B8g+EHG9atck4z/jBIEt5TdfBvciPNTjTr5s9JgvF++jeedP3kDnoniVF5bBt8j51xpSwNPmmn0jt6qBdheKlw9XR25E5ffBW+drqnQf5oRxbbbxtpGxudQbNaF0JA8QpZq6HeLZxCtUrQrLjSMLpNelPfqM42QjCkRp8CjQexgM9MqM8RJp+FtjLgm8ubBZ+QvL0A70j74aGqrE9vx3/nFn+cZwoYfMpiISz9ACF4ixUKKi18Ra2PKEO6oUmP7NH6vHf5kDDAyTN1GDoAQxi4/GMRQ0TraTM/Sjc9bIc6ERsgjA1T4VoBt1/RneMM/CZakgND2cMB9LC4q4wjrDBbhT8FtJ7oLMjgqMd4WCi1LpUF8ehXmxadKpSh4FwpwGoFEVwcv1D6cUxDpLJwwN+X10ZCofxShi3wIAOX20Lg8FakSAtUHHnFn2Ix8adihYUc3d2E5rZCv3r7Lr20i8CAeGMhl2hRyesIuGed8Z+cE19HVlcS1wpoBBg7718OtO4BoJAgBjOvgCZnUNbFhRENG4ijmGKfWpsJCxXt8Wvsyujv6kr+ojkdk+5JOAjKSkH7fpxgEcNImtpHfG06rg00qMclUJpGGwmj8bhjS/GGjWJe2YYQYCdMewKk3LE1ogcuwCiffG8ay3c0bIOrBcylR/FTlLy206ZLnCs3Q4n5V5g2NeVgnGTl1pRyNIcuS2UyhQurqGEg6PbowmAJcIiBvy1MRW2/z8IjiSV2MgFSvTIXot7XNHUBXcSwzmp+CbmpiqgyPjjpLN+lk3swRhA/qPeVSt+BBHJJfVfYewNBWSB7BgdKao0GTd/XPW645zaNOnci+utDgQL+DJ3fLvft3yurKEuldgMXQn0oDoxU+sY5HexrFhmKrh9m0XYMbcR6exuD1fZbcs0/LEewRUrXNQiP8iXNxL414mJ9nNeBIwX1S1gr431Pf8o4ftR4Nn9b+WVcMcmlbn9svb36NseIpzkz7pO1pKxLvg3efNzRl/X0nbdW2AE7L449LDuvfOj4oLejUAvWmrKEeVWDkiDcFDUoHGpQ+lz6stVMuXbceqkIW6QRIJyreSst2WZ12ohg6kEldyEdZ3DemdQCs+JcEwKVjKWIQwKBSs0rX9j5VZlKf0A/vK/zgSx7kU2kr9E8+4sx6S/tRONY339S2qoZ0pXefByE52/jNtT7TyFbxSs++rKTqc9orPCXYyA8qoCx3bYcsNIIS7lHJU7h5OdhK3NewsXINeYNMVK8oEw/2NdSNvGzjjKhkNaZ6yiBy1Nk0erbCp9PnvXJpf9eoje0uj1YHKzIw8kZ9qIdqm9rGGnnUgTpr0CTszVUs28UYOcC76sFXQ1in1EFgetnWITjhFGMdf+aXfobfaHqRmFPE5H0IKoTG0TCDHyvcOlv87msIn3SklXck2kqgNB4VF2qBFhg92iOU7u7uViVA8wHQMHCb0Ty8mk+Un4DyO0BTmHC4pKEhBsROYNJLFSatS9f0VOGurCxnfVHImm8gaYlKohSeNswZvARTNnXTUAgMlo+3dphYPQIDfMcas7/Shb9BJFADcyvX7C6EF+Ao7hY4OTrZpWw9m94yOOT0oaEwh31n25sbZWdzFQtou3SeHCCgwC3430GYdfS5iIcjlevGCFp2Mqc4VFkpWCrx15WZZNjuPph+BEaM4UCDY+pKwLUtxZvKTQazz8Ph66Sj2eyDNRwahoIZJJwThXD6fSpzZjF7eZ/6ajS1SQFBUJk03hTtp9CN0uOd7Wb5/raPNL9FOGitYS7fIWglRv7INfVtjqoUVIr+sL1sdT2XynjCZdl+ZBnCbb1sT+ml0hptCb0daAHbnuYBHLH4+Y2eiVFk/3nwRmGBCxrSCnahfelC3EfxUn7gAO/SrGW7glZG13JfcQzDoWSEuQpu8rNMaY20GYySXDDd8KacwiK9WPV9jFoVdcNrHlXw1/pVnAhXpFYts423RDPSBhouwlZx2FjaFXbb0u/EATDgVfASPDljRWPooMzOPiiz8w/B2ylKohXPVcHixH9x34/ROdgaL309eL9kVkOttoe4l9erd6ix5nQ4u0yExektgwPAAl2JY2G1/qLCNmkUYqPonq6jg4nM23xDQ/yLghRw6ihPiDJx0OBaWdLj6PxqGQIXbUgbW2Dy8E68qL3aeEnb830HBms8SZ+ZlP+8Dyx8473feO/pkTpvLGGgY6gMDsXokOaEzehb5JL9rjzXmNWAEeZ49NCq81gT5SDfPdLuxuDdL4MoaiMQOkIOfjxG+R6c8u5or7QQCQMY1ZXWpFsytM2RZ/YfAm2FFWUmnFW+eS8v1tB2VSTSmzzP56LDe/AWHOpl8p3v3HlMmHXEoog4xInppcPwMH82UGjTxBwp09M3vM4VijRp5XFP6UZZ33aoSOjYlv6EjmvXgbyT6Tpkq4dr9+DG+mbZyJoHyGiUr6OX5etR5O3U1FSiCTqL6iLzcNxGIhHyCDhxmqq0moWfNDL8mMO06R4FWulUmBznYD6NISStixsID5lZ5VCjq6pRUEP5yoDgyRO8pb4dHeX/C4PxVXQS7oz5AAAAAElFTkSuQmCC"/>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20iVBORw0KGgoAAAANSUhEUgAAAd0AAAI1CAYAAAHkxRCKAAAAAXNSR0IArs4c6QAAAARnQU1BAACxjwv8YQUAAAAJcEhZcwAADsMAAA7DAcdvqGQAAP+lSURBVHheTP0FgKXHdeaNP5cZ+jYzTQ/PaKQZMVmS2VZipsQOOLD/OA7tBje7md0vuIFNdsNZ24kDTuKY7ViWbEu2GEbDPNPMfJn7/n+nWt7v69Goe27f+75Vp855zvNUnarX0zfS3yoVcvJ5I2rrDalcqKjeqCjV0aN6taR6pa5Q1KdSrq5Ue4dG+z3aPzSoJy/O660PflgHR2/TD37kjWq1WsrlckokUnri8b/WP33uH/ShD/2CXnrlD3XlVFYb+TUVaiUtLsUU8TU1sS+pZ567oRP72xXrieqVF9YUi3fqwXvv0eSFDZ2fuaJWs6F6TZKnplh7QPlSQ/cffEgHD+zTT3/8Y3rT296qdKKqofEuLa0E9Kv/8cNaXb+iWw+N6Stf+ws99VJW/V3SpamQlpbXVc/75EmkUq2Az6+dnabSY2kFWj4Vi3n5/FU6EVSlWlcyGtXGZlH9/QPKlvLyNmoKREM6fvygCoVttYXbdM8d9+tLX39MhWpVHZmmEoF2TW8s6PBwUseP+vX883Ti0pxK9bjW1rzqHqhoZXlL+w/0KR2t6vRp6c5bw9rY2NYwHXjsayX17ymp1ejTwvyqmo2mgoGwfBEfA7Cl4XQc40X0m7/z0/qHL/+zHji4T5emS+poW9AXv3FWv/qj368ba9P6xKcX1NqpYzSv2U2+rqGek+UCF2aEmqGq/M2g6uUdtQJ+hWNe8Qs1qg3e3FJ3p1/VSoQbx3XX/YPKbk7J54vo3OSMXj5/Q4nOuMrZqu6/87jmVvP6iQ8eU27tOU3enNazr2CY9pg2t8M6fmdRM1d9uuVYTNNXQqrvFNVoSG19UiRZ0Nieui6ckmKRHnX15rU4X5eXpsjjU6NC23ZCKuZD8vuklbVzOrDnhKKxDp29/E2psqGj+3r19SduYKgVfeTRt+jF81PqG8yoVCzKM3Fsbyu/VVFuc1NdQ53aXN1Q/3CX5ubX1T8QVaPVVDHbks9TUab3BB+qqZhbl8ezIz+tMEO15JHXx8+q20/yNMLa8eEFvhav09BKUw0s3PI35K1HMSZGbGFuPuvzhXkD1+LTNbzM6/Pxl395qypsVfEUfm+D4d2RJ8DF6k3u7VHMIwaiorK3pKHBIG+p6YOPPqibk6f0nTM5dSc7tV2VZi6X1NUX1toy9wuW5RkeH235acjaUlbRgYgqK2VnxWg8pEqtpkRHRLGEuOGwAoEMI8HN63m+17gJd8Ug1tVgkJuqoR1esi8fBmnttLRjI9OgsR7CxtPkQvazxxnKvuztPoaqWq8wYj6wxLoueXlPbnVL4UiYq/IK7w8EAuALRsOQkZ0dBbweNcIt2rmtZLqDay/pXW8Z1F/8zSpeGJA/4MFDilpajKpZa6qFZ3s9GLBKx4LRgMINxofOBsO4TrgpPy7UPxSnoZ24VErNJg0mEDz+IB8M0MiGIvG0IrG0e83HiHtpW4DR3KHnziBc0zprbfbQe+uczxdwr3l9GInPcVWFwjH5gmE1+Yz9qVV3FOb+TS7htetiDA8G5P/yt/wuBMz45aIUj3SoWqxrrP82RTBQe2dQd982JF/Ip+W5DiVpn703kgzIaw2r2YfpaJWGxtqTKtTLDqhadHxptY4BhujADrHG6DS9qlRqAFdF1ZU5rUxdU27lqkpL86qub6tWLKi0nVctjyul2lUvllXayhHbeTXzZfW0dauRLalmuFGsaIfX7rrtTtW3eG2roOpmVuWNnA7s3Y93mLE8GMgnv98P7tBx/t3E9Uu4dhlvkaelgYk2woGR92yq5Usr3RXU+OiQjhwaVCTcUHZji0EIaAcX97VlUicL+QIXaSmZjIOCAdUAHk+Li/kDSnceMc/DIvwT92yCeEHitV6n8+EIQNam0aE+TU/fUJlY3cH0hvrmlkFz1TIewc9+PmOjv7m+oY7eNEYpaYfhqzWqWpiedaMYiITU2dGhXCmnreUNPuUlVAIyR7EvG19fwEs7+B4OMuKMNp558HCvNrbyuvP2t+qFJ76ribGonjuVJxWtav8xP0BZ1+sfuMPhlHdzedO5U4wRVaCmcBjoD/JjOqSO/uMOJJpVi1fnk+7GzVqdm3u0Q1BMzs+qr/+okpkhRZPtSqY6VOYzFVD9wJHjyvQPATaAGJ5hEWGovufInXwnpgNNhQIhvfs9dyqWzqhjcEBdPX0YJgCo7biRtbDw81772eeAkWb4Q26kg+EQAOnX+XOXNDaY1Lce/wd5B8Lad/CgOnqWlGoL68wzLe2f2Kdca15rhap80Wj0pB9fL5dwL0Ztx9tUe0eXgpFxYtiAhq4xUl5e/x7QtOiot0UHfIBbIAKQ1HXkttvU29+nQDigeDKtwf4enMJHiisoFPKDpIOMbA+NDKqzPcPIVsgCQ4zOYc0uFCwylYkl9cJLLyoQAljonLnzbg+JPfMAgIh/vGZ8w3bcGC+MRopkhYby2YRy21nN3txWN2lofg4cIltUsfROM6BUH14ZTyVbAZhUowLSWgd3yuo+9CDDSEohphlG7rcLFgZadUa3bmgMqlarZdAQawMi9VbVAUmrBaYCTnAkUJQ0QuMMbAxpfTQxGAyphHEtJm2UXMv5DTfkVhicn+ylEB0xQ7fIBlEMYJ0Mhmtq1MLu9Z16nU7sAGYBPfxgS9cmwZBySmXa56cP0faU/vZ3/lBnr57WJz7xFd1c3JI/xjXb+7tat939KLcsKxGMqUya8XkixGGMPE9qIU3kAKDK1qRrjNcf08zCDGjng4WRay1VAGY7GCPgtdREvquD0gSsNdLSE3YAEzBCkzxIXHoBI+xJjHtVI0OE8YAdfl+HTbUMO+hwEOJjERTxt+QnY/R2HFa2+gque49mJtd06fol9fV1Q3/LOnEipioGn7mZ10Y2p2g0qe6ONg12HCSlZoj3MgRFujl3Rp4YI5xMxBTvGdTG5GU8CUT0MWoYnXQHbpFSsL7RzDpWDfJ6INnrYso6WsqvK5vLiiSlWtPPaLRUrDTUm8yo2CxpK1uxvKIAI1YDjHzeBNmgzOhGFU21KQr37sp0kELCiieicPcKfJzvdfMYM8Q2Ri7BkWe0UyLvNotamcVNMZRZbccLSGK4hDegIsby05IWDTck99Deps+jTDqqob1jing65OnoSLd8sZCO3PMexYNcoF6gg4xYnd4ywjVctNnEfYD9ALTTi3uuzq9xIam4XQB1V2g8Ltvc5v6ASrNGbo6rqy2judlZDOVRhRsb1FoWCdG4SLSljq5ekHgVFtTrYjWLF5njN8wlERcNgMtLaJiR27pi8ASv8vmqkh1JLV2YgcYOa3p2TuO3teNZdBhDj+zp18ZSTSU6W1wj/LY3lYvu6IH79urc6XUyAykunkqfhCnrjje+n9gjFulQE7hvYl10El2PMNIh3CyGIXwqMKqJrk7FOzLqHh7RKIg4dOCAbly8qBh524ulIyB+Kh6RsYJIGNcMREHfhPbuHVZfT6ey2W0l4knVSQcRALMJA4unCacCeTgH0yMuAyEPYBd2SBxPEx47YQwRVGFlnfj3KNIRVXYtr0Rbm7q6MhgU4bG+qcLqtvYeGQAUyyovV9Q+kNbUFUDNBE8E4nPr7fec3Myt6tDtbwJxDUga2qpuqLdvr+KkmFgkykUzLi5CiQTpKwVbCoOM5Gy+218PfHjmwgWFg+ZqpBOu05FO4u4oK1JKE8bU0ZnU/Pyikm0dym8WHFr7/WmFAw0FQyGXs9tx7zipLR6NaBlOH44az84R25aRkYjpBC4cUM9ESjfOLjv3HT/AfQqIAvxjaQ2Ck4OskAb95PT6mk9btS3uDUvcqWEECFORmAnQ0Jvnv6h8cU3hxLBasKBQJM3NAA066AnGcVeoXihNg5Lk2iTxllKKxmXaugCILkYApmbk5LV86Qgi36vo6QhSMgF47JmY0GgqBND5uQ4Gwxj+QBDrA5Sg99vf9jb98sc/ovWNEteJYqyIwqmwe38gnFSj3g6aVOH9ZYy1o7EDoDJkp0Y6XcsVlUh1kS2aWlpa1w0UXB2N4I/Bo714KhzDPMM3PLzvZFufV9u4yvLmKp2Gf3njWl25gFXDdIKcyyi2iOEmYFCvcstKVaRlF5s1/l2mp3PXz2OeGiHQwJ0TuPCwtjYg8XDbQDChto5OqGFIeTjtxgpsq28Q9K9jsDaIT5yR9uhv/u3runLhOa1la0rx/vWtNaXbUoAQgLSag0gk4NEtxUNGfKruc7gKmYT2rzPGCPww0nVnJ6I2dHORrBCL00liemJoQpOrcxixI6cK+jeWNgdpKLd0BrIBQKzMqr29TRcvPamllZuMCCQ8klQqlQLqU/ISp3FklDG0NKPewFOC5NYdExb+OG5K40B7WgYCW6xmcPk4MU1IoKzCobg6ugcwRpx4TZJ6YGmE09yqGW1H2fV1tbf1KpezfN5EtRnHrylfySkcJ8x6OtSEH+SgwTXEwMCAV22DOcXbyyo2NhnRqDzRuLYAqqX1ok5fnCLtdsnX29txMhCKIbLXVNjews/joOMasSxdufyqIoG6Vlau6/ylb2l09D6IRxXygCsamTfKh0t6cbnrZ18A3JGKuJSfuB/qZ4RX58lhIZcLU+3cjM+0QOksbKi7a0DbaOuQ3wgH8MjIJBnNEC6YjKWUIVXh6YxmAqmK1apw/Q5wPA8BSQOeZUaZEIoljYQ0ADxpeQkNULZMwwdRCh7CLJIKYDhkLd5Y5S/MrE1ZVE/vCDHLFYLBdW3y762tVWW6AiqVxcjidq2Y8oVVp5oWlxZVwvXL5YoKIGupDKGAiNhwxkIRvKFNTToXAHQCpCwvhCQEMIVp/E4dVodktNmLrq5u+HealJPSynYO6jmqodEjGt13i4b3HNCtR48p1ctoE9PlWplwgh6SoiplBARYQYSrQSaolqsAXUODY5AlUmgwwfva+uWtAnWlHa0S03nUmrE2X7Kt7WQ5t6atxW3VyYcD+9pVrJacCGhUEvDdMW4yrIlxCD5ctwUQ2egWixva2FzUxsyUhob26cIr3zX6S0fh17F2tWe6tDE/SQ73QC461Zbp1FYp7xB48sZVLc4sksPXtTp9VeszN7B+XvncFvFW1fbGMiRmXqtbN8njxGoSLMljTsDVAKoIEDYKjLYfHQ8ikxi0sFbG25IKo6N7B7vAgS281K9ELEwup6NRwghg9HR2drYiST85bFs9XR0q4LLRuF/5MsQcdzx629vcbIIxIy/u64NYLM5e1PbaGeUArIS/Q3c9/FF96W/+i5u2iUJi0A+4II0y4YGb+3ZgWamIohiy6AkDHMR0skfl7RV5allFQfpgPKAgn6kEVuAoGIn8W8MFm9W4ClkQmJgMdPhVBuigI04y5rYY3VoUskLHwY4Wxo4jHxthZKUxLcCMNxNKHjdv5oMW++Lp+Mm6H2Q2YQB4NYmVRHtcfqhUi9yYSXbTdn5HH9ZWZ7WZ21Z24SXla3k1qlUAJKFSI8DoLCtKbAcT5NFUn3ypfgWTXQqleuSnQxF4ehPENg7tC9EKY3Bc1YeetdfyIHqlDNnBiObudbh9rerT8s0N9G9QwXbAbKdTKFdHK/1gQTIDUGV8cIYooUgKBN2LDEiuZPNlvAd+XDF+jnEGuoeguXQ63dV1sknQ9w8OEZMNJRMhVXARo3kMp1am57S8cEXZ1dPEwxKutQAoBbTDTUNxgMgTV2fUTzwO6ZF3/bBuXnxGXlIZeA2vNkIRVKWSp5N1bW9t0GiXSQifImlpS21tneTSiqOdXZlhVbQGcQipWjTGBtNKBhROwwUBRg8Ds7625X4fiXSrUkJ34+qJWK+KpSzEYxVEh5ml4AJVjwqVguJtEdVy4A0GDoXxuFtff6zVYHSNz3r5bjq3QU4sFktcCMpmk240v17ZUMNrM5HtWlxc5HcxtYiLdI1RxVX83Z0AW5iRDEFLcTpyYAkyUCVH24S+lxvaX+iJphduqndsWKsL8xoe2a9tFI6FS6TsUToY4fP0PmxTSsQ1ntRFqC2Tk8kzCjcjTjBUBG3FctE23L+GN5EKszmoZQ3+XNrGA3x0tAIt5XrogmylrFQGULv70eOtFooiHIRRIZa9uEG+WEYEoDVtVrBSgxoiE+swJyyU26wrFSJI+X2D2DD+OjiE2K/FVVklZPgV74Z/N7FoGDcFwQGPls1uwuBqnopyZYzXwG1RU0SQwrhnumtQMW9M3nIePYtz9fUwejVY3hLpCaJTiqI8YEwFgA8vLHkIKTi/TTKUc7BAjF2reFXxotygkRH0sM2EJv14LKGXL3FvPNk3drT/pJtypVOW4D2wKRPxyAfjDPIGiSmCwDphU50B4jQcN1HRAB19uGSKOLGcBxlBfISIVSzoJgUq5NcAIOKLwcg8Syp5IQ0dQQtRlUDOCF7V1p1whszWTS1B+P15lQIVdbQPQz3DSkQ68a6Cso0NwI54D2yTolpaXC3SOsA1R8dNZ9uEH2DQapKQUVp1OlgmC2QhJqVinvSHWKHjnr/61y/RL95MYPtsHgnlYiNrvTUB76F1hpb2Ul8mCdwXVSbXNbm4CwOQ0E3HAjNNm/4Ej4IQkiAfMLDz2AQ8L9p3hBh/GTXLX3Y/3OH0mWd14tjd+tQnfl1vfdM7NXPtGRXUjuAf1t5bH+Ky3BsDhXYwHgZogCsVjGXKztpnrNCmoXbs4gCtH/bVxPta5HqbZdntA/fjZ9feWMCHDoax0IAQWt+Le9tUS4uL2AiXKyXea7MZXshBnvxoow/Dsvd6ze1pDReq83qLTtq0TZUGFW3yj8/jdW5EnZsTVzZDYrMZARMZNARwVXFzTvfe+w5dv/CyrhMWOztLxGZSgVrFloScHi/Wcvqrf/w9s5Kmbi5wPZh7A6QHID0Y2k/cezFmDQDc4bUgWj4VCeKRtJaQ8duUEW3zvfsHP3TSGuwFPm1BzSxVBoFLsKhVBHQVdy1xES8NtblfM4I136ZsTPc2IAL0VH5abrOLNnUaBkVDxI7fa4BmicTYFr/D2iYDGzTUzGmxduXGS3rsya9DYpZUKa6SEge0VfHo5tUr6oeemuA4dfopbW1uIiyua3NjSQPDXYrHAUkDOkBycXUZCZvG2BiU+9h9o2QO64/H1tEYPPrr1JnvxF13n0yn2iEJDUf5ariOl0ZZ0o6DxHbRWARAQ1r4yIdoLa2tTerzn/+MbtxkRK6e13PPPqG7T9z/2oiZ65pBdpQgrRRrJXetPFR1bvIq2rQHo+BNkA9rwIVL53X7/l4o6qou3tjU0MCQatvLpMeAFqfPqS3Vq9Nnv6urN+H1tKNYXdL1m1d19x330cGAvvWdr+rylVO65fAJs6vzsADtt2lhm/f2Mrq27oXFobkY4Ac/+khrsL8P2jaCXj2Kz0M++KTNUPIjjavDgVEzXMhG5Z/+7fe0tlnW2CCsJVRTPJyBkOBWWPWjP/DLaqOhN2bm6DTAhesSOW6E19aWNNzTjjtOuuWQQj6vVLpNheI2+gIWB1AGQfUwXNzIf4FQ2iCvHj1ymz77tb/TjamLjFoMdkX+h8296eH3aoWRnVu6Ae/f1kDvQVKlT69/3TsYkx3925f+TsvLM3hdWBlo8qHDh3Vzala+gwfSJ/2hTgTEdZ2+clZ7994qkykJGFQVVIswypVqhdgDjLjQ5cunNTKYgOdugbQ2eRDBKqQu4sx4b6sF3yauPWCB9bXZrCiCW9aIxyS81qYGenp6QPcMsjKlTlRUO/FqBMSPjIzbTAoj0tPZ6dRSMtlOatvUxZureBC4HMTs5NXF1etaWVvQ/ByaOY0h8quosC1NTz2tc5dOgXWGJxgRDx0ZHtXNGwtanbkmz/s/dLz1k//hfyqbzyEFfVrf3Cb3+R362tSKTV2WC9tKJBhRrBX2R5CIpAT80oAjQsIvVrdpnA/qtqQ0tDIIapunbOXWVSM1GaBtr2V1y4EDyhKLBmaJWNxNLhiAtaXSAJAZC1nP6MbI8zXIysz8ikbHxul0kutwTbytmCs5nl0oFh0nt6WhHRhinfuUGSA/HhLC4LWdkps6Mg1eQjuGwZI/+YNfpw9t8ZNvesOjasCsbG7ZplxsLrlWLSPWoYaQBotlL40JR2AtNWPVgJABFSDRoBEhGI9ZP4XMc2tLjJTFQyAQIY8meH9Qd504ru5MQhW4+P6De9zKRH9vOyNu3hTWYHcX+bYIXiAv0cR5QuDw3n0orYimJ6+5ttgUctNm+w1RcLkG2cACEHsSo024PHwdTmEgZQsLIcLMZkE9fC4S9mlhcspiuoTwh2wb8WCEIXS86AeBERBch5h3hmiQd2sFy3+Wg01MY1Vea9h0rr2Pz+xO5wSdd9hoRXB3S2sHhruVCNqcF1w9FdOlUy/p2oVzbh6ruwPX5VqTszO6cfkioxljVMinNmPJ9Xpx+fHhYTj9DQeK9tWw3Aow+YPEmS2dElo1OlhD6Xn4d8AXwgsCKsDyLBUa02vwehEjej700Qdatx55mw5O7HOgYYI+gDWtwdZws06hUGQUg27+ygPS+bGuIaC5bZDRLJVyvA4qktIsXe3KMo8OjI3i7gV9/stfVhgPWFhcVWdHu65PXtEQYiW7sqSLV87hzj69/dG3IQDwMsRtd18/gBjQwswMYLep9vZOffPb39Ltd92rFJTRpn7zEKA0oHfbrXfiZcSqzXsVK3rx5Wfo8O5CW473vOFNb6JtAXUm0vrr//nzoPQP3dvq7Ltdr7/vdViDXAk39YB2H/vYfwLejWDSKcTBb/4/v+YqatyCNsFrgiOWjOo3/ttv07k6wj7N70v60Y/8EKNsBpG+8o9/o5WtgoZIGVVwoKurU+dJI/bZTGe7WuWaGy3iAzS1pRjuZazNjGxsiu9jR+9TFmp454k7VMpv68rcsl747ncVifu0CR788R/+BcqqTP5taXZlVU9+9xkVoaKbKzOaQ+T83V/9I55YRebG9Ie//XPyVqpRjQ1NuI6Ywnjuxaf127/5R+rpStKJoJt/TrbF9Xt/8KdOrm2tr+HWNTobxwi/hQ4FiS2uEAKVWlm//pu8RpqJ8YsmwqMImqdtvjndqWR7r2KAVU/7IOQN0/rDboYzGU/jyh24IXw3EKUzKVfqUOE9fQOj6u4c0J6hQZ29ekMxfjc6MgQr8GrPyKh+7dd+RUVEiQ+ve/XMaaUz3Iv3RPDWQQTIRz/+UUdGggBuAA+0SgJlQbFKhaBPJfXYd57R/MI0brzrpt6dqurFLO5S1H8++Vsa7u9HtAT10R/5YXJtEXAoaIeOZfm9jzzSDuDYqmEZN7Np9B3ci5RMGBBbNMpyb4B4jkczuroFQSG/n5lc1elriwpjGD9GqSJSepLdXIeUx5c1/hOf+Bvt2bOPLJDAkyrq7elwyzYxAG98fFgpBqVcfY2nYwxvwMLNr1SCHA9aF+lDHazwNiN1feeZLwESIT322NfpTEADQ71kI7+biUh3cWM6EScmOrvbXT5dX9/Q+MQhGs5IQEpi0QgxavQSfdwe1/WpGwpEfMpCUc1DDUAM1a3DVvhWKlRVLZfU2xkDdJqgrwFNgPxa18b2OgotqPUsqSSMh3HtBjC8hHt+9Qtf0Ne/8Dly75yWlte0sLSCQjJckXLbVV27dE5nX/iubpx/VdsbRWho0REgi2kLk0hvEomardCgTtIJHeEiRtjDsJ72NkaKzt91S6+irTKWqWprdVYvnbukrp5+/p1XW6BGKoBwVIvKFeDdxQKxWtBAdydMigaTI/2kiBqWlx9Aw/g2X5WwDGBsq5THe2gwoOAmMvl9lHxpk20+Xx0wIukgQduTeAVCoLM9QZopgYcttaeiGh7oUwZ+UAOlK+Ucwgahg/cU6znSm6kbDAvg2oXriI/C0rZ8bX3+k8ZGDh+8VSHyqg9rToxPKB5KETudpJ+w2jOd6gNkjuy7Rfv3jWCgoArQvsHubo31D2pkaEi3jI1pfGgYNAziLbScWPzOl76sDhhUcnCEOKuopzujKbizjWgMF+/CHVvehoq4koFcLwKgA/1sRME6WSHljU4cVlcnufj8RYXBiE7YWgqsSZAJYrjPDiTo0O33wdULKkyeUyfeMdieVKcvogMjfWojrkYP3QY5yWtp5oa86wjo1fWcVpaXVSttKr94U0ukiubKpArTl1WevajStUvavn5ZuekrMJY2RHVOxbnrKk5e1hJpYO70S8pNXVZl+oKCtYJyGMMDynqIn7X8porbZcewIoiPmM1AMPobgF8hu4EwJ1fbgntxk9FvqGKTXlDYFh5RqGa1vbWCgCf+4NydMTAAb0h4oLwAZ7O0oXZUUdH4OCq6DYobIW0ePtBLqGF00mV3PKSV+UktzF/XoUMH5Xnzm4+1OjODOn77bdre3sDzQE/ylg8XL5eMpZhA2lEoHqOjWRq6oqPH73bLmikoYYCcaMEeiniVKxV0c/KGGnwuQKqy2cyt7W3ddfddEPwCeb2kvWP7ca+mnn32OXW0RwGxFCNmq4JNrW9sK5KGO1c21A/fXtnK8bOPMN9UyubXvHFtbs+pvaNXN67PqLevF9HQ7ebBp2Yuqg8P8niCxHNR03RyEA59/dxZN8vZMzDMfbPy/OPf/llrbnHe1V60pdPqxI0nJ+c0AGkw0dysV0lNUTj2Gr83Qo82JlfXbOoWkGkxkucvX9Dtt9/lgMk4ZioacNzclklN+Bv/9TEyl69c0IG9xwEvUpbNiZEmmsQjNwFcTCM34eaAFC/t2JIN1jaFlsuvk+bCuHoV2zadoZOJdqd3q7i00WGEKYBaIsYrmp+/oiiCIhZLaWl6WkcO3wG5ASRsWviNb3j9yWFibwGX3n/oGDG7A8SnAAYfQFABtSOMUlYdHV1c0FYLTTcDJqCjcdoQxugBxOxnQ+QMcRhNxGFhXmRgAi+putxbrUJZvXgO5AbAJL92oqUJE9x6a3tNZchDT3evIx+d3KtewwB0vIX3tKUR/MmMtrMl3LdMuokolytgxICWIRsWBVVopdWcGF2NJTppfwzj2dJsQlm8sVCBfkIXPHe/4XDr8MFDWr6yrTe98/v1Yx/9Mf3Mf3qvWqiX5StFBXDl4k5EfR3dunbzLHlqVRPDY5qd9qk0t6I//Iv/oY//zI8qS467DYOVoIcHDuzTd7/zDchJSg88fFh/+8nvEBKMGEYZ2zOgxeU6urmhw0dHtLpaQNcu6NqVnEZHRxAKS9DH3VmSbQzROZRAwAyTai4p1eVTf9+Qbr0N194s6Mzpqg4Srx5Qem41hxvfJPyTeIxVIngB1B5dvz6rE/dlUFM5SAnGttz50kvP6cHvH9NT33pc//m336+DR/bDd9eUxSKd3W3ExBIeMKdiGWmx5tGrL2ySoqZVoVEvA1rvfMfb1So05K/G9IW/+7puXrhEmoMQDI/gCT594CPHSSNtGh4aILcGtLYEaEE6Xnl+XgfG364GtNNU2MrSnP7ubz+rwaE9jJhPMVx34SIc/MoKoWPFbQHNzS1o8tqMHrr/jTAqQiAW0vXZBW3k59WZHmGgaGPJRzqS1ren9I73HdXAaIL3oskrUfnuf/1tJ28/foSLlXX2leuavLGlbGEF0JHy2z79wPvfrrMXJnERpCK5cw3X7+6bgG5C05phHYOMfPb5xxmQuO5/64d0zx1H9Xf/+leKdnm1PJPjM16FoKhPfmMSfUyurANka3n98A99XN2pUdB5RXfe/UHdcddtunjxFb185ilGeYXQ2sYjwkjGmhKdOwBmUb1DGRXzuCfGmLp2g9dQWTdAcVt+aEX0rvfcqUsX5hEbQVjXNrwgghdcQ25myER5PGqPvIlICvCxtLSkd3/wfvV3HHJLIQMDvbhVQLceGCX+ao5hFRDlkVAHedajG/PXXA595w/+lI4O3YtFy1qZIW0pguvPoT3zIC5IX17XxhxoHiT2PBE9+tYP6yc/+pOauvyC6tUtYCoASF7S5OXr+pmP/67a4gNgQtQki3q9Ub37/Se4Xwql1AkftnhOwRWCun5lUzvVkBMiW2sotEpYzz15kUHwKZ+r8rtut8poheNXL0+qWfCRIXrk7Qj06crpeR2dOKAbN6+iWdc0f7Gluemsm9h78dp1xRHlNpOZCCfUOzykSfJxyjOuUhW8TgT0qz/3C2ofBKzausijZbXByW2JcmLPHoVibVwnpne988P6sR//Oc1ePaul1UUlUuO6uVxws5ueYIJ83MtoPK/h3oN6+IEfVhsUNQHiv3z+OuBFzHce0uJcRRuLTbfWC8MmxLIqrTXIvSHEflSz16uwxW0VNq3UkJgNR/WDP/6I7n/kiHrHO/WpTz0rb9/QPj18/3txvxSsaBzELMF34ak3cD8Yz//+g38j7iJAvw9QwQUrZR26Na5Mpp2OdQMK5/T+H/w+TU8t4DpteEAUAuPRXtTN/JSHWI/p1oO3qLCxrpnJ6wqm+rWVb6iOnPNF0aw7AR06uF+r21va8aRVbtQ1N3VWD9/+Axq7+6366EfepB/7oXsUqGc1Ot7NiG6rmAXm8YFyHhHSiZrrTKiJB6U78xoa7nHKz8omG5CQc8+/BGo3tbxQ1coiaQmWcHLvAdwYqE9EenQ3JOGOO9+gc69+Bx2J7uVD62vrrqCkaOX/ppzWduCtAXX3IB5QSF955jFGpFODgwf05ofv0+/+4e/r4de9T2mbzajCbQGlVjAubzRFGgtrfpJw4I8XRVUlrl984UUdPHZC5y9eVMHKIGJpAAdghLQ8/fRN2jahb3/3BVcz0vIliPtteWBiyA2whNTXRKTgbeVyXYl20ieZoi1DZhmNqVAmV9c9mroK1y835Pu93/ofJ5/42uc1DAPK5xEE8SSu2KPnT19X0lyZdJOroYLCHlwIoR+PKInA7+jo0913nNA/f+kTKnsgDiT2++97mz75p5/UfW96PWRjBbeGSibaIBFRdYEJUxCPHCSkqwc+nkwCYgX19CI3ERMri7N0oKG9t9ym0+fgzejwIK4exC2XF5d01633gNoTOvvSk/IQXjb9qhrkxZZVSHcmOLa21ghJDBECpSFIFTiATT1trPMdvhAIx+S5474HWklbDdxYUhjK1oqgVFZWVOP2i3De7c1F9Y3fRg4LkSr8pI5JdWT6IEdNLa5dVC20JlXSuvvEm3X3A3jGi9+ELnaqbKt6nqRGezv10vPfgB11IOw7FI5G3VpvAGKztrqqTHu7IzEVdHUlvw15yJIF9sh2zizMzcqHgU1RVREOG5sL2nfsLl189knNXX9Jffs7tbmIeqLTb/6+B/Xtx59116rB4IJ8LpFgwEplGFpJsY6Usqt5+QYGh0/WyV0l2Mr//pWfU6yrVx9650O69/itev76CvAOuobj6upCNOQrLn250nyfX2u5KXV39egnf+r3NX35jJs8D0fRzMRl/57Dmnz5CUjFmlI9exVNdWL53Zoqo0ZGDCJY3QifzVYE+DkIVlgJUxUxsbkxqZEDR1BlW1rbWEHugfSBmMora9qETt735h/QzVfPqb5TVzno1ZUzV1THfY3xFbYLGCxCaKC/YVjmytsLa/LVvPK+7y2vl29rWbF4Rh/8T/9FLzz9rKLFuj7z719Sb3tYQ4PDqmzO4Cp+tClUo+nXlXOnFQZ0fvd/vEuXX15WKPx19ewhzp54Vu19B3Tx+iuAxXfUOXZM/WOHSSUZuG/SzVxEbRo2kVKU0IlAOYO4sw8NbJLR54/yHtwOdheKdmr60mltrk3r1uO36AZ8PY/y2gn71NPer8kLIPqRu3X7Pe/HO6vEbQEYq8l21RnA5jbXSUU1VdbLhAAAVsHVoxH5PvzA/pOTuOkf/uIv6rGXTmm1soPundD33XWr/vLv/1mBTA9auA/2UtTy6jzukVeKxvf0dOof/uYxdY/HderpVYAoq6GuDm2WFtXVMU6KopMZi08aT8iY5jbRYEuktgRbtzVpW8shAp2QgGlZSZSNtnXeDxkIxhI0MoXcXEJ7xzS695guvPiqm7kMxDrlawV16sXP6y3f90EtLFx1M5c+m/7AiUwPNGBhwSHb8VKCn6esklue7/zl77aauFIohbrADX6aUdbgPjpYUIJYa9TQy5sbbl9hW1e/isRECHd+3/ver7/68/+l/9/P/IAeetMe/ctniyrhaiHAJsyoeYJpxZGOtlwj3M4WuWwa1zro5srotNU0mwtaRy32GqSkBiNkUzo2V23vrlSqID1hVC26kobxw8dVQDbevHrNrUqce/7fND+bV+9YS+srJRhe5rW5cYRNMg5Xh/uPj9GGmmZW1uX52h//TisIz33+pVd07JZjinf3qZ2Y/Q//z38nJ9Ywlk28I6xKFYm8acuPlpeHRgf08lPP61d+6Yf1hW99U0MH3qiN1azaO6OaPn0WbjyljhCMaDlPXm+pb08verfoOusLRLWJPm5ra1NnT7f6BweV5udEAl1sWtxD+HBTL0hs5QoVDGGlE6XSutv+M3Xtgu6+762aQnu/+OTf43EdavoLGt83pp/5uR/ST/3kb6hvpB8WR+oDvQvbee2A1n4Q3PP8Zz7RqmDtQn5LQ/0D+uxTZ/S6h+/S9plXNJkL6Avf/jodjbm5oYAVaa9n3bxzd2+fVrI3tVnBak2v3vKWn9H89IzWICLd+4+oNPuC0vDoFnnaPHe7giun+90oGz9eWVhyUtHcenhkhIE2+LJF2YYuvPRdXidTGw+gsz7ium//BHIQ8nP8LZo/95STgLbUMnvjZbyvjIFK+tu//Yx+7uf/g+p45o998M2a29zS177+jFuN8MIziutb8vXfOXbygfe8T2e++7RmSlNSPKAnnn9Sx25rU7Ntmdvv6NrFGYj6hpKolyj60lYb3vnBE+S6GT366BvVDpPxe47RkZJKGxcUgLH5oX1RL/nPZ+uFVf6iTVMDuLIfdE5qM8vNiWkTx5nOLkVtYs+KVojdMtTTtgwEiX3Lo2aw/pEjgFFEA/1HtLp8DVES1aVz55TdWndG6dvfrS98+TOMbEjvevQuPfHM0wgRFF0enW5VfqtF8nhM3uP9ozr/zCuqjcGmuhN68tnzNGpNT984hxZu0+u//4DCkPdYJEP+xNLDe1yd5bHbevWB93xAhw4PapLEbhU9vnCnKr4etyLYf/hhecIDKjTSjCruyfg1bTsO1DMCGfER60Pj+yAExqMzAFRSvlBM0XCKwd6thrfQsT2NVihj+51axrvh12YES2ubG5sOG6ycOb9SUEcSFEZG/uNXL2lxls9XTP+2MHDGVStYPvY9/LqjJ/sZudPXntfAMPE0jN6JRXRofMJZOB1p1ze//YxjNrFwm65jCKt6++Efeo/+++/+Tz39yhQsK6D9+x/h8yOKtA3Q2JgYLlUD7ajGftXj++TN7GGU/fJ4re4iDJsbd2tGtie5jMJpuWIQGghKr05Pk0aaBmcgNrp4cFSetm70k1cdA3DxNeRrqEfrU8+rPZ1WOhFXRxTPAN2vIfhHOtPqSplELKhZBgRtwbPR4N7c/3f/9COti1fIs9sVxX1J3Xdir5ohv0YRFavb63rx5Wu6gsKZmwurr68XIrEC4FU0sBeG5Ifw79gSJpGHHLTSoQOP/Iheetr0sXT8/odpsFe5QsEVbluBSQXEtZqty6fO6NixY2jtM4z0flJWwKG2ja5Fs30ZSts2H1u9bBLTg8MTwElQ507DFSA4l5/6W0bc5oHI4fx+B85c8u0AcHUdGc/o6gxhiNTcXLXKQL+bg/N85Cfe0rr37ttVKSzp+ixyC6H8wIO3Kgpi5rJZSIVPE6MH9NM/9xdQopCjg2NDY+rojWu7PucK0/y+uELLOVex02ifgE010aw+l7OtA4ybi/sGJN8ab2nI5qpso5WRIx/xalU9Se5pKx3hcBoXjHA96CluaJV5BnYbU1fUPjCi7VJe7fE+3T6Y15UbT2spj7Ir2ewmlJJ73QQQf+KdP6DJhet6/tIVbeYxWM0KyWvynbhl+OTK3IKQ6nrrgw/r0IEJ9XUNKIX2DeHGmTTpIhXSN564iqsGdzvAzZNB+K+plFaKUcsrgXiwAuxAup08DCIzPqEgjaZz3xuxZh3GY6jtwVXdO+RWKIPEpcViqZBXYXUZWj+p7ZVZLU9d0Pr8NW2tzJGO1tQHg6rlllBdsDM+/b633KlH3/MmeHlOhWqFtHoQpubVBx59VMsrC7o0Ow/dbClHjA8NDRA2pKXHv3mytb1V1gwodvqll7T3wAGdevW03veB79cWKai/Y0Sf+/IXdO5sE72LXq3k1AParW/m5OuAEDCsNnUaL4OmnqiKVXK3gQqKpSOdcgCzA7e2EoVyvuyISLvtf7A/dLLCKIf4bpsri7Y2bZ5A2grwuRqvmVkyXMetUeNxtsA+t7GtDOprdCQK6AGIXgyIa1tqGhsY1JUr84wzGrkU1twSadPm2H0N9WY65Hn7e9/fqjW3kHOLiOkuR+tsSucAErGcK2ppbZuLeUDEXiVhTjduXtZIVwoK6VG8pyy8zY1OABRt1osq1kysGZtq4MowLkYxiGoyVCXHIQf7tLqVd/PgFrMxUtTNqy+6QpW+XtQa77fQsHiromttjcpHDrU58gyXMI3cBOnLgsO3k+qgqolkGKPWkLLo5UpZndEebcGvKwxO3BNTxZvjc0XYGumxf2KgVcxX9aH3vk/feOaLqmTrOn/6FR255wCWDumWI4cArlPKJHsQ9DS4YwDLL+tTf/E0aQAaST7cwjs8wRpaOeny7o9+9B5lK3HVGrO67YCVLkT0xcfOulXE7HaY0W5p72BQdT+qCIMOEbcvn2/q/ntu1a//0m/owz/9E1qZn1PQn5TtFK96im56KRLL6LOf/Ed96av/oH/71xdIZbbVz2pRIEif/Tc9/tifamr2Bohd0ysXzurArfv0qX86A0cwmQjmN/GqtrZ2SA3EwTRxxKMk1mq08nTWODGoSWwaKbASpUS8XbmtirqGbJe4XyOj43r3w0N68IFf1y/+2nu1uI08ZBR+8Afeq7Nnn9e3nj6jH/lAt9YWcvrCV6Y0NNyBuzWVr67rxLFhEHpab3jDhG5cvKnl9bj6OrZ18Ja4nvxmSEdvHdTT350B0ESeNazwkd/BhlhDJ44mdPlMjdj36b0/9A7AcVY3r8PcWgVlC/MaHR7iQ2E9duoGeTkEb8ANCR3zRF8ikzqJKdXZF1F2o4w/ASpNWE464BabPaCo1VkM9ALvC1lQJgynzapR3nbruVcWV/UXn/6kcqipdJL8lw7p3774TV2bnNO7HrSqvKyukB7WNz1KIxPXt8t696N9+vY3N7X/sE+L0/BlpGeeSz/6vkENtlsNZU6XL+L/O17FyaeutoSo3OHfgQZEJB1WfRuFRYynO7dUyLX0Ez/2Ad248Qz351p5r9bLNU1kIirgAcF4SnUA1tbMPEOH9rTyy5tqBneUQk5l1ysaPtyjOORgeX1DkTTpaW1N24j/noE7kVobjL5pTigjCLwr8HarWa04NRTNwG233O/tlIVGHc+pF4hpn6ORvtZujbPPU4XQG/+y5ReugDxsBSAHnjCDYRycn+38EPsDA+W3CtjyqOVqAj3FRyu8584H+nXzxqQqxbI++PZx+YINfenpPB9oaGvLo/VVIxy23YC2ITc9nT1drUaVhEyaiUL5yoCCAU6Thsb6oWTaUtVngvwQt0bGQVts8dxIv5UQ2HKZkQZDyjrJ35UeIwddTZW1zFCNdxmSW0uti04YWIrAxfif+257Aw2ZbU3KyjCKtYa8UFhX+m/v4zP23p3XpGa8BcvnHmXfOtSxTWtkmh9/R0qPP72k1SwptdZUkbZ29gSRjbQBtuVmM8NRn/ygr78ZogOwICDSZ/v+gj4V8bNNOh6O7KehNop80PoDBaxW0KsgehiBbrtfrCjb1WNiBCvqaJGKPA1zQxsj67L9gRHRSI8VfTDi7ugLG3Wr/IOKQlfciFr99eH9BwgtPAii4nK/W7fd4TvGhWA0UGi2E93TTHItr5I04fpcUx959xjeQhrCvknY2PoiYcl1kzZpEAnJm82VVN9pEDewH9SKL5pQqiesUAIAy4TV1X6c5npcmrACcEsfTXTl9uKU6ltT2jM2qtLytE4cuUWVXA7dDKPBvazirpIvumMtwqQO+17bLpDqMCoj98h9D8qL0Zq2fRZa2yS247yvirgvoZsvv3AKw2MM/roRtlbw3UY3ZXWYGLtAnN7zuiFSUYNwQ/+2qrpws6F4OKp7bh1RqYYi85YY3YBKuQKeYMZNRk96QWKcVf1DnVojnnOrm67mOZ45xl3Mmg3yHXYy8g2K7fDvMPnT9hpfPXcRAp/QOaRao17dXUkg59q0bTodlR1rYanKaB8IJi+jlwIgz5+6xIjBvDC27Tsy7x+Z6NL6WpY45/PmFwyqVeRaJ1t4h6vn4tp2goyBmG3b3cyWlOkm9YU6dfBAnzKZgGaXypqcqqutJwfGBsCDlo4eGNTyclbendzu3G24O2khQkd21L+vQ0nUUrPFaAAMhKfTxbYXwrYDWFwaL64ZbeSmt931iMKJjBLt3cpD42y393a+pu7RPeocHFaOEQVr0LqmbyMY9jDGi+jE3Uf0vkfvc7XTfgCzu28fbo4RrHvkI7/tTaZjRlpspE0q2pEWNtLWWdtmOzgY0vrGOh1d0ec/f0GPP3VT43sKMLM1bS23QUXjSmVSuji5jGcSAv39Pa1KvQn61tQ2GHcL0Z0dB5B3CddJm/T2RkgNZUNa765rA1p23JNVsAKVesNb3uw2UFrMG/nIbW9qfN8h2M6ypm7edHFrjbWlWRPrEYiIVQRkeobcyS55yL9tubedM9embmBY23Lgk+1sM5VjiG+ds4Uzm/qxzZ72fvPLvh44vL+gzVm8K1FX1NtBpiG0+Fx3ZwxOXdbI3l7YIzl6oyTP+KGx1uZqlgsilO1YGsCnIz7uUNQ2SFrcGotq1W23GHiEAQqVPOBhexiAGHJoDYQ1ADLQ8zFa+Kibu7aRslJCq5B37mONxGi2QcRIhAGv2yqEy9E/Z0QvnTGAsuJRD++34y1sY2UzSCYhdckbc793spEL9PTWVWtuaN/oIGztqjoiHWrr6tTChUn94i/8IDm6oX/48jNaXNtS1HjF3hP3tg7tu8XtKTSL2mZKzw6wbnUT5EcTA/nsKr8vKxDv1ZWLZwg9kNPiD8+wI59s1G36RU1GvkLM4/o2c2h7l+p0doeY8DQQGo2wu6bFeItG7xDzlorMcAycqxuxrfJWsett2kSBVdqtkQmG4QhhQmNag23HderiZWRjAQ4d4fcB3XqrV/lyTtOzTW1DnlLJNsV2khrfu18T+8d06dqsVnk9XzonT6YrY2Gq4fEBLdyYwpphRsksThKhUVadjgWw/m4ZgW12DobbGLsWbgKFX51TIophbEtcIgCg4Ha2l89XxTsQ3WZERsL2QHgwgKnjutHESEwRmFkS9mXVAfFUSnkuko7HMAifb4W5voFnRUtb82oUKm4GRnjb1TNbbg8STUD7N9FFEdVtIgCfshCw/O/2OQCuNULojrtv07Xrcxo/0CVPe18XmNjQvW94P26L61ohA+5JePDBBm5Mw3E1UzZRlMfS3BxD4XEV6isLM9yjjl6G0WyBrnzIqtyHh4c1NznD6BnhCTByEAiMZ2HS1xWC4HRwxyadIBUh/WwKtoyhXEebuGgNMgNgWbx39qW4F6kFT4t3EC54xMxZwJTR7+zFUL1FaK5HP/KhN2h2oa5/+tTjfF6696F9SNobGj/YoeXFqpam8xoZa5cv1pU4ucNIHL7zrbgijSL12M6vuh0UgJVbKA3vDrJLUUCDZN7Vo2gHo9LXpSFcZvTQYXWNHtbCtdN4h5UMIuM6UtDCEgDiU4VRPXLLfvX1t2mgvwvN20DlADp0qkhHbcHLAyht58EFRgTkQBPjB2GPItEAiN6upYW8onBqbytFbC6r+0BEHd0ZZVF2FTprG6jn5tZcDZfHQ4ZYy+mWY3sVy8R0/cKSIrbN0FMjjaKbk52Zk8ZDb73nTbLNxWubs+ruHcHFOhVPWFnv7mkqUTe7mMA9YV7huEsZ9rcFSMWhdgtXXmQ07cARCH0ihtWJeTpf4rWeni46YtTSp0Kpphxo3tHRqWgw4TpnKacH7dnZ3aOl1VXei6Fqtv7oIX6tNjPiNnqm2tMK4021fFTTVxbU3RNVf38KLNhRCQNbKfTOdkubkBk7J6BU3EY6Rt2KRTqTVqlSkPfAgTHtOdCmucWX8dSABkZvRaCvy7avN7F4LJpWZYf4xZUikbRSbRiAOEvZ2hFG6WwDFds7UCMQBOLGJu1sR4ylIsCXuPcTe1FcNAqwIRSI37GxEXAAD8JlDcBstd42a99+ZMLl+UKhyr3aNbJviDZAUzHU9pZV2yZdHVmptoZn2CSPX6sQFTs2YylXYbCQXHavYASQykI0drRNKCgUJNQIVRDf1zsydtLjKSu3uKAby6vOWptrM7py7XElI6OO4+4Qr0aFLJZt14nbA2Hkw0aUZN4gvm+c/S7ISHgbY+uFbhZzLu3UQdsh9KkXd/d6w9qmYYmEzY2l5UNe2aR8kAY++dxzevnCDb3jgSMIAhMbXi0uL4MgqCQ+Gw5CQWBveUhGJArwFVuEVwijhnTl8prSwTRyPqoIhi0jVUNJQBdM8Fs9dU9c/T2DytdL8pZdJQ2jE/OpM+NXrrCNwhhWPNSj7cKcXjr1z67UL434t+MsjDSE4du2YGY/J+JxXD/uELweizAauDygZLu6Lceaugm7td0kXhOno+L9HQrEUmrL9ID6oDKNbCFeBgChLz59SXMz6xgLLYx37RvYD1CR0rBeOJVQpjeiTF+nEoNhbWzmSU9VjY5GAbeqgglcNgaJwYA+ANaO2CjB0a9PbemGnR9EunRHZjUhFSvTK1qdnVd+5aouvfKE8ls3tLFyljgL6alv/YlytWWC3gcZwWVwTVfhTnxgfgVtmjVgNVW2q4QIdOfrmCclnBvb0TVWuuDnszX4cFO2A63NnclhPNlPw2697YQSmSHEyAH19Q0yokm1J3t4b4VRAeRA+pbPtvD6ATvbuB1xBxcm7fwRjL22GNDiUl3lLLDXrKpRKmBEWyCtuTavra6rtEV+31qYp8Eeje4ZJW/mld2clAe3jibJk+EUYh/oaAT1nae/qkql6OpAypWyk4f2s1XYltHT7jAvXDpgE26MmjtqzpgY0NMg0YfpcCScVDIAU6IBXkYhyUgbsTGalenpVf/guAbGJjRx8JiOHDygWHsIkNty5QvtHUlVrKCcHG/yccdTpyN4ZQzPAj86O2xVIr57gGFnBg9D7NvMDVq+WeX+DFAEiuyLpDMnCxur5NGcMkO4Rn8/CLlBWumiHTH19g+qq/+gJiZuUzQWd8pp6vKL5NGq20zVi/ub+Lhox1qEiGc6N773Fm3M3+CGHuVA64OHTxBrBDTesImBVpZmyAIj4MZlzd+4ruX5SYzUdDMrNrlgC+AV3xTtwLWJ5xYYYarIZkYaPuQsqc06Ddxps1Rx603r5R0Gq6iuzpRShE6uUGQgXyMfpEYjP1Z160llki0fv+jtatfmFgk+YlvigtrxNTUyfof6+4678vuWiXybZqqvk9u+Q3zWFG7ChmJDuvee1+uzf/5fFQr7EQ8xlREN9IDmwK5MFgJWth5VBzQqoG8Yvtw/drfW5p5F+24hTpCaUEVfcEdD+9sh/5sKROsqlcnRJVIgHa6qiD5Pq7AN0VCZnB9QIY+BSyYqSIGEXstfU4YO2wElFl7QCXeClB1OZnsw1nOQo949nSfjbQFtLNlJJsQfVgiCiHg3MTUGqi6SJ+0cu5LySK7c6pJym9eVK2XVHm9TrtpylXqL01cgFG0KxzKKdAwitjpAyl55kl0gZRtgElYNo1ns23yW7WyzE1ArRulIO2F0QR0yUqpYYXkRpCXlzGy5DkZSsLOUH9AcRF8zIAChcW87B6hvmDQIKUkkg66YZSNH2OENdi6QIWSuWFQMMJ1fWFVnZ5s8PSPdLat1smPZbA2H0VdpB2uG2tWy497WaFCkpGQMitggPaCXLQP6IB+pcC+xgiCgI4dvfxiJmdWL3/hXcmtQEXJxJEreJNdu55ZAWesE7In75PPzvCeqKsAy0LdXW9urivpSKlaWMRojUwYUg7bX0Xg8rK9MvBqZAYxqGzsKGwGqRyAaa3iQTx3o8K3sgjbWoJ/tUTfb4mlGMHCFzAMOGYICbH48yHPizcdbxpBsL5Bth69VDTWRb+RInxgZ+pu11FVcYfRwqY0qnQ3jXjEpby7rVTRNqooNOLS2NfyqVaYDZNn1bbdfP+i3nN1Qhvy5ULAjrLIYCuaNcVOZTlyU+AJgIrClDIrMtPI2OFLEA1KpGK5tXNuMPo5nrLkjdLyIk2Tc0Duo7vS4luZBZW9WW7VNVeH1VvnrgcXZZEXeVka7krtE5+533k7GI2WgN41M2KSayVebdqEdILdtlzONw4d9dQDF1E+R0YaFWf41OUkn6znbG2yzEMaITNns7l+0OWUrbSiVoZPk24XsHB3e2n2NWGtVoaLdvdDHhLYBtLF4Wjvk7Ux3n9YLz6hUgOWRPyN+2FuoS3W8ww4crZHjzSOLuH4Y/u0rY0AIzQ6Gsu3zoXRCsQi4g4YuY3Ru6OSsb8/BvpM1mx1sFCAACG5b8UOd2JZUt4fQ/iDw6wSNO04KqyUzsCPi1nKrpYdYpFO1SkBR0NGUlu0oK9tMMurIF2H8AoDVzrqasQrAhHeB5rbt1apd8WyQmEbtkE5ScOhQhZ8raNou+Lhf2Tz3xfXLhJkdwVwNFLWyXsY4ti+Z6xty29RTgdToI0Xad2I8AD2NEj5LCysMiFe2s84OPPH81b98CS3OS7iJnXT0vZlB+zJhb1zY+G0GltOybbSMms0WMnwWFm50TS+3cBdLWfZRq9G0siNrkAES/+ea5GOb/Scj2DEU5jAm/o1wF0orOvXcv2lspE1Xry+pf/gY+vw4uTtDWmgqRENtata22JZJW7aBy+thNLmIVeq4A0DrKD2jNGE0eRkj0T4Lld0ZT7zQNLLx9jgjFiN2I7Z/2Caq+dlG1Ql83LlKbNt8UhkL5QCPpkks6KOdL2fXsovYjKcT3dYBvrZRX6aSTFbTT9c5Wrg7C0JetcVvm1wI40GpsLS5Mo/Y8OibT09pP2Jmaf6KWxx3QU67puZn9Kl//HN97cnPaWZ21k0AWkhZTbadYGq7VO0YC2NjVeLdj45PBO0+toxqExdchvsZX/C96/0fOGkzHK6sACvW7DudmoGBwdVRI8sgK0jHzc0INhlvHDkYRBoC6VbyYD03leTndYM6mx4K4rt2pIVVxtn2O4t07uv+bQa1/7wNv/7kr/+bLl4/TQdIUdtcO7MPsFtUndh2RS9c85lnvkEIGKBWdOHSC+roHFQ7Cs0q76xCIAJqmwfZkqoVrXqgr2FYmM2hG8rb3kNDaBSDfPc/8taTdtyMlf/VcAOThGCU2wZv29DNyBFi0460MMt6+P2n/vaPsO6mXnzxKc3P3dDUzcvaM3rAHYBtx0jYiMb4rMWpm3kklq9dOeNUTBpZGTSzYPHVtQUdOXyn0q1JXZmFPPAZe28wmNPm4lUlQlBPVNdXHvs0KJ0FoAqwvZY7xLenY0hfe+xzmoWlTU5e1ejIXjfZZ2FinW5Ansyr7K+5tWlzm7XxhZOLJz2I7e7e/aoT/LZYZSNpa0c73LwBGUhHYzRQWt+8pi985S9cyW8kvs4NIOm4/E6rrLHhPRrp7yW9AVDwbDd5Z6Nr4cHo9/W0K5OOa2tjReurs+jbJbyVewF64eig3vjQm7VvHAo7PqGRgaMaGDwiO0Kus7NLp88/68hDqdxQdhs2aBob72l6KgiGOdhdSo9/42s6fvQQIRTRC2e+q+8+/1U9+fRjtFF6+juPu7S2yr09P/nz72vN3LipIUj74mpFb33b+xyxsH24Rkh2dWyNOI/obz71BxoZsgM9yadrq7gdaJpIA1jEPy58562PQi/5Nx1Mp1IuB9eJqXg4QZSXHEW0fGyuZ9KyBv2z9V8LdDsJwowXj0EzAUc7Xr0C0YggRv7jf/t5XBS2BaLvwBOCEQ/vS+jG5DqEKaburg7ITEld7RFsYaWKSQy66dpgE/q9XaM69eLLsEjA7H0felvrBz78EwS7nTzoQW2AnpB8W4T2YkWbry5XoGcg5KWrV3Rk/2HIQEJrG9sYxra/2ZY78rUtcUIUC7m6OjCCpYuVzVUu1tTkzUXde9vt3KPoQsVKKnzcw2qpIwCZ5XILKysnvs49dmpVN6PSPzTqqm47uweVza3r8ce/rTc+/CAU15ZvAFUGZHJmTgfGxrWd33CVt1YU54PoVKCodgjK/OKcRvoG9Ie/91sMCvftHh04ef8dD4JwkAAsbdrSR9AbMLmEwn+xMCqDf80uLKu7PcPviBG3RmxLpREXN3YkjR0YFrENIfhRzJUNRwGQEPG4rvvvu5ORhuLQsa7utJvS8bbqbottZzteQSfbM20aHxlUD/JupK8TD6oTz9Ym0hJubBswbaLfBsSOtbF9x1PTi+qAPiZtNA0dwJAaCioG9bUF+9m5FfV2ZDQ9c5XU2i5vrbHpmJNb4IZH2kUIXfRjkA9Z9R2cFcJux1p4QD2LZXvGg53Wbyca2ikQbkKAFDM5M635+XkH/+a64cDuMY/f96Z7MGjR/fvmlfPaYaSbGGxwZNhht9WJjAwO6tWXnnFbawfHx7heUHv37dWeoRHuW1WM+5h7uhlk/jIqfNbvtgbYfLcdCWuEw34ZwRub6GISgcULGcajbWNfqCp/Aqt7Qd8WcWrXsYba7L/FjJUY2YnhiUTSqaWQobm9qxVwa0iFfBZ3hCWZ+4OQx44chRlhPDo8MjpEp0p6/J++rpvtJt4rbqOkPexieiOnF158Xncc3qeNInGKUTc21zQ0MKp//Jd/0cSRg8qhz6enZ9TX26fHvvFN1FBU//nkSX3j8ccYADu+LqX9+w+51UpjfR6PzW1d0MrWGmZg4ABMtwmUpBGNht0Zec0WouIjP/H61nve8XFGALeBTNjKwh/9yZ9reXWRjhjz8uuP/+APtb6xoKmpBZdO7iQeK1jwt37/d13HK+RMDwb7Tz/9s1gcRVNt6OyLT2tp5qZO35zV0RPH1dPeQ4qrafLUc86LTEXFuHaRULIDsc3Y5i07kAhPKKgSI3fojodAezNyQEcPjOiv/+6fdQSjXjj7qvJw8z/+oz/Wt554Rm9++GFli9v6xCf/QV2jo3r1uW8T+3n9l1//LTxuRccO7Nef/dF/hinSx5dfuuwEua3I2Rl2v/Jrv+bIeiwaUgpX6+7K6L//9u/pz/7yU7hLQ0cPQQbgwv/5P/86qSIB7SRNNAvyY7Df/qM/cus6NjMSxc3zm1m1kTLsUNAof9OZHuduyUiC+xm5j5Gq0oxAglTXw3fALpVGlCTUke5Qx8CY+vibjMb1yU/8jW6/8x5GGtlJDB87dFi/+qu/RCwb02sBqFc1uAf3h8PbETptsXb95u/8hnJZOxsAV6/5NDbQI2/BjmwzcgAY/Mdf/WX4p0/TULmtrQ2IAwS9WMDNcyqSA626xDZrMBDueAqhinYqdoQq6sXDOMBzP/bTPy0/ObjI52ymkf/4t03a79JOO2jMyEs90A4atunS5ILOT6/rxbPXERUxREZQIdjbTsNLZtidMGxvsxNUJ9RHnh8f26POjja3U723o1MvvfIimaKoF196yVXreYw1mUgINt2+5ZfPkI7AF/kaWpxblHf/vj5t0TibiXDntXelNdzXp3Qig4X7FO/uIsnHNdCb0Wf+9TOkloJePXfW1UsYgvu8u0c7RjFYmBGz+Lf8afNQdjRrTy+qB1CxpdcoHTA1s1ssWsBeBT5POqJBIQxSZDQ6uxHzxLoRFjOS8fiJ8REtLM7qsS98UZ/59Ce1sLyiHFixkctq5uYVzBjS9M0ZAPFVvfz0kypCTrLbRZeaVnlvwFIt+v2hd79X3pWlbXJnbfe4Jv6KRoZMTERI/Plt3XW0UwlcPJfdfQLPpesz6mxLKoobx2BviQhqhxxYKGyinQEsXKqJBq4z8nbY583ZKcdrrUYyGPErjnuG0bwNGmMAuFugQlQwMBGMWC7m1d3RrrjNcBjlrvsIkQggFYGWRgGsvAYY6Z72lHoJB5vzNvywaSk3Pw5n7upK4S3kacAtTiObgGywmocCT8l3x4MHTu4dPQSg7LiJrwnSgJ0X3R7vdHWR/kibRkkZE0YCSCV7hrpgNMQiuXpicFjDvf28NqT99p7Rfo3ifpGuTm0vr2p2aspx2La+QbedJ0YoLFw7D81rKBOGdkIqltbWHYf2Anx9ffBsssEObh9EkfWNHwZoSmprS+vCUyA1+b3dik+z227PY4Kx9eJVt9x2lybPPK8YaenYeL8q69sa4zN7ejvILjUdu+cOTV96GUOgvxdXcoxQzhV9b968oLXpC8pPX9XO+rSa8zeUv3FJK+df0dy5F7U1t6Tz9ugr3rt4jtde+q6mX/qOiry/NH1ZudmbqsFXvbWWNmtNcl5I+SKkEn3aTuyvoMDCEJEIRqiZjAs0cFnYWgNxDi+vQTRKOzUYn1dbuU0o4rbzjIitATNyYfJoJgSgEi4xW8otrWPEhrYLy+pP+ZXk9VJ2kfjP2RyMIq0KHkgOXprS0MiYGiWyyRvecKz1EMTd9v55aWQ2m1cXo2SlDr5ASAXSg52fZbtCLeZqxGpnqhOu69MIqGioZPJyCRl5/uIpjcJbCzmkHh6zSrLf3l7Xffe9QUEaurGZI1cf0uZ6TmfOvKiHHnlA185cdief4rjCL9HRecTFstqTGa2XK7ZcDB9fQRLuUXaLcGNYs1tV5WF1I2ODAFi3U3Xz85c11L9f16+fB8k71AS4rl247GY2L126rttvv8UJIs/ffep/t2ZgSD09vaSPDB1paH2Li03gwjZKIHiT1+bmFzTUN8xIGJuxratVqyLS6uq8uvr6Hcm36R076s2Ha/lIaXa0hT3dwxhQqbLFzyknN+2cavuy00ttVS8VjhLDVumzq5vhdE43h6CVK4gUe4TCqVOv6OiR27WyPkeqHCbeo+TakvMQ2ynjFvzQ6rXaipvpsMMFd6otAHiA5qYASq5vNSb/+Hd/2bJz321Hpp8R3Z3WsUUw/g1K2l+zjJ3DbrMbW1tbMC+Lnl1WZqqnQmzb76zCpr+326UH2/9XgkTYRJ6959y5UwqHk3w2zgiEGfmsVojzPMBoTG50dA8DHIbI2FEYFX6/7e5hhKQtk0GATMme8uW2D9A2K1StVEvuICSLcWsLNnJfxvXrpEw7qcIe07CNx7middro+dFfeGvrzLOTkPUx/Z9P/5uuQs/++tP/UZdeLOnXf+H/pz/6my8h18i3WN/nr2ujcF1h3wSNAwWzyxrYE9Llq1nIS0a33mbWXMVbOnTjbFGpXmk7u6bL04BIf6dGx/v09ccuaGyiS8P9EV28cE179x7RzCxGhKBc4t+2g9QORxkZGVGxeUObWb8qG6Z+ttU7kNDd9+zT4syMrl6D8kJy9u6J6uy1BTW2yyrjcW4mq47gb0QwgldFMOCeuwaV7K8gWPrk28znTj744D6tLxT18sXHtZY9h88vol64UT7vjme1oxq5FjHcUttgSzF/BzoYwUDc/ciPvMPF2b13vUVvfeCN+szffoFYLasK9fQAKHaQZ369giLqBoDygFFTyxhgcXFN7/u+n1YYbVyszejiq8t6/ZtOMHLEamFVSyvk2vWqyitGQuxAfFuKtRMYs7rtxLA2VkvQzi3cWox0QXfeNaS5qQp40kAthZzimzgAE2zm9JZ33amt/Hl+F5Hvrd9378nhoYxO3D6ml59HU5K/2jtD2liua2ttC52wW1JURykFA1Usvtv4Qq4KsU/piae+rFcvXNXtD32AGE/psW8+pmpoS4+85RHysS1+dyndHta508t0FkKwVtbDr3tQj77tB0HtG7hZSnfc/m49/+KXtDA/JzuMaAbJt2dfl5YXy+rosTqwonoGM1DfuGaWwIJWCFfe0uoSYQSqW1vaM2mN7hnS4gJ9sKcJBQuany7iQRM68+pVQmafzp2ZkjdDfBTsiTqlLaSgR6dfuUJyz6KePNos1xHVBayecnLRHlhjRWunLn8bjrijvQdu0ZmXVvT+Rz+ihZuXoKe7E3vbK7syMhqHT281dfeJR1XN29lbHfrZXzipIOExeflV+b1WwlDV1Vef1I//yC/rl37+DzV9/TLUtYpxyhrvDatagLXZfLmtXsDyxmF/zz47LRIGrg/yrxXVqkZ17tSqXnzmVVWyaG7U0caqLS5EdOXCvPr7Ehof7nQbQHwfevd7TpYKFYT3kL725DfUWPNqcy2i/j1w32YafTrF6MbdQQRmlJotRoeqSmW61dpu6l//9dOk5ZJWK0EEgwdrPq+GP6+FhSVubCWG+/Wxn/q4wqkuNx1c2FpQy0qO/Wk9+Ia3aY7RlD8Kqub4eVrveNsPu2cmLW9c01ArqTlb4d9nJyhBWbPWwazN3Dq52LBHczZhM7i1TULktjCKzbE1fArj/m14x6Pv3qc6Cm+OEHr+6S1ThB3aM/I63GS/BjoH5AVBBRGYuQQR2djU4aMT7mJ2lqwR+VS7TfShUBpB3XbHXlLPsv7+M5/QyPCE+qF8C/Ob8tVC+uH3/gI40Ilm3aPf+83f1PSVM9oJACShLtJTiD6G9R008eXrs7r/9Q+q2gwwkjFExAuKYoDvf+iX9Mj7f0D7RhJ6y/0PaX1tg3xru2SioLSPjsXksydvEoLJbjKF8mrvNh0cAOXL8AXaGsVQ8G07m35+yiqMalDLWw+erO2EaOiiDuw7oTc8/HYtw75yW0tuFmN101w5qzId7IXYz1yzPDhGXq3pYx/9oD78Y+/XPHFtR2HcsndAX/jK35Na+t0pw+sbeW6eQ2EENbW8pT179+mF7zzh8qGd5FSw8+9U0wzWTxFawWAMVdYknHxa3VgG/Sd18MjDOn9pXvnSgrIb5PO8HWAQV82WQemQ7Ri1CTw7Mby+E1GkPcDgBZREjHE5PtdCJZXBo5Jb+PPOzi3IX1p2+WtxdhG3lH71F36ORne7PUU2cx+FT3dn2lyObtjWeMAFHIQNpbXcBNi4oR0KdIPP/+iP/7oOHjhCHt1Ue0c/aQne3D2iVmlTVy+epwN3qn/4AMJ/B1YlZXoGCImCpq6cdUuiXtQWyKFIol32LIipqWltrVT1yEM/o1oLLgyDy29uE7ekvFVcdMeWgggxK10k34bR26lu9D2cokKe2t5AtqL1A4iPpk003HLLLa1e9GV9Y1Ed+46rMDupAGloxcp/clvKJCDgUEdLPVaFF4IqLS9uqBu5eHH626QaaKc3qp/6D/9Dp174inq6B3CzmFagkXsO3KZXn38KbtxSvK3fERY70dARmHWr1LHzt9rc6RBNOm3HSa5sLuEtb9Tjjz+pBKPX3TksOyQsl9tdAenqGNJXPvPHOnJ80FHMDVC7WisgZXtph393i20wTnjs1oFDv/iOl0KEgq0gXPqt39faggf/4vc/ovTBOwGCJR3dM6a3feyXkF0BxSACFid2eHULJpTdWCIdDevnf+oD+qX/9ov6wR/4XT3/8jcUJZzi6R7Zw55GDh7Tcy+8jPJZwUhDCqc7wQFbt7IZUaPfCAHbmWa6kAxfsxWLZg2xAP0jdVWqOUhDVqMTd+qp734bmSf1Dk3IAz0tVbMaO3S75q5d09kXvwVPLbiz9io5DAYVtrps20qf7o2gymztCRDeXFEqAlDWA6D0mx85uZEt6rvXF/UjP/pDGmzLqMbIfgYLDyD9bAolbu4QjKJEttyDaxZmZ1WpLcGvl7S68opmZ69pYuIBJboHtbi8oNlrZ90cVvvgGKPUqQjSMIiF7XxbKwW0egzbUeqKTHzQV6N81mmjs1ajzUhB2rU0d0MTx25RP3iwvb4gL5kiwGitQ0rWNm8Adh/Q6swiGnqZLEk6Shi7qjo66qOz9mStCrHtqdimlIqCyZg8n/idn2mNTwyTH39bbeMnsI5H/+vnflJVkv3P/t5fKgww1JFVtZ2KcnYAJxTPRnhrc5rET2y9ZxgaWtCeI8dIW1nkWL+ixLuVLIbAgJB1jhSxuwjndaNrFXxGGGx0jbNXISiONdsMCp5gjwqyBT2rJLDjGfObqxo5fLtunLsJi5sBjAZd4WlD87r80quwIr/CyQ3lNmpKxuMqw7JiGMabBsnBg8XFBXcUh2CKnu/8nz9oeW0LHrkxnBzUD//XXyOPdijWKqkE8Bg/zYGmO/yJJftIRwUlYm1aZSR/8Zd/CoP4dfCONv3vP35V8cwAHcWKETobTEDei249y+aNrWOubpp/GxDaYfpWZ2mV7TalagZponetzN912CYkEAQ2X9aEOpYLG1rZyOr4nQ/p61/9rG47dpeef+azqqxktfdEt2ans6SlDhXVtAh0nmNhZGXGZsu6B+UHXfZ8/i/+uDWaienGTpvC65MaHBzU+/7Tr9sqGywoK3uqpI9EXiTbV4mtNqjiyPCIljbO6t0Pv1sXbp5Stp5W38TtuFFZ+ew2JGJVldmXUSlNrRebst3bAfIEfcYAIcUBL6u7SqfTautodxPyth4cIs6scQF/CDC07QQR5QzQqnWALUuoEaeFNVw7obbUkL75hf+hHCnRE68idP6Lesfb9eqZp/S1r1zUvkMdOn1uHiFjT+Gz4jnYGhLS88k/+e3WGDH67xdnNNAqqv/uNylYR+hj8Ufe/E59/w++n5zHKEAUzr36DHE9Rto5oHPXn3AVdSWUiZX4vfu9v6Wps1+FnHQoiAFrl76mKvnQJvKDoHQ+etCNcLlQVnt7uzt4xHpnLt7rDvgNy9+qo4rKunn+FTfiDBa/D6hv35hbTA8iv2wezNcqk3+hmE98mhDbUUcypT/6qz/QT/7ox9XTm9br3ngXTG9T50h1laLp8R0lMx2qbeXkO/rowyfbu+PkrKrC/ZsK9xzVOnRSCXsu+L/rm18+7x72stOsIg7GuZlH+WJdP/KTD2h4qFOpZFPHDo+heQ9pY/I5lfzt5GuvQkXSG3Fke49xXnnjIwoycnZmu000LK2u7AIWHekFHO0wb8GOVhfn5CMHWvmx1ZjYY03Sw3sxblzdAxOksxVXJmWlzNPXzrtwSPXH9Ng3vqLhvRm9/u23a3X9kuaWctqEjjZhXTmbA0NQVOFjvl/++Y+eXKieA+HCCqSaevI712FHF2QbqOywv/6xjOZvlpFmxEQkDglYVxgi8kM/ep87QMzqk595ZUoDI/dDJBAPNKa9vV8l6GMDZlElHHzcqBoiP4O+Pgh9BJfcQODbLEUay8cgMFada9V1s5OTikB+rCjVQM5YWrJjEMSF3w/v0+bqPMDmd/p5bvKcE/6Ndf6G6IytJl6dQbP38j6PMsEaaawKwEW1gboKgje+97zpxMnpy9d1aeZVDQyNamgoqkQ44tZ0bF344Piovvvd6wAQCIuL5Qq2KSrDyG3on7/8vCbnllAiD6orcwC0fl6D/Qdwu5r84TbkUp+aoHY9Nq5wGBblxW1JFfY4sb7uLg30DyrT1Yvb2rQOjAkuPX/tHF7kdwzKHj24swOLGr8VUhGCrg5BV5fxhpBi8MaNuUtkhYgGejK67557tbC2jcfE1RGzvemkowgycmVLOzXyP62KYmjPz//372/V1+GkMZ8GiT074GtoYB9jUtZj33pOU9DIxZugWxiKiSHmp64qhcV7J2yBw1IMoVjyawedW6qEVI+3yQMB6BzpR+UchVzAmysNRg80wrXtOUzRSEyvPvuCBagGMWgQY7gjLfjz2n/8b3e/oz1A0qqIRsYm3KT/tetn4MR5rc9NKb96nuvjBchEPwDnjYEp+YJSIPPgnmGMsqPnLiw4L6iVdqeuPH/5yV9vzc7OkzoCWllZUGdbSnsPjrvqtxYp4gA///LP/ZNKgIvbt09ebEEl+/eGlbMnlvMeTxXatprVFi6dJEfXaXzBVjOs3oNO2WSfVfYZzbMtuDb3ZUsiVdt4RVzzMmDnB1ja4d8dhFcnneP3lq8bNr1T1cyNM+rt6FFbd5/WiMnGxkt604lxPX32DL8n/XAfO9fWzre+/9636NZ9E/rS01/VN184C3CahLQdO9jxYz/5lpZVzd11/zFVcw3dcssxra1YGW9T5XoF1OvQ//n0V/TS6TUa4QXcSnrz3Xfo2up1t/K3iXb11EHeold56GcMKmnPe7FcayrGRs1qpuzRQfbs0B172gejZs8Zt+p098xhWzXku51tbQ1v8L4Yo1WAW7vaG9heGoNYMUwDcAv0jOlPf/E9irXjqr6SfvU3fgfxkFQENpjBbcOtlL7y7efBCq/O3JiirxgEILRrep5/8Y9a66sFvXz2hmbnp9ya6/zSlG6//bi2loo0IqDHvnsKmMfakIV4LA53rauesCMqiiCtFWHTKARXwXFlYt3vcat8Yeik21SNu5XyZadTh8dGtbK07BbajF4aITEkt7Vo58p82YqfnYK8Rf6Mkw7NMP4tlBFGvHL9Bogf1b6DI0p12UFQAUa4yPUqGhmEgi6XtLyxpejOoBYYOA9Us8HnrLov1ILCvund72g1dtaJE6A71gfLKQMYeXe21ubyunINJNYasdRs045RwPK2Nmh8sLMGm6KDuJGNohdQsbVhG9kS77EttNFgRoVcUSFfQkHiz1Yj23oGVXarDkAxnZ2ZuubCpLu7xxF/UzgWEvaQiioGsqo/q663VQX7yuJJO8l1VaBTKTAlHLHCjCbGsIMESYdKKtjwaBOpmA7ZA2cbWt6aJV+THm3Hec9YZ8umM92xLXBNo3OBMJA+llZhnY6iThNJ8jTk+8jhQ1zAp5s3JwmGmpt/9kHaU4CQld7bpsl8qcbooEwIm47OmN7x6CP6u3/8ptp7QwqClrPIxi9/8ov603/+hK6+ck07wXb9z1/9mPYfPmrFDzSvob/8s98k3dURDw397M/+rH7rt/+rZhZf0Uc/9GH961c+r+2tGnxZ2pupypuoan1qQzv+lvpB64WNqnL5HWXSPl24ZsuncAF+VyjAF27v083rc3DqhJsJ6eiKwtyKeuChTp27Ma1EI6iba0GESkCpvrD2dif0zrcN6pmXLypbbSqWCOrr/17Xj/9Auz79z1vKbZXdqqjVttmCgJ32ZhVKtqG8rd3qu71aRMt7vDGo8CA4VtHh8YP6p8++4BYsbJ7wwERMc3D9bDmoH/mhR7S1MIumP6K3Y7eZqTP65rc/j75P60fe9TH9x1/5Gb3r++7Vvz95WguL62qGIjiNrRUUHcGyp6RYpYYVG7WQKnVbCh8cGWjZQ/AChEkVo4VsRpbU1zXUh86f09joBF5VYlwLhBvCCW3qaxlH2X0Sr3lrHZobAi/sYT2LRIGtXobtCEvwt8lFrfbT7404IN7xFrVnLKIiHru8XNDr37BfU5eW4Tm79Pju+/fphade1kZu222E21jPk6pbWp4vKOmJqwD22NFdt98eUH4BDhRsQMe9eujEmP76/3xX08tonK598uQnIY1dWpi2bcs7iKV1zU1nyH5SJA7T7Mjq8FAP+Eom2/bpTW8I6tP/ek75QgrJH9TY3mVkQ0yJaFm9fQntGWrTsy+X9NUnSD604dCxTl06jY7Cydo62jQ9uekWOSyhWMGTBYpN4rrVHdrYQrIn2yqyXf+NQtRVcgYDHr373cN66G2/pO988ykQRTCCdr388nO6Oj2vWw4nVdhalD1odG5hUUPd4+rt3q/PffVpHT6Uoj0I1jw8L57U1nId29rGfUSinzAphECWvDzp7vZWANXo9omQZCySu8fialTJmqT+WCKgIqKsuFxT/xFYMhmvSCfCQE40bmeEFuE+HgVRvLbsnS9AReobkMVutWdOqJhdclTDEo1hrFWSWA2sPWFpe9NO+8DjST3uDESwP4xX9Pd0a21jSm+46w6dvXjJVYx88s8/o0fe8SgsvqB0uKG7TwTUP0BbM3H9ny/ndbQbFo4uG+rr0dUrsPhAguwf1sunshoej+iB+zs0P7upHZBna3VL2yX6RpKanwq4lao9E4O6cnlaLQbFaMqRwx0MyI6uX7YDcmAcZPd6ywonMaIPemWiFvFphVRVBpHYcHnHGEbImBDXbJB7rIjTaivsy8qBEkByA025+6wx6f4HjmGvRd124kE99uS3YP9r5ECf2tIRHGxT+yf2kaiXNL8a1lOnlhT3mHOEVGzmcLTYbpmBTX0Wag5pzc6FUgUqR8CCWp6e4T6knRUUN2EdBeAFuElEFWwLKLcCR4sBv5ZXjHeOd2h2LqfqRh3W0ADGulRhMBuQXoO7Qm6dzrQpGNmPb1gpPU4D72zANLwkQZvmsOMhTOcZ83D75DGKVSy66pcmydbYBZTMkrfbVs4f4682i2Dvc6yTb0bTdgI2U0BitetjPJssN6e097g8RSTtEG2MGr+3qxgXbjkWtAN9M5nl9uXxZY+8tNkCe2yP6VQbMYNen8faSrvt1rzmlkj5R7VcYaCtMp7/TOHYr0EWm7XgTY49Gb20LzO6fdnkvs/ytl0XG7jKvnBFvYPSWE+HJgY79cyL17Rdlcb7W3rwxLCuLpb09DPzWl32qeqjbY2ABgcjWsPW1ZLNn9NO+mfnd1kj6+R902rucCXa50uk0yfrVbgtjbCdnvasb1+kpU5EtJ3DQY/5MINfhs/aDhaEvPjrJ1q9Sdsr5Nct+xNaWtqQL7wP4THBwNh+sdd6x5cJfCvXt43UVi9pi3K2EchW/ezoqBCyzx2tzL3dQyMZfCujsku4KSGu5ga6afWfPn5HhxhAW32wwTINAAa69/n43WsfdcY3x7AXbJ7MBn93MPiOJnBHSkKOPCZDYYRWzmg7YZp8Ny1uj/PnBwaOny1a+WuOOAxHL84u4ze8kf9s7s3uZ/5qP3hxHhtc3ur+970n5tvv3MyPES7+YYhmLGdt2aO19YImN8qamS3p2G179fyrtuOvXxdPnZM3QjBl+sm1WSC6SxsrlgIhdJsowjbYL39sg5yd/7v7+EUQNQQyYi9fvCNysg5zMz1t5xeY1zZLNMgeNBf0od/h20S0bSMyozfA9wj51B69YlQ53eXVxhI0OnIE0QMsErWEjYtWQwMrDaFrLufYzZ2kxhDxlO3GtXmAmINpmyilXS6q3GPRPNyPP1b1YK+5PwyOmwckUs1DdyN0d07Qvgxq3Rf/3jWpGZV3mWMZ8eBzJqlBVNnmKh8jag/AdOHJ/W1LhBnHysa+dyHchc/an905RjSCVtEiTi5Yuxh01z7+WnRblBo62ZfbM8NrdgVrW5iobdgJIfzOCoFty4aBTqaryOewR8y2V7U0N2OSPqSf+YXflre2obp3VWdO50lfQb3t/gm9dHHB7W9v1HPKbdC3hm0kapH/a6SOBuMSVhqVb27n6ZsYapnhyrAvg8dqjlyJAWK9EcgVUAwrNoDx+I2+G2zt8D2CkQIKJezEDXKIh2gCKuzLINCkQ32nZg9XwmBWHQJ0uElaG2ArWeNeHga+kVOr4td8La9bulLK8zsrNqwiAezk6kzboHsimtcTdgbcrTzZJW0uUglPm8x1uc+i3tppbbCoeQ16bYXbDG7i16YX3LEodq3q7sRwFTOY8LQjVOoIWVsIMsVgh75ZP22rmnt6skVFNKYq/QjAIcyVPPSTBO2uY1/WNru2IYg5l9nCKt+snU7wWrv5nUmqGtcwN2So1dlXB01AyJ2Y7r3jVrfa/cwzp/S+7+/XmVNndODQqCa6+/QvX7+srnCXRrtH9JWXzuqW4+0E5RrpMq58tq7pG+CBp4SexZm5l53P4YvGEyfzxZxiATwbuKyTIyLkWyvOaM8kFbaJYiuRoyn2kHF7TID5dTx9EEHaz4tmQOAGg7q8Y2uRQIZtVrDo2mHkLdp4E4PHz0C+TV5VyBuVps89JeOhux5S3+AonexQDkbf19GlbLbMgCJ3Mh1uKtWMF4pZgQe2j6XUP9Ln1lSs7Chkih7ntONigqCCDWokHnNExu4ZTyY1fmivYp1xZZe3nO60yTUr/Q/BOi2KK2hQO8nIDvWygznberu1/+iwYukEwh22jph3qEFw2lmvhgo7OKE5kg2wbaXhB+fc7vAwIN6KUdzpSEQ1H3Y/YyhyJnay1yzd+C3OAu4cvl4GenZqVo1mVo1sS1eu5bSOgrFzO44cTGlqPqflwqpOXVwlwktaWazRt7iWVhaV35A7LNgTsG3z9BvbjrSnaE9LJ0Mev3usgXlxA9iw8616bNYguwVDC6uWryi3icbjzYnuvUpGJtQA6my6hLBwnTQotUEOAInmpvacpKHhQWVtGtaiy/IBv3c/Q+i8RLjlI4PA6ZlryvQeUKazQ93de9yewmRbv44cv0sFe95/OA4nGHKPH6vDCzraB2GXB3G8oPK5iobG9sI429Hdfe5RgokocqgsDe85gCZuKtPRp/H9h3FR4BVj2O7YkYMH1I4BPN6wxsYGddfx4+od3a+Ddx3X3lv2a3m9pP6+fTrz4mkHz+CPSzO2y8f+bV/uTHtDEl+QAdydgLCBNJ5hSGfr0eb01kvehLFfcwSi2HbluY1joFMiWdWhIz7NTxY02BchmbRrfnpT4SSprDNGn3r05NOTuv3WcWXzBXlDsOWK5fCG7r3nVhW3gtrYylv3GMOYQnFgGpJca+L06XS6FYQwGZ+ynGYPrvNCXjr6U0BwyHnkzOQc7evS4NgIUcy70HTGLI0gWDW/HULowdg2eDsIeOvA92DLCJoxYq+reiL/2IoMUW1/TFIQgu6+9nYjN+4EKa5ju3y2C1t2qddgntDh8xbBBn/2/u+xVDOifRlLdluszJFwVBdZlhP5vX3GsNOIlMG0AWiF24eJKHfc3mvw6qVvpuPtfDI+yBVpU5A8xzXtzvZl9/3ekUIhPscoud/Yzj/rk9sIRD8coeMaNk1nCGQndFj/rO12ZXN4KyE/eigMudpQOE36gxytTDZUqG9rcDiqjXneTzrs7JWW7dEzpNBmI6Rk37re+fZ79MTXZrSVz9LfFLBfJqLDircHla0sq7iEA3f19thRoIrH4+54estnAVvKQlP2TXTyWhN4u0XNiuUtk1G7JMJsah3BR1yn7PQtwtT+AwUMlnfQhxggvDsf2YKk2ZfjvzawDKs5kzMZvzdSZuc4GHu1Ejjz+ybO4wxD6jDnCXALwMXluO/ltCCRYRO7dj8bPGOmNioWZ/Ye+5z7grS5a9sf7mcmtskIm4lyUcaH02jzWmN3TtWuY/e2qLURsT/2IGL72e5jzmNzsTZYvNOhnzmmIaA/2FAskleuhGPttJuhuIcDNvdlbXAO4zofVDxa1pFjFV27nFMd+dXb3aM1O66YpvuCXld+YI+NTodStK2mYiur/oidWtYGZpQ10pfSeiWLVg+pyuD7sB+XdVvcPR0dbVaASQ5IKUXkbqxvq0R0uZ3RsYRKdbzPZr2JTOtAhJxsBGXHtJ3LqxAXXt+DdJi5ftORKTPYwECXooGglnMt90yDUJsdLo9IJwTdLivgi+TnoidpJxQRaSYn7CESoSiNbFjUmc60p88hrXAaT9OkFu/jczbRQIrG4+EH5Dbb9h2AHjfzNc1MX3R79txJR9zTruvkF19WrWakx++0o0U8UWEOilObczdqBn1meZSAIQ6qYPdZ+nYoPX/5E0Lj22mlJFc3MX9t4QwDbMc97Vc1m1coFdLVm8/Bv9LaM3pUUzdPq6f3EAOfdLYye9qeKFMRABjk1jiLSZ0QKWX3+HVvwyQU97ZiM0ie1V1bGbPVYBvttf0PRtRqBGI2v036yiq7scj7qurpHNO+/cOqeRbkiaWSLTumxRiqscyjt79RSW9Rp194iWaYyxGhxpAJG4MVd4IaX7ZuZbNeVgttpMkBpPN2i7xdRmvw6CWHd3T3M6h2PM2uUd3ncZBqaRuY2lG5VuAVI2s5RZFmdoiZXaBOpyzabb7bHMCBOQPhpAcRYNOCNe5pr9sAuhbyfpMllhMtQi3CIjiIHULU2nGHxrl7VTGk3QOWSftpL82yYhd/KOa2HZmk2l3UM9Ytd7BSvpC3K2M4+z/yhs+WUQCZ3g4FE8ggtKhtCfYDqXZUTwc61lY4u7viunZumz7DUYh0e0CHQXg6nSTaiHbIY63CtQMRiG0HKLmuLnLv5NUsSqYCz2ioVLV2YzcnOz1K0uDMyAD3qUBQUTz5hqKpuJNdk5eX1INuDmfoP0Sj1UKfWR62lZITb/ywQniBg1miyB66Y5Mgr6ELhtiFSzeE7j+M2tqt2DfPc/kNAzjKwfvsrxnd5S2zO5+Jx9vcJIN93u5jZMOdV8RnHvu3f3COYca1HQeGBpa33CMeyMt2sqSt8lh6sLNEbQIl5whHSwcO7sVRzRDQGqLW2mntmL5xDQlSVz9ErUpUGqtdX92SPRAoica3Abb+GQq02cOuubdbpubeu3ILaUSeNVXQwqG9/N6i3A6msvfYkZ5WJHj48F5tbGwwaMi6IHbAT8OtgKavzSpk8/fplroH+tzvX3j2irp6gG+TY1GvkrEwA1lTz4BHEyM9OI5XmXafvvXlK45QHbyjR5dPL+uDH7kXjZvQ3/3+E+qcGNaNpQVFghBPULJWDqtc2eI6pNf+fn5el2fvgcOtcnWTaKKTsL93/NR/Uy2bdQZtVBvAQ85SiPuyPd62K99OwbLCPoNN+zIj7J6IswvP9mWnfbjv/NOOt/9/NaztArYdyDYARmpem0DgK4BUe+Hrn1coAIwSeraYYZ+pubV/0kPEp14kVGF7k/BmcM1bMHiWdtpjWcf29Gl1dUW9vV14tm3Hjrv3LC6sOQjrGuzT7I0pjYyOIM+QUgya309EWI60UOc/g/ybN2bccn+A10r2bG0is0rfrELcJJlllzpQbpq5dwDY9hdRGcbogc4KkjPVpnAwTdoL6vK5q8BzyEV4sxHlPSUtL+UUqAUVhgylOqIMdAiHK6FKIgxeGGerIY2KkLOathbs4aekEiu4ykfUO5FUO1xh4wZjlqm4wbdn8xs62TjZ6Z42vVrBZpFIQL6x/bef7EjbxP+6Y82je29RqTKLN+eUStqDe23z/oYuXn5O+/YeJj+2kUvtMRxRRemsPefPPUkmHKXzcUfWbC97OJxyOca2doajMbcb0x5emmnvcmU7iaSdGpjh/Skl+G6FHvbcwMnzp5SwhiGl7CA8+zJpYkVc/T1dbi9+Bag0tPCRF23PTr5SozNBdbg9e0Y+WsqubjhDzM3OyB9Nu5ONQtGA7Bn7NnNWqwW0xu8y3W2OfNmEickfD6PXgc4+fuygg8723h5NryNZvHGXA+2sO7wChLHjJ5qOM7R2Ig7Ww1Z9B2YYwbHilXiiR8F4CS1t6Sku23BdzZKycIAdX0Un7rwV593CkWkyAWKP4C6XCKq6OZQpjyC8oql2OwKyv8udGdA50kE7IH+FsrqGEkq2w19oRzxtxWxV83tu3uB+oCNx42vv8p9sG4oo0UW7oj6V8wsQrUmVqyGAye/Oh/R7Y0BSRNu5dVfxfnPmFbwQQlUrcREiHZZWrNbpZFX2NPkqhjBIrFcgPUSQEThjmbZmGoKouIfAkZtty65FrT1ayBYgokDwqWe/DQpAHvDKhpE9d8oKxsLY6VQHzhLHu7edgcFhJ2Fsa6/tw2jv7JSdyugPReh4B2nYj+OkiUKLvrp6+tEaRtJ8cdmRGIPD/bTFtvBH6B9pCscV9zp7/iK62qtjR47p/jsP6OlvPQPB8+n+B49igxIGtHNyYd/oUDuHyGbybHE/ClmsGhmlz15Pkr42tbW5oa3lMojg0+z0vNJJW5TZVP9wh4q1DZwjALEDiLw4B1FYK/i5R5Wc34YtS0ikBo6bUgk2ViOvJ63+G2VitXFLG3lsXlIF+LdnbthJVELi2YPhrd4tEIK/HH/gtpPWWYOces3SdwN6T1Ivl9TZs9f4s8689BhUPqKl+Ul02XUXhUNjx7WRLbmKIztxIhqN4oEhBikJe+Zn8lvQqgfRNpbbbLXGIqCMod3PZQiSMWF+rgKxLXK4Hepy89UXMbbNYTfdZnI74apOfo5GM0p32qOb7MEE67us9jXCZJMfcaK1q2cAZ8SBiDJzHlfS7Qlpbd0eEkQOHh5zbNcXZiCIgmQc1KGdhgTGuG0ywg6UmZ5e0MJqVS+evqBvPH0KAxIxwPfM/ArOVGEgU26d2nR9ZxcOhNIoIScDEfIpkWOb6cIJBEypiuP5sEvd7QTsG+pSCgj2xwgA0k8ua2f9M7pg6wq5285w6exJ0xbbQFchFQRorz3MNwIC2UMEk64Saw34tvPU7EiwMH0xBu73R1VC3u3sRN3DEqqkFw8E0Nc1lD7pi2BcItQmKWybdHHLdvk1tbF6WltL17TEa+2ZfTSUfMh72tNdunbpW8pvTim7vaz5hVmVilu6cPE7WluZU1f/MNImyjWJDq9Fbgh4CrhlOFvvNTlgBg2R5+xvDFi3vap2ZMnZl54in9pkBZYi17slNgyf7uhQqr2T3B/W1tYi0YHUMGLG763MpQ2n6+jsZkBh1Db4JmXstFzaYLsWTfL09I8rBJMX0WKlbwmMH4JYWq2uFSNYmZsRPCNMIXtAf6OoTBvEpch9SBnGzG3d2goXY/EYjhzWwuy69k/sISoLgLNNkthglBWPdJHyyIXbBRyC95KPrWAily+BPjZXDzK1g5zkTLumnanaCdrYAgTZRPUSkbxZBqKt/XnCzKRRQbniBoFY5v4JIjwP1yjgaBBdbGaPzrMDBgrVvNumZs9m8PX0jZ9cnJ6Vl4ip4Ka5rRU8uawKtDu3bVqzoRTeUi/Nao3B9njshNs5Bi5Dh60+cAWKvwVNn4FRbQOfC7pw7ZwGB/a5uVGrWnNlLVzHzogBI12HjESZVDBSZgTK/m1Hs1149rsMOtGVTLod1AbtNo0aBhm6egYhND5trcwDk7vSyOST7fPp6uoDSTrhXGZkmzCxlZ2ANra3nGa0GqpYOsP1MK6PwbWZso11V0xgTuGOWUUB2NMle3v63BEuPbDueKJTPd1cO9nOYHfAuu0wH6OINMEX1cBwWp5ACWkHIcS4TfqbbmNgG3kFvZ3Kl1eU6cIpsafBLJCI45NjN+i3Ux2QTN+OUvCEtY2sNjdLGhq1I55D2iavB1EFRYipPRMNuu5STIS2bq+skhYNQXkdlLO5cgQPTo+CsXVq9FIB+PYcuOPWVnF9Cc0WcRutbJYniOeV8xCVDfzGjo/B++peckFvOwNNbgXSjWS1Z4aQS+Q8jIwtuXBYsYSdIAycJqDt/NZO7jeIhpKrWEH3whSDYfIrxMLKkc0T7dBtG3ib9frGP/w5OYS8byaELNhKj2nvWLpHt9x6J8CCJDn3tGunTanaycYb20WNjB/U2N79OItFGpd77cuPZ1+4cFE7sOVke5vi4S4+EeYeFTQ1BuDtxpzrftqK/e1MkZnlBXV29ChKp+zRKyb9TcLZJhNvCN0OF7FDiRvNkmP60YCV6thRHiDg1pZSA7ZTznbS7LahTvpxcrEFrEOg7PRUm8AwweH0PX1s7pRxriCpCsj2J3DugtYhd70M5vCJfZqfWVazClvGwYOWt+mnseSSnbNvFzJJCEraQomtC5hctfO0PUPDPa2O7l4tLs0waFD/FF0pR5Xs72TAglrZXJY/HlJ+2XaTwyKBLtODKZhgA8+PJ/rQl3uIAtuVw18Ijg2sTeNZZFoBWiAIBGHI5aWzWl28ATsMwRKRXKUW0Dui/Xc+yKD43TmBn/79X8GgSBca6TXxzJeNWefAqA4dOep+vnHqCTcDZStXtnS4CfEZPnhYQ3v28pq0SdS6iX4+u0j6sB1JtY1V92z1WiCp0fFbNHXxBSIdhksqsSVJ28S+MD8P1zB1EHOrXA1PTf0DSQa+Wyvrl13tVldvWKE2kKnkdUdp1nI2ZWpzAJYHcYg1DNuGU4MEtpDQ2CkqSjTWkDMeK5qoIIfsUEigeWMtp80torMHByk0XBqxGTqb2o1ZXSykt63pV65pTxJOQtAiRGXNIZ/Z1A6es9JU4z/4CLk4AE+47LaJWDoskmJ8/nDoZM1bRwohE6JJlYCScq5Ofi2ohB620y2xoSEDKcjqjZAEuTKM9gCQBhwiEXzkT4tom6qwQxztyaQlGmps2h4wtDR9RVvbF5Eu8+7Ir3q16Db0Jcm5dgCsHRkYDnQDMZuaufQigwjjhRASo8CRn0GABYMc82tz5Hw0sBfPDMbVJI96IgkIFs6GQTdX191qUTZPhOUtXWxCZsrIF5/LU+4IQDSiPcJ58uoZxbvTWpxCEqLTvbD0eFuatF/W1tyynUwL3FvdiBcSZXaoK5QGr1IVrmnz0XVglhCt+RQPpNWAXAdxuJrNZMFVQgRFg6gM4LgNbGpU2VbjbB7fWLHtq2/VI+6ksEbBR8oAFRt2brrURnqyZwK3tw9yUTvalPcGWiiCJDm8oCpOYhrZdLuX6+XhGAl4zXZh3fUhZ6VTfj5DZHvau5OtRFubY612Zow9SCwItrSiMEIubls2jSh5ozbtSL+XKgp3h8mFwEEFeUDO6cj0AuE7Ts/mSlbjW1OSnIIdnW7OF7YgRXkVZhfU4LpNkn8o2qHhjkEtQ06MlfbbZgq89cbNa3SsjcY1tD63DYHacHmyu4soWpxjAFcxsuXDjLoy7S7SPeQc07/2eE3bjW3PJNyAiKFkFEHi5RnkahHtjIPWd0rk1wltrs8iBbe4dpBUM6DJm/No9SRwIUUbu2flNHzAHddYWpvFKci1rSp9YnDxeCuOuH5h1iGPHVExNGY2BIaBKisfDviRT9UIg7rK4Fflg0NU8gEknJ0hgGrYqfEd3mEzYzbRQt83YFddDK6dTdvZ1aaZGzYt68e2pEXbIwGi2gJCMU8qjYOSkLe67Xoj39omSitfsjP8cnYoYTuIAtfwjN0y2rLDR2yTVITO2rRirRpAj5UdnffVkQjkDCsDMVJj8sQwPhTocDk3HuamDeCCfFmoZRWw5T8cu0XO3trM7RqFAWj4ajC+HA0KqXvAZpoaDPAwCRDHgWjU+FyltCE4N/nQTjpDW29sO48vVbIutwZbdjIqBEq7Cx87NkEANBVxBmtftQR84Tx2FsjA4KBzSHt2hD2JuumtKkiU2qSkrYB5ud/WZl7xTAeftYH1ot0xCp/fa2dx2no36FKqVHRz7rQS0d7dh1HR3ypas1wlStC2tm/CjsUyntERy6jmz5HH4SzkYH+jQ1cvnlOiK6W+vm73jAp7umchm2NAfTiUH0QjTcD2jXXHyZlbW3lNTd8gV9umU6RQOuZsW4S0RAgoCyIbmxLpMt2bQN/bjn0gHMJXw9adAzgass2KEQPgtueB993bqgFvNh9r2/8a0HQvEetKWgJWDcmbaIAlcjvaxuq2TNvaaW+ma6Mh3guDtLlj25YbgOnZQSl1vNKm9luQsEQwRh7ZdLNR5Y2ikyC2x7EGKSmhK+1xqCZTTJPW7czsllVuWA4HpLmOocvuCovNbROFtSLRGXIVhXbspTFaO/XRWIvpaSNFdF0RkvBaA2bKve00GldFwcDaU1FsiSISzzDUHs3Pzrl1VMKL32EgZJcV9rfqZXXYboG6nfhagFvwefKrH7i3o3l3cFqnCHCGOmTHYywcUhoMgl6xThXJ/QGorSeMSsA5S+B4LGnVpgbXftJXxT1vy9tIy0+aCnIdW6zBSyBzdpAGzlrMIV8rwLgRuqoyA92omyxkyspk4QuQMFsHzmVtOthDP0gXpEVbm7Z1As/977jdMjUGBc/xTLNWlNxWIC/ZCfC2TmtPQLOMaNFjjzs2Zrt7xrB3N2pI+mYwW3CwA4+t2M7C2G/kIwRrpOHFUo7PMIgMkM2mFfK7dU7JdIJ729Ic0JPjLni+yOuhCo4VtAPlSgymPdIR8kFH7Bo2kIYm9gAhV+mIE9liSbNVxMNtChPiY/XZ9MWManyiSCSm7FixHZsJW3MOEU3bZIkfxVAkGjE8Dh4hpycgXgM9A5rbmscxbLm0wmATkeEOd7yRF2ZuA7q+cVaZdC/8YhPHh9DQrjDoIxh7tRHgfgPKb81BTBkzOz4UO2+5ZxYgo4hmtz6Ng1ihnDusDiSLocW9NfJ+E25iZbjArW06jrcl4B9ZRY19Y+NtpGwEsmrLivbvYjmHrk84zb0GabQD+4wke/78M59vWcSCiG4QXdGYzfPSWJeQbEXHBpiLuK/dN7qLuu/kCPv5eysv5j0BDGCnglkNU56BMQHeBCUguFzb5AGexXV2V2p2v9xyn7uned5rC/hc1+7mKhj5nU2QVPBmfIQoInLcJ12rX/vp//PFL2360NKF3csc2Jxwt/1EPQzX0OH02Wd169E7XSSev3Bagz3o5Ug3/Qgi9ci/i9chZxmVYM3BoO0dlHrH9jBANIJLmZ1c33F6Y7Im+HafBm+Rzc/kWNvDZH0pg1Zu5ZU2uIIEPm+nEtNbkMnaZV/8jrxu73e1bNjStR/T2BLm975Mu+/ay77sPfY70Mv+7/q4+93z15/9csuHHrX9fFYWa79yF3Qhbq/tLpsZRDu9xZfJOxt0V94TeG3AeM0MFmUQiDEXWdsFrMF1bUQqNNggFwz9v9e0dtjAGlGxKOYObvmQH9ygOmi2N/FetwYMUtiyouVf+7wtGrj72mVfa5ut0ZlbmKNiNl7YNZA1w65jbdz9DnGE1Z469aKOH7uXAaI/QOYXvvivqpWuEckZzcxcgM12qb3fJg+AaiD8wJ7jGh6/iz5CNEGdHWs317PnlSPaNE/+tIWbUrGs+x98hFd4FWSz1hk5s17a+3d1sX3Ohho728+002btLNu48iaDaytXps0mC+0a3MaaT3rYrZy01+x/hqJYgr/Wnv/PIP/TF7/Scs9o40Y2SW47Ecxz7FHe9k5bzjNRbfJn19bfG2hb/tpdzrN/WR63an0f7zVCZGNpEGGFZmZT/mX/c9e02iRbT7VnUdi88Y5bNbLogl3SAMuj1kDzYpvwcE21/xkf2DUHDuh81bXJKi5MQ9oea/u9lcPsDrhNMe4a1EaYn+xK7vN4KJEZ1zce/zQyaUvVclYxcnPvwH5V81e1v39QX/n2WXWO79PlMy+oB0kVDcQ1duAOt6JkW5hHJg6SGqJcseWmTydvXCMXbunKlStSwA40T6i7fZzBqujgweMaHz/KOxlkBsvsYM76vS/3Gl/WbxsL67v7N03+3mDZLJyVIsdj9oAFL4rFHuZHqts1sBsLGy9rj9nYPuYbHN9z0vprD9qzUTHA8HAzO0DZPM5Kd6whBtvO48zwrxnKSkZuTt7U2ro99DamGNLCIsj2k9oeJLuR+UkIOAzABD0tO6QxoM99/tO6dvU8+TWvwf5+l2N2yJV2jIhNNVrnDYBtQ5x9ue7ZINEeI3juwUW8aKVH9hYbONcucn+1mgdGi+Q8y3UejAJnpu3Wb0MBUwCW+/xEsFWVnD3/CtDfRT5fU4bmv3LqlJY3anr5wrS2kTf2ZJcf/uGPax3mO780p/ZUHN05r6GBYbR/WjevXUK2bOhzX/w7zcxd0nZuA0t/z/kaRPIqEsurq7zv7LmzuuXIEX6zSyCffeYpDQ726MWXn1GlntfFS5c1vmeCDpkLWmCYFewEe+Mx5up0lu/lahMpVXTj5cqR6JMhADHj+JEFjzmIjYPn9//6d7BPTR1t/fIHO9GQRCJxY/BmdMjyq73Ztm7sRoXZ+rWo4F2XadTQ4Ig7ZcA5DwNskWORa7VTkzfPYsSXIFnmNCUl40BQM4d3W22VESYP0WOjRERD7cOBHr373R9w5S9t8SQoYXtkC8ojQ8xudguDKfPWGt5jJTtudwJfBnv2CFx7ZKb1wLzZZqkM7iogjG1htzbXjPW3YKlBny5ceUG1MkgDqQn5GmoEglrd2naLGTbvbEuUNl/cqK2Rkiryot9xDccf7rrzfpQFDBjp9Kl/+FOtbaGLub5NrlTtHACYcSBYUzqZUHtnvw4euE23HL5HlXJDoYhXL556Vpcvn8chQR/g/r77Hta+idv0yisv85mkJkbH3EkMrl824WTeTPBduXoZtLHHjkW1sZHTgQMHnT3MNu5JAwSlHRdpq3aeP/uzX2y98Oo5ZTduav++MYR8r3yBTvWOH+DCMEfyjh0uYhHSJILsyw4DcgFlXoMh1tY31WnHT5B/rezTwHhta0lPPv01Go9hIBmlss2RWjGeVWouOaliDSiVizDRPi0uWoNs4T7sHjTzox/+JZAER4FcmvB3M0pcw+DIIMzc1bpkUGR5Z7dK0aO11SX1dbcT3ZYTvVzPCtb/X4e0AjbLBv+3mgRnKBDxVqhgDtekDeViRXY2tkW4TWIYfNrUX6mUd5Ue9njfpeUVDY8M0//dh2P90+f+WlNzM/TNntloy5FW4WLLnsCtnQUU8SndnlJ/z5AOHzyqJ556yjmj6WebCzdVwji6lS07G7Sro1u99KNU3FTfUL9mZle1vLm7krQD5NvybQVFYweWWpSbI66t2JFcOBj2ttovey6lb//eyMl8MaSjx94OlAwCV71a3cy5R68M9HTivTsYyyLEKuaBPKLSAzRYKYzBgjWsSsfPXzqtlc1FGrdKtCJnoPt2zt9Q/1GuMw60Dainq1df/MrXNTlf0OJyXouzRS0ubCMnOl3B2+oK0Ya2Mall5+daGe38Ep2iDRfPX+DaG1pdXlIE6WXVkaGQR5//3D9qZeUGQ4fwT2ZURt61p1OujeY8Nqtmy2oWVfZlA96WaVMJCDft7U5tNgdm/G0e2KTU8sqy2jvQyDiMlRc5Ro8j8AP9NXKGprUZvM4ujM2gcJ0nHv+mFlZKKhRb7uSs9bU8acJIZ8ohUTlfQQbWtLW+qqmb13AkHz8XFY2k+Fl66P43upNuR4cmdP7cFXRuQ6sbq1pZ29Ti3BK5vUh78ACcxp5+uLGCLi973N/tbE133/E6jQ/u1749R7S1tKok4xKjzZ4Ddw+29o6f0M987JdVymFgq6XCoDn0J2mYL4/zequItA7nMaBBgS2vWe5r7GAcy938tRI3e7K/W4wn0hYW53R0/2E+58QB0GTFebskSr4a77FyXFPFVuVv+WaXMdrpIDaPbXuDbEKhQET19PRgYDOyQTkOkMuRt6pOplkJq0H46tqaCBS99Y1vVGEbmLVqykpNed7b3ofjrq5panrazWwNDQ6pl2teuHjJTZb0D/RDtvJqg4tsbtj5iSGFiGI7ivDG1UvqGxiUl5GwPu2jTzWMs//QEbfubViytr5C3rAJkLrswWjm3AbNlhNtqtc24VWr9rsQ7TfOQeCEfdoAnS5euqF7jh/jXiCRFdnDnI15m12MetmGNSuCsJU9QyzrvzmboaedNDaL0x87fNBxkmS6Qz/2kz+pQGhHB/fuk69nOH1yeHAQ+n+UHGfbSYzWt9CAdpSZPbkC8c/3JA2zU6xt17vVRcXDAaIy6aou3LH9vG7npMeAaPtMlEhZXVtXrz2fHrZsOSIas+oJPzffLdlx148mgEODR5DByA850OSQzVQt0fDubqL+i1/S0aNHnSwzCLIyHHMYa2MaqApxvQYo8vDdd5DDxt28dCG7rYFum7+ed0+BW16cgtGmlIqFNEpuGxgdVQRY7mpv1/Fbb1MJxz1CLttcXQEe2wiUJqx3Qv1Dwzqw/4DGR0c0zGfs8M4H7rvPPX02Gg67qcJUAiaNvFtfWlQXUV0GOYzgGAoaCbLjZMrVKg7ACJBKLDptxculmpZPC0Rcb9+AZW9VcIRdssh3w2xUhdVyWXBZ2ZA9tCIJIhh5tN2Kdvx61uqzOnt2g4wgWJk7q9H2mOCM8r3+rbedNMLblhzE2DHnaW7akps3LB8BRdZIex6aNc4mBKy2yqILW0O+DMasaiMIlJq8wp8ZIJ+XAVqYV09vJ4QH1sjr9lwWgsUNtk2i8xI5xyodDCp2XJ6zCg6LYtN11kGDVJuVsQIAyzU2i2Tvs2Bu4JC2L3Z4oFeHD+1VKh50B+HbhLwdKmiLEHZW5RCDZGmjq7MbJ9nRnv371CxB2uyAfnJ8hZ8nb1zR+NiIVufnXW32YH8vsLiqWi6rPDnRNpJFomHtndivKI6dSsYYRNJAMUefqtoAPQa5z8L8rIGM0hnSDu2wM8DcmZlIHHN6O9TfxtUWVGy7p53Xvbi4BMlN8XNAdaSgsWKrRLE6NDf7B4mzh2NG+WyAILPrmQ0wpKuDXl3dUAdpxwbEgub573xHGRzZcrXnA//h9a35uWWNj9yu9z76TqOiu6TC5oVhYxYxdhObaDGZZKU1dkL51atX3fv27zvgImITqWTkxSY47HNWE2V60B4V/oUvf0Hveec7XTVmtW7s1q5V4zuwTLS//NJz+pd//Ht4wF06fvw2HT1ykLwEjNn0JNbKEjW25mm1W7Y4Xthekq9eUhnj26PXT1+8rgbXKhLFEe6fwMNtitWS25ULp3EwoM/aZmwbzzDWa59tYMh4Oi57eLbbFhu0h/2ZArCTc+xoBJvKhKkDp7Zb3pzXdiYaom0TNcfvfpA01nDzyrY5Ox7JaGSwV/sOTPD5mrbzJX3hC19wNplfmHmtIG8He43qhz7yEQ329sE9PHrxhZd04vZb9dLzz+p1Dz4ge178NhFuCDYLAr10+gxOtqLlpSUcPaXXPfSgbrnlNu0ZH3cBcuqVc7rt1mOuKqeNYPi93/xZBWPGG4jJE/d0t+646146N8TFX6cd8N4iyyKnwTus8OvlM6f095/5Z/Jgn4NJ80armc5iGGu8eazlA/OeeDygj3/8Z4DlJjc+5aB1+tqM9u3di8H8bi3YoOln/9Mvqqt/0OV7Kyyr4O2GDlaMboehW+MW55f0B7//eyrlc7BQjI+XmdB/8elv6dwrLzjHW1jZQLokdOeDb1ChlHUTNZ3dXbvOA2xeeObrjGwQImh1x1U3uDWcpzeTUc1KVG0aFVSIx5FQ3DREf4t2Ug0QaF/2SA1LGzYFa+TPHnpmbS7S/4ff9l4V3Wa6ljbW15wT3k+a8OJQ/8/v/L7ueeQRtHTBHdlw89JFSJftefK4ef44KDALWvzzZz6nr33lMR0wZCBCrQPNwI7+x+//L3hFSbfffrv85PmZyUnNT16D1fth80VXrrO5nNUXPv/veunll3Ts6BGHbhFS38lf/bg7BdxKoHy/8V9+8+Qr587r9uMPwz5jzjBG1e1AOW6ln/q5n6chy8BQA821ShS0ICFrDDJwQoNNTzLEOIV5ek3ZXEVPPPFdBjwA1IU00t+vjnYYKZ+LAhuf+vSn9bnP/TvOAkTRUL/f5miLEAkIExFnuyhsEYEQdJLksW8+gWGa5NYDIhuge+uavXZVpZVVSBa5iogKQ2p6hkeM4jGWIcWIYIOwCHl8Y+46nTa2HFEqRIeDUU2t5/XS5ZsamxhViHbfmJrW0npWyxvbWlje0Na2DUDGvXcVQuNKmWpEBHnRihlsSTLPAB88dodLW+aU9shce9RtwFvR//rT/60T997Pr+AjViseCrrDeG1ZxAogjHUzkqSUhD75t58mvRzRfriDTZda2dIf/c8/1sieMfJ8u4Nn2+Nse7PLlU23fm0FibEYORZC+Pf/+g8aGdmjw/sPaicA8cIerz73NDzFnlxal/dv/uWvNLc0rem5K05zqhVyEWmh8rM//4uysyvstH33CC5erwMzdspgIbuFIckDOIEVoSWTECU8OUh0hpEv3/nu0/rWt74D7DynrwHRVjxQZCCnpm4onrQtolU8FtKFgcJ4XcDYMIBoKy5tkB8jLu1dSbRgBxLsHAMHPMIujasbV2kQ9TYBQjy5CHL6WHawiT0Qg/wImtgb656GY/581MGwrWI98uAbYfe3YACTfA3YbELBSNotH0YT3diBXEm/bevOm976DnV0DSkIybQcbCXDhib2VD6rjTabGAGyx7ocJ7V86Ytf1tHb7nQoYc9vBI5ol588O+fyZzoVc3+tysR2Rgz39egbX/0KnCbqgsv2Yx88cow++dXd2Uu6SZCzCSYGuYVTtXD2BszeHtpjaJOC6X/r8W/s2qDUwhFaindHla8XMEREXtuaIk9Fp88+D+vNw2ZtUmBHX/zcF0WUKw28pfHkzmRYPWnYmyeAsaOuVngLCGmHHNgu9exGDqKRdyWqRjqajYKWVmaBtCYDivCnwyurS9reKgFnWypmK0QsnWdALJLtcwUgf5Nrrm1sIWeWdfP6kpZm5pXb3NIWf4N4bpUor+AohiiWHy2qy42yi1J7NpTtITJGbqs49uBKfwPYq0JcWkRRqY527eDaVzU02ue0sJUP2KkDluvNSPZ8WPzAyTQjM49/88v0F2gniYdBLS8wnWAwGhWUAc5ptggiGbs623ESpCCBUM2vq7o5q+LKda1NndWl0885lLN54+2slbqapiVdkedtl+bG9pobA5thqxSqWrh2TZWtRb6/rNzidc1eelmL189zv6YjwbE0BFfAvR2rYc/iwfnAF73y8ilitrJ7gCyB9tCb3y/fLccHT8ZjnXiCPXRrL4YxHWrrixWE9roSbXHgDtgLExXkCCu262zLqK0jaZNJSAqkEjLE6Ht3/4Cs7CWRTLstobZcdwLSNAY7tUeyWgXl+SuXgJ42V7ZqB5SHDMphvMl0m2OZnZl2hHzMscxDR0cxoFdHxobQqb0OpmyNeu7KRa0sLJNr2+kosOQNqmN4HAOViAKDY7wePewnOhdnp3CC3eJ528NsdccttGMtn1XUIoaBm7fHsSO1rEjO1mrt0RA9XWmi2w7cw3Q4RlumAyiG1dJnUxhWYmyVnKZLfeTNfXuAe67xyiuvEr2O37kpyW07hc60eDZHRIIONMzaaI+P5U7YKgHct8jd9zqEMUc7deoFJBF6v4ET4HyWBqymzE7iN9psOjgSTIF6cRSD5Vqf7rzrLghjmxrFrKZeeVaeolexNlBhZnlT9pCUmYUrWlubdY+crEAMgtWCuptlDZLzerw1DSJBBsgR7YR+J97WS+4dxsMTaLOMAury1NTV2NBIq6gRT0n7EmhnInkQmLl55jQMOKfKxqIGdgra761qeCevUfs5VNe+SEsDzbxG8Mq93qL2+3PaF6gpvrGg/VghVd7SwvQ12dkbdgRqME0E8boPp8sWSsBbWLlc3jmUGdIDCfJA2nKbayrmttygmDHD5KcuclgE2O6IR9xD3/zwAk/DarVboENu9/HURHJXso3PkF+dbLOqkQbGrskXgXB5yG2kIR8QZwsJhKfylZwb7AgkMrm1oER+Vf3YqaO2rRHstz/qVRuvDTZy6imtq6eyobbKskJE6h4Il+099nKtLJ+N85nO+rIGvQUls9Nqayzq+BgSLdbSsUxEd5K6JuJ13dot3Tse03BHwk1helXUwuwNdY0O6PDdtwBDG/Zs/8zJ+dkFRDms8IFH8LoynhJB321rfX4as9hjNknOMEyfVV4Cq8ZkbSLANrx5GhAkOhXB0UyGuGk9WGMxu6HMQJfGDo7q3PlXNDA4oLXFNS1OTyEhyON45bbVJnGNBgatw5DDsaiLMDtm2dajCxCvAvBrjD2ezPDGqq5ffVWnTl92uTcYAYLJzfkSAwMjzm+XYd43dP89J5AsQaAzqHNnLxBydiRUSCXaVTb4BQlMBtojFMpApOn3MlLMjmPwEU22CmWdIzhcnrdFBg/SxebOlxdXXS3Xem5TwyNDyqJ/EyGvDuzpVT27rLXlRchPmtAPqcn1kh1xDR3qlpf2zK0VtV6qKgiBq9O2bSI8Bpu3s8diyZauAsVxDBkIV8j3ca1s4iA9ndjGSmqlG3OLOBgo2t2p9p4ep7G7e3pJjxuqldd15dKL2lyZVk9nm2Ihk6vk5T/9499q2RysnTHvzm7CAMYUbe7WILWDN8djKUeAbELCqP3E3j2Ia1sijGNEH6QhTd5qqgirdrnLYI73Vu1xpeRDWqIETNdNz5EvbILdosT+2ufXYeU223Xj5hVH5pK8d++eQy5ibLbI5qDxKLWTCmbmZpBX/Uii3QWGCsZvT9nDa23FpQxM4xA7Wa2tLzAgIQhRDEfaJnd6gP9OJ62K+YLLgSZhbFKmgVO1k3qMPNpjUQ0RbBo0GIIMwcYrtQLXIxoYsNHhISTfQTT+NKzWKko71dtrj4eyszCnQYV+SxoaGj+CTVoETE6ZZAdt2z3hvQ43cYe4ct889plbmHN61vZgpVOdmoNzNG1K0lPVJo60trHknopmz+hIZbgPedseGpYGYSoEltVjpTNtpAm4RgOnrFUgldtOStm5Wp4//oPfahk9t4kBe5qYMei4ESf+eG3uNB7Dw2DWNNoG2Kr3beeabXTa2tp01ZhmIHOSSDQCzG84vWzEKd3W4ZizzTZtYaAcBCNJjrYlPDvWwSbu7cz9bqdbcSybxXE5CsLjfjYnsBWT3RmgKxcv7i5Lkr9s0sUmJUzr2Xy1o7O02d43PXsTFp7i+nQa6LUtLLbk5hzCHRbqdXVeptU9OKChFrcHqeAEdlC6TYjwivXRtofa01Lt6uaQVstlet7ypU0n2i9sn1IHdjDiNw1CWY51SMY9rYzXFjzseXvt7d18psp1S/CEuKuxsjO5aJZj1O6UBUPGkM0xY08czR6La0uLXI4RgK1DoOzhK0nkVy5rxXvIWTiA2cKmXosgmSHX/y26+z+f+LOWVT0MDY255SYjMnbmha3r2gOAbSBsZx7d2SVfFn3czAiRGa6AEaxa0aSCky/kQXfiGtHX1tZOjkS7RSBSMTuLCnmEl1lH7FxIWzPuhH0WynktL9sjfmwaDrJj5AfCYoez2ZSo6cZC3orvkD22DIe321nt5q3OIYyE4HyMl5tHtwV/O54xlozSrhYGrTon4a3O4DagNilj17XjFGya1ZYpd5p+N39uh1DbtYz82bSqPUoPgHIzWzZYCZzHJvltm6u1+Xt9ZvxBiy21QXZs1yQuQXRF3RZSe0C5vddkJn5Au0yNoNuN+JmD8lkbJAsi64Mt7vzf4x5eczhTJ0b0bAHE+mVTmjGiO7edI2jWtW//uNY2QU0cJoqEtWMzPLfcN9EKeMPudNM77tin2ekNLV4raOLQXj36rvdrfXPBdeRv/ubTSrd70b/AYH7Hwfete4Y1tbqsrW1yNE5i+3lsr06JKFlZv+kWIjoH0X/JHp1/Gdbq61CSfpJaGWx7yGqbPvqjP6jHvvrPevHsefkj7RrrH1Iz2KO+/oRuP3KLPviBD+m2E4fU2RPBKl5tIscm9g7gnUgbZEPfUKe2cwX9+1efAsp6NbY/rJHBPtlWEb+f6EHLPvPKVXkbMTcl2TsY0fpSQcdPDGpzDYKZhbTFRZowg+1onTw5PNLPrapqS43q6K13Kpur64WXv4Jz23EWQDq5zYpXKuT+4hZyjVRgA8f4u4mKIqkiAqnq7csoCxmtQpxs0eXG/LL29Q3Tj5QWV9Z2tTocxw5hmdg3ptX1FS0uVNXdXiH/klfzHS7d9Y96yPUgDIN79fw2NmypbzCkySsEo5+USBp5+3sH9cLzZ92jJTq72/Q29Puf/elf4ijx1kmcRW956yPkEeC1t8NBwcz0tp567ivazF/R7MJZxH5Ih49MuE3dtqG6Qg4MozP337IffbvBoGZxhIZyaECbMjRAserAxdmSrk/PqTszQdRIkzNnFfTbMQhBGC+ME6TIt2DxSyvoUSM1m3rwwe/XwtS8e/D7YP8gzHAS4+bU1tWmweFuPfvcy1pdyvJzO+3qRJpc0Xve/xCSbkfXztd15syCJqdXtYlnT3HvzWVSSBEUIl9VK0G9+13v0L6R+3Vw/50aGj6sY0ce0R23HncL/yvLVjBXVX9fv3oHknrm6dPq6unG8Eu7TH2nhoFxHCJ4cwUtjL4Otm3p0LFxlep5lWp59YykkVF2xrZHxaUKEi1EfxO648AhzS3d0OFjg9gJSKDDxnUM6cxpbFYwZ4jni6hctaXTurvX9lZZb37zfTpz+iqDWdNOLaJlnNQK5+9/6JAuXbms+x68xUW9Hf4yONShV1+cBnHj8h27rf3k2952r6Khhpok7QwMr9Ha0uLirHaqMa0vNhRNkLOiLa1h1CA32N6uye2Eg6m9980P6JlXX2WQt4HiGPADGbMjfqH8tQJuB16kk4OuZjePjCrWlyBRQ26Bf2hoUPfcuk//9LUvQ3iAfoiWPWj7xF2PKoR8OTSxVwcP7NVP/PTHVGhtk9/tYbtN9fa3a2S0lwHoMmJN3rumHojXU98+T8dL8jfDOGrSLZbbo2/27t+rH/jgh/XgvW/SgD0pdSun/Naqsuurbl/SyvKCNri2MdK3vfW9uv/+R2h2QP/+tW/o2K2jXPOa5hcmyW1JpTrQ3L0xlaa29N9/66SunH9RW5W6WqShJCQIE6qv21a0BDOvEukBpVJhVcs1zS7C9itezc9ltb5ahJGXQL0u2lDS2mpBjRJciBxqJyJktyvYrcPBteX6m9dRNBCp8YkhtbXHSZO28lQjteVULXi0d2JUp1++7goV0m0RFEZNC/Mr8nz4P7y7dXPqmpuyu+euO8g/Ht2cvqjx0aNAWVFzN5Em0zeh5SlNjHYq2pbXjStZFdYyyJ11/clv/7j+4NN/qcp2tyMlduq57XpoQQzK5DOfL6FEZwxYaujVS08yiFHtGzwG96loZOCw/uxPfhN23dTV61fx6oJ+7w9+W/uO3K0BpMDd9x3Vg3c9pHseOahGwAOjjrnKhjgau51OWJ10d29UC9d7MKD0O3/4MX3f971bmXSnvv8d73NHFhrLnrp2npxq5MWnEIMEdgOM0EiScpQos/ztaplh2iQhxx8aVa/2HD7mJlHOnH9B3/7OEwxuQNdvLGjvwWF1bza0zbXXm1kduX2/1gplIL+k7Ooa7dudxKmUidASOttnhJOoJHdaUbuVMPl9RBeErmq7GOtWCJhwkG8b5Cq1onbKIXJymT7s6NBhcuv2Ntev4AzAnJ3Yg5SzdDi6L6w9E1wLsmXcY3lzhT5m3BhUajl5/uWfPt/KAfA7nhKUG7IzPyd/Yg0v6tFn/+1J+ZrIh2IeGg7qknjKtaYOHB3W5cvT7rFg9gTp937gFj3+2Cz6su4m/qs1SAKwv7A4qd7uQYhbTWvlG/I1gNRUl+o+iEbJq9sPTuhdb3tEt991pz7wwfdpam5atWRQH/zgbyiATDhxaI/e+LqHgWIkAuL+jjuPcs1FZA6fby2703JM6owOPuhOr9m/Z6/85OmpqcsMlkEcMgwn8ARRArxu+temQMdABj95a4U8uHekTz/84Xfr13/lv6qrrw/SxoDDlPFI5KLtYMAutRLkplchorFYzaLrz+j/T9R7wEl+XXW+p3IO3dU5TvfkrFGWLMmW5JxxwIDNwrKE5cECC0vwW9jPkHaXsLt44cEjLWEBAw7ggMG2ZCUrjzQ5T0/nHKor56r3/d2S9tWo1N0V/v97T/ydc889twetK+wWLR8vYxKH7ejJBGHeTZsYH7d/+NJNwjJCThjs1n8RHh3kriLgBiGQzoQrFLoLCAqXFH3o/EWFRiqKqIBPUklAkjfK6yhLR9uDtIqnaADXqMrT6JJ98vs+ALOTXHPTXj37Oq4Rr+ANAVR1ZGKN8QFk19dXTz/00IPEtVlT658gktSTOM7keu1tb3kUszNgW20kA3PrKTdAhMsQIMiFYtabSWBqm/b4Ox60yxcXie9yoMY+boSEgvB0YLMyGdNTY3bj9gWbmhoAU6Tc4vvo8KT96A9/FDA1af/2Z37I1qprNrO+ykQ8dv8DH8APFuyBu+4gaO+zv/n8H1qhvOFa1G+Atu84+lb79Kd/G2QdQICIlwkpPJ2cy1oVC7sgnah7LmHmkoN7XJpxZztr53ElAYRrZ3PVcjsbVoeQKwvz9uSzz9rew3cB8tCkQNhmZhbt/gffhqDMo30gaUBRG+1QSKfGKFo3Hjz4gMWH9tnYxKBNTe/lPUUONbtyoUgMXbFeQs1Ow4+VaxmRomNMuk/LgfhltH18MmktX8Mm941araUGo22A0wC+t2QDwz3MBU1FIJAxt9gfDKmgvWZ33HnEYgPacx20G5cXbXVuy+1jiqcCzLFhqdi43by2zj0J6VA4z7ve/nCnP9OLJooRB21wbMidabOzk8UPqb4KH6J8aTFvQV/G/tdf/R4gK+uyKNpuEQgTRuEbwM6WwD/Xax3bYrIyU1pC1ApKH59peuv4nnW+F8d31OwD73uHve/Re+zpp561P//HP0L0kE7CqB1s7S98+n/Z/OwV+/Ef+Kjt33PATt17r739vR+y0UyfLS7fMrU/DhICKCyJIf0qh/GjKesg4EEYGukJq4LOXnv5OYup/bF6dSD9CoVkWrSQroSHWidNjo27mFOgqVErWAWKHsI0qxlprVy1F1980Y4fP4b/33Kb5xQmyYSr4lNbUpRcqYKuw7GYTew9YHhju3r2nN248YqNDiUBkjCGqELJh1hv0n2vAGjCniAoMQAYTCBc06bzVJ98dwt8k8fCBBEmwknCOwnARP8kJh7UXikizEHbe0D7gFWwHzIv4Zb2SpVLTadwykMoi5UDZHo+9B0f6IwOj9vszWs4+jV78MQ91gi2sd81/AA2nwnUCMg38zpAsGwjB+6wlcK2pUB6qm7YQuvSsX6k0We9/VEXvIcYeAcz0kKLO5i0Ym7HVlc3ACkhEOspqyEQP/gD77fP/Mmv2ezyBmg8bDvLJfxJ2jYA4D/9Y//Zrlw8T1x3GCGp2nl8oHxTJKCVK+JjiBACiW/nChZLZWwUpO0lVn/+xScRoJYFvDqTCH+LKRShfDBZMbsH86uas62tTYRDiQAPvrF7VLz+1pGYWpTXhi+1iMqVttCmvbZn/1EAY81u3ZqBgHUn9KG4n2t5ukt3RBOKUbX3WDsrvYDMO+5+wCoN6HNr3p56+ovgjBzClkARuvVWw2M9lpxKu0PY64Um82nbqUP7iSi27fZSHmAL8zHhOmJMsXAUpkYSPVas7Fp/pse5ECVJlI/Yzq67So8qFrZ3MG07W7tu/Tqn7bsPP/bOjqv/DQeRUnzSUMYePDBhnfiA3cxWbXtnzSaI7X7k+z8J6u/Y62cv2m999h+QXHzd7csAmoRNje61ejDBPVXjpI3hbeLWMcuh9ZsrswzQkH4GV6hgDVJ29GCfPfnCExC8ZcdP3mNnXjsLUDhl73rH92CGc6DBZ/E/VbfJOxrR1k1QKFHFGiBMPbCGRsYsHY/ahbNnMUsbaDGgI+THT6YIFdBWNFUrYNhDFJYYXctCPJS0wC27TJIyStJi+TWXpOE97Q9WTxFt12yh3dorrdBK21Ub7Soa0rJjR+7lmlEXzjz7/HPMcwit62D1Bl2yQ7VNnQBajl2uISybuJY7jt4PpoijmXU788rXGU+OkKhslbU2UcUujJOFidj05LBdu3YFSwMohYaqLFFCRuZdtVtepzgIQ8zLzDDTgaATTq0X628V4iGqWNgKrpbYHEHyfOIDH+jcWF4wfzRqSYi5UyrZaCxpH3n7g5aZmMD+JywCykwywTOYnsmTJ+yXPvPHxKhjVkB6ixBdsZfKPVU7dfT4HQhKFqIp9yIp2kSydvhMxQYGhnjNZ2977G77W/zqh7/zPXbnXf8ORp2BYGeQ8D7L72qDVhSwBtMCmNPVLTty/G7Twe0vvvQtK2OWtOk8HE+7BYNIKI7ZRZukrTBL+WJXV8VPFQG4B+NXmZAyXooVBWxEGGWCNFD5Ktl74UjX8Y73XapRjIbJ+qxy5RW0qQnTKpjJGgBqEpOcYU4lmPH6q68qjYf55F5olfYPaQzqI9Liu/lC1sW8yjwdOnQSnELoc/GM3b7+PIJWI8ybRhO30WTVixWJqRsIrrRYFkPlxSq+D/IMWwnLEiMcKmjRhrBRzK9A3zaCFlCKks9rLhG5yYULL3Tmrp61ws6W/dxv/QEx6pDl/V6QGoTGz73nHY/ZvcReezB9kVSfGRf50E/+vA1OjjmN0c1FhGhUML2K9EWB6hu2srEOut1LqLVNoL7kUn9Dg0N27Ogpuz7zpP38L/6ofd+nftk6+Zqdu/VZy1UK9sqr8/a7n/m6vfcDn7AgaPLq+UsweA5ihZ0ma5tIMBZHQyMQT/XQfqRWm7/EYxlchErMwb+510Rg/nZbb/hdZljjdeBDzOWhsUtT3W4/nno4zVXKEIbJFIrZeF0XDXj5jBgm96TdhdokrsPCSpjEvYfx3YC04saWvfLSCzY2Muy6DyTjPfhuSI5J5wIIAu4Pk11urFj/8HHrSY3YzfPn7cKZZxhzzVKYf7Vk0pglpLIyG2uAYARadV/CNTUVNYSZO5hHPTm0t9inXiexkCuwyCuvAIbyfPW//WInNTAI8eKg5LwFEknAUsT+/utP2z+8eg5i+S3Ghfw6JLC4bX/wn37O2ju79r8//2V76QbhQKLX1UY1CZeUT9aKVKVeBdVluGYSphdAriJ20O0EuOPoQXv1pedsfm3Dys2CPfyW+9zZ8x1fDsSesrvv/jhx9wUETF3dQm5crg2w8sVIr2shgUnSRbWj0WkYhBfxxUA9VN4ibe3+3WWqGKY8tzafuQc/tSnNVU7yktvvLG124UiQ+72hxW8w/s2nts2q9lg7KHVvga4WDG7gt6slmIYV2y1n7c67H7ZgFNqAol/49lMGhMTlZCwMvRicsyIvPfv35gHYaWdIHcum9eTBYW17QUAVL3P/iYPT4IyUzVy7YRN7Jm11ednCCHZ8pN9KgKgG7jMCc+WSFGqpWjWSSjM3v5W2FAf/3m91Rsb3ETJwi2rZYjEk1tu0VhEkjHl++YVnberIKfsPv/dnpkPfY8lezC5IyB9zjU36ox23wbtcqgNetIQYRoqRPCQ5xBfUIU51Wkr479u7j1hzzL70lS9YDwPyV/1I7167++0Jiw0FLNHfY4tXR/F7OZvDNKsct4w5VIe39fUltBHfhvAkMM9ruYi98x3vcOhTjFRhmgrUpJligvRZvku/i81uIQQEq47pataSIXLQYoI+1z2RGqDE+xIIvSZm1ptFJ7B6zW2VddaBf1xTB4ZIVBzT+U19MTpgGdcfA7PcaRTxzUXL8Xe7FbM9Bw9bx9+wMBHGV5/4ut3/1ofsa1/6Q0twecXG/SDfsT1Rood1GB63tr9pb3ngAbt04RJ4xGtX525bbzTh1oM9AEgdQxhHY6Mg85DOamf+BUx7EOFrQW8tFrUKVfN863/9z861jVW7++Qd1shv2sXra7bhS9sovuLGay/ZY//mP9qxgYD98n/7fXvrqUN2+8p5u7h421598Zwr3Tx45Ig7Z1BnJYeRQn8oYJvEouMTI7Y0P4uzl0nptvV/6KG32OvnzqK5c6BrNd8sOA1KpvttaWmT78btsfd9At/Ra9fPnzV/O2e3Zxfs5Ik7CTOUIODaN5623nCN8CFFeARixZRpa00cjW+BYkvE6NXAMER3Cunu61ojQiQV412/dstptB5ilIrxpI062ryI6ZWPk2bqyVfcZ7XdtLC9S5SxgdDHXXozjPBrKVFzU4uL0TFApTr58HnVaMll9PaM2sD4EVD1js3dvuAYE/BmbGRir8WChOqdFXv+hZfs9sy8s0pl/PSRI/vc+nWBsCeGawpH/NaLZfOHBmx7a9VOHocHSwX87y4ovezKn7aXt52wSUDVYgOgY4k0cTgven7hp36w473/QXuUwHzM07RnX79krUiPHRjBNJbX7ep80ZLD+y2daTKojM2+8KS1B6Zs7/QRu+vhk/be93yMECZqNcyELKIATk2oE/80NTrFoHZ4vWkNnvFkxhr+rKWGwoCObUwrKDCXxwIwKMxiBZN7313/xvpHeuz2jYvmqy/b+uysjR5+K6NXIi1qhavfsoStWiWYhjHKBEEYoU1CIO0K6LQS1u7ZC3O6BfhdBkNYNFGpzQsXzoK4QaRMXiZYY9ZT59tL+8VQtx4tAQAkYuyturlgm4xDD+ez0VqZd2XHnP8OaDGjY5P3gLBVS4Sf1V6rnuF9lu6btpmr38bCCIjGcTnanZCy5dlLdvPKGRsZGXGuTfeOgXxjo5hJX5mQsG5vffh9dujIuBWqN+z8uRU7MH0Ci6eY32/X58v27acvWX0Xl1Do4HuVhKpbkIhDa/gO9ddK5vnLv/7PHZ0RHx/eYzdvftPKS+vmC/RYHyaz490kZPG4FZfczhXrHx3GBBcAUXM2S3x36wbxcCpit65V8dQKZzDNMpEQKYQ5yW3lbHrPPltdmLMI0qi+F//9Dz5u+ewaBAhaTKe6QEDXqhDt3cpW7LP/WEGYMjaPf1+89gRx9aYdeetHTWWoqmLYPv916wtsWElmiIdMq2LTIPfWLgdr4fd7DnJVzKwYCIOVkNHSnD6rlTMxXSWwCpXESUm6NrmLcV3tFnt5yCxjmW5fes1auS4T9HTqwkdc0QEMrsoscqk99zxggXbQdIygUqYj08cARr12+ewTzJcQCremNkzBUI/9y5c+a6mYwjifW6UaHBzE/GLOAx4LMG5FBplM0LYIUz/4/u9EYfL27HPnrVCuokDcAKCmHRV13EEtV2IcCJkUpeGDrjGLJiNuwcbztb/5fzrqmazDDavhNYi8aruYmuX1VeB4GYJ5YdJ+y2Hf73/wFAQIYOvzzA/YrkVzpC6MSfr0z/+VAxw6fFy7DFU/LNOpzjerC8uusZc2Wv315/9vm5u9ySRDdhXg8NVvvwhAkTkF6pc9duexj1k6Mck4lp1P3SnuGtG97da7bQdF2xIIEZPhiN1FxAAonnpTZqpLHxglZvCHYkOh+1QyaS89T4zNe9PT03bz1i1nupPpjPUSxwJr3N9OSGG20qzaEDfz8tcRIEIpvYaguSP7FFvDYP2T627GBmz84B3MnVAM3KEFlAMn7iMsbtvl118wpsL0VU2ZAVVH7Bv/+EfmY2wai4tnW+CYasMtpCT6oi7ZIpDcBMAG/HEL9MRNjV88ZbABEUdQlTZBLOGWzoKQlVIVCTOANxVAX1I7N5Rx++u/+8XO9bOXbCC5x5reHVuubFovqC2TSAGo0tZLIK+Kge2dnB0/dNTdUIdT9A6AEEF7qTj+oeO3Z185Z3/5R89hnggh6kFX5SEpr9aJW6MRvie2J2zqqHYat7ASMBQNCviUIvQ6YFLaLlmw4GFgNbSS61jGHvnkD5kH1exwXZAbVsLjqkoqhGRvap070RSFlmbKvOowDj1cHCxzCgMCxJAqi3lJLobXjh87hrnGDaBBE1N7LRiJMb7uQ1ov7YdTTqBUbCcfIQSu8nzVrKmeWSU/Gme1mrM6TIhBsxDm2ZXdoAgT+06ayjkvn3meeWINwBteH76xuGE3Xv4ifrwH5iCgjDMFze89tNe1TT5/6ZKtEJWo268EqG1lS0dwSS7fYG4zQAWB1lHn/pbHNnehBVZKa8rdHSYNlwnrSFg//r2PdkqVMmZ4jBu3CW+itri4AS0j1tfnsRSx1513nCRECVqcuLcIotXJo2rlp13w8rXl5q4lE332Iz/wGd7T4fVqcKLJ6KZNTPWqZfqG3aaqyQOY0HYWIRDRohBKXe5UxoKGVDC1WZ5YBoUruZbPQmOHXSG5jqfT1k1ty1TpUL2lDJPqwKIQuOIKCLq79mFBKIFpDLmYUbsmhJaFtJVLVst+xcfypdJwnYWkovyKUpBokh5vGGjuo99EYv4vR81DQqTXJABisISF/7kvuaN/+Hfg6FG+K+0PODcQB+W+8vJzgC9cRShls5e/ZQGVtPoBiVoZQvu07ttEQwW2gBZ8DoGHti4+rzWcVTq1/7AtA3Dj+OByB8C5vWx14Zoy48daSlCUy9YYtIKlh+cXfum7OgnUXebLDSaWtp6eARhXsTmg+cKiejjG3RJWBrU/cuSoaYP0CEF8Aqn3+jtuFalB3PZbv/V50wlrKnzXaod6PSt0cke46dAIQFwiA+BJEj/CpGyu4T4jYivh72OSkV2l2YilmaUOcY5PTPE69AtpW0uYiZTd550QYJ71EKPFDNVbieDScmmxsj+q++qCsW4Gy1TH9QZAkjkWc2XWpZ1eP2EV1xMv1X6hy1OBR2mlfnZ9rhMEMc8tNmhlWdtnAw5Vq0NAj69pUe4RxdzuMJ8aTOydPGTtUAwbFrbTP/uYffsbX7cnnngay8KYcKmwER/dRfsam4cwS3uzHgIAP/vU03b42N22Prdre0YncQcee/75p+wdjz0OGF2wv37yWWjQnZ+n3YAuOsREq0/4+L37h08nYlF75OG38kbLzr9yyZol/AcMDMK8sdFR3dd6ATgVYuOttS3rI6w589pFTEDQVhcXbM8w2hlqWTLVb8tL3QK0gF8dAFBKYusWyO7w/jHrSQKkNjEzSRGjCFGYW0DrmdqApj1PbUs1vBZCc6veso3sPWhp4gkf/s/HwLVe2mnX0E4EphWwJAIWgCA9qSS+SyWyCFUQLQFZayNbCCsjsBNk4krzyU27XYoYY+bvhIwvoEVqnR91gEXLhTqjSGllLwLVUnUnc/Hg37DZPPVTx+AE7N3vfJxXWg6TaGNdSuAmEjB/jjAKF7S7nbfE+KTrRqBtoyrdjXrK9sSXv2Ezy/MW68mYajzVDinTN4gGqnpVS4xgF8ajOu6FlW18d6/NrS5YkTDwNvS/fXXWrZyduXTbXr86Y2ksBPKEq1MlZgQFJcztH3KK4XnvJx/sKKntqg/Rjv17BmxwuN+2s0XbzXYANErNYYogxkfeccyOosErq6uuWP3cues2Twy2vr7r9gZ1LI42Q0AgZdAbcbGg6pQrxHUnjuy3pbVt2wbWp8a1QQziIWnKejlwpkQ5wCngiRIi9JiO8JEWddv9dXtDqTeWSn2c5jaVgZKHhEd8V6lLmXnXMAZGKWslX1gBrBw+dtJ9Rxqpr0jblLSQKdN/a8tLlstmnfRr07aTTP4nICikGo4grHxO9cxKniRV4grjZQZ1Tc1d91L1iPLjudu3HQAV0Kt7UYrtCh/yWTjZtqhOZkEZQkEh6LZb7lT2SeOtVRgXc8RYMxa5Iq6HEjVqzC8k6wH+yWlTvFbKIrIb3LdjScy+QDEQxdaz2y5xUyuqJRVz/Oj3fQSX1l050WBhh5ugapJUk6wGJs608RBx2k3tsOu1pZVbSIt6TammN2WVAv6kCcptxlzr3xYEF7GbpTmr4S+0RMYtiH93CMLjTqAiMUwRE1G/Dm1Z1Yne2qmgMwm7DG44omrRwXX74TWV8LpDIJF21QxjI7E0oe6Jo9wjArgJE6KVSlXcStMmJ6fADdqz1F0xchxlHGp9oJ8hBO3S1efBCg3riQ92y44QphmYtHdqmHFX3fyVe9b43KnaCF3A1ZKDIiJxwCAWhvnKtCrK8JR3rQAwlXXR+veaNJLrlMJl/DEWCu1UmU5SnYaaKoHlQoCjoPyvq3GWYDNeQTrGqa2pCRiqsyPW13ZtMN3n+NFtG6VogmidewkfaJ+1sIDcrdyup39ssBMK+a2EZvlCUbQNDeuLWLwvbSVCFG+D92oF+67v/qi9Shy2WkFS6ngdJLSUV4PPKCZMcD9si3MrLo2oMw7GDwxZK7/qelFUufGY6plW8cGBA/Yf//1P2Kn77rBf/cX/YX/wB7+BNHXsp37o0/Y7f/yfHQOeeOIJe+ihR5BUmM5ktd/o5//vD+Av21yvZRMTd9nM3Ot23719du7K6/bIiYft/NVztjK/bJH+PgvxvVrRb2evrMN4wGB00HY3Fi2e9oH6tUgwYjvVbTtxsGZ9qVNmyXV74hvE28MBm93028ISgjEes5/88Z9ymCTYStiv/tZ/tdmty9YuIsSAo2YNs4i8qNOuVqiwcRbvIar3RQGFhDjSYE/C/vuv/I499q632Pd/3w/anffst8JOzL74T39jOjSrF5pUylhATPkdRw7apRs7duzAAfvdz/xX+/rX/8KuMKe19XW79947CIeWwEAFu3pjgwjRa2cvLdj0VBje9NlrFzewIlGnAHg682nTGsz3pQfTp0sEznWpFn5HGuxPM2o0t4JpHhjtAxW37fy529bw1C3sj2JK0WJJmEAKPtvLa6o0aBFHI4BWbRWsmMvZ1JERtM9sfmXXVTgW8Ot1/FirsWt/+Bf/227M37Brl6+jgAUE57p9xyfeZZdeO2dL66/Z333ub9DMpKV7EvZzv/ivbXe3iNCMgtZrdm3mFoOv2N6Jpq3ijwoQpz8TtJ7+JLhgyeKEDYVG2fLbXusb8BPSYRZTQdPGvJXFnG1uAKogxPaOh8gATfZs2c2bOXv/h6ft2ed2nUWJ9RUs1r5ppcKr9sUn/8Luuz9gV6/mLJ0pWnOLkM4TcaZRaU0HqtFqL5iguNt1df0D0CnSsr/96pftc//4RcLPJYR4y776z/8MHdXBqGC/8DM/Cl3PQZeCbfH85EcfskPTDDKiRukZy5V2zR/dsGphHH97zb790jVY1LTl+TxAog+z37SdAtfawXRjAFSL1YCHYq4CK088nepEnNnDnzEo+dn0RNrtKhAKUw40CHO3N+o2POmzzZUWJrVb5lIsq0AAieGCmf64LS+j6VjaTCaNcBCdAySq8ifMPpAE7CDqG/z9trv32uzSgm1u5uxbX/xT+9H/8BO2PT9tX/nqH9gf/ukv2Qsv3AJcgX5BhNVSEdDWRFsn7Nd/6TP2ye99Hyg0zHu4EIDYsQNVEPoigCuKX+u31y9l7dSdh21udh2LUbf1lQbv+wmvmAfEDvl0Ln6vjYz32fUryzBjw6am4zZ9qM8uXVq3UrYPbazaD/+bffba6zPW3++x7HYLgfPawi0IGFbHAcAhQFNzjCYwgyVwRAcQCYFd+ISjli+VF/UgPKryGB/z2p3Heu25J0oubEICEM6YXZldtsfffYfd+/BDtn1jxhaXl+0tj3/I/vzP/tKO7PdY72DCvvrlmxZMZOXB3Know8Nxe/nGKv425aprkqm4bWvFiGtq62oH0kA98/UN9Z/WBmbXbZ1BaUBBdSLfxH4THo0N77GtnS20VSAJX1NBIvCDYXymtWL4JC0+Y+6IwfI5LICKvPHwBBLu9JJWVZrNTX0qwCu4pth9vWXLVTegRMCWFi8SarVsg/i47a/Zravztra1ZtpC2WyVTI3KsgVi8VbY/vYvP2/qdFgkbLj/UNI+9T0P2jOvnbWH7hyFcAdtbSUKumzaaxfm7MThjN1W7XGlY5lhr02MVWxrI2yFQsjimY7l17M2PryD8MVttDdmR4/22spK07bW1U7RZz0jC4wTy2Tc694eG+712MJqxC3uh0DuQCoEr2P3PRqy2Rsll5pVuCaQqHy3CK1if53Xi04T5slfE2ISKilGFyj7+McewUzm+Plj9sK3Xrcf/KEfsye//QV7jahkdWee+47YxvqS9WGVBrGm8VSfrc4x/hg8AlzldjuWGgBjANy0JKh4Wds9fdBdvbV80XTydFMhCX5DfZUkUclhBfgq9YBZmLdmVRuMVSILiI8ozNB6LFYG1FcpqW6p7pqK6SAtldOevGPQ4r6Y7W4RyxIeiBTarTi9P2YLC5t2/4N7bGe9ARBD+bjQ4tYuSti085fmXcLibqR4c3XbhVcDiUE7coDQDJBxZWndxokr+5JNGxnGJC3dtMGhtFtYuL64ie9ZQSB8+LKoXT634rZU+r1JW9ss2iN3D1ofrmFppmitctAGJjZtcTZuu4Wk9aabduGaGqmVLZ2YgDjMI0wsz1j2Hxh0uwfm5kq2vV224fEhm7mxjbUiLOvBf0PUnU1UotPdJKfGMUp4yL/pd8WfauYYSxAvE0nowA0P1k0W8syFqzY1FbNLuCYldy5dgsE/+P22vnodN7RtByb73bLtLSyM6uQu3yrazlbRJqaS1p8atFOEjVks4NJ60XxB7oEfVxzuRWmUKfRkJgY7bQbY1onaWr8kDBzdnyGOa4D20Lhwx9avbpon7LP+4ShgZZDJ5LlYgTjTa2W0uZrXviSlGSsMJoCE5ZjcCQiEaa4XAEI4XnytemfJF0hwVN+kvcNEFm6iSrdptWcwM2jZHFqTitmH3/24/eO/fMP6EkP41rxtgUQVojx4ZxoAQpgEEz775FXzg9KZigtNBgYGbG4mB9P77aVX1nAtbdu3t2onTk3Ytevb9r733GOvv7ZCaLbr0n7L8wJo43b7NjGo9hY1Yi7BMjQscxe27TVtuQxbBbS8I19dfcP0wkghaeW0lYcWYlU6EzzOhLCfaHJTFSXSYKU3+VvH3gdRALQDa6djhBr2737so3b2tedsCbdX920C3nrAFTl76GS/y9UP98ewbKv2+Sd2bCu7Y6lG0h1ionYM28sVS+MOtzawiIR5ivmVDNTm9HoRwRs7PNGpY7oaJVd84ghtxFbpnhS+pOSY3NMTt9QgcVyhabtr63bojlFMoLJUdXfKZTWvFRqC6aBOncahhxOg6IOm418N31itFV3bIWWT1OJQS2MqclOmCAvlHkquiziiDqNxpj1A3Fz3RVy2S8E6eAGFkONoo61IBRpRx1QEdW3Fs85Y8rvqj8APAcIwt5UDAKMeIw5Bmnwl/pC4Upqla4hJOg/Zi4SpLWETZslX6nOyZDKhTcCS1yfLpAwb4waEaqwyx65eS5Ue3FOf1ylsGqfWlF0qk88pthZzA4Q/ijSU0iwjEHvGVSqEv27XrBdmbqxs2ImjI7aPkDMxAGZY3WEgQfurr63b3jHQ9UbT4qMhu3It647tKZYUtlbcYkS17Lcy11Ic3YJ+vnAoflotj0TlVpUBEzuO7B2FqTj+Fn7YBdAly/TEHJEq+Mf1hax1ajr4KohZRnb9DXxuEA3lOt5RGHtAVkkz439cA9OrnlmKHXQ4lrRMoEKvC3G79JsYweS1lVMHO7viMOI8HfWmIN0fgjABNVDBtwSUKMAEYY7dP5jp1YqCj+/xvuJDMVrrsh2Y75YB9YpjBjYRJruGqQiFzL1PGsf81TlHJTfqqCcmiSY+nm2XssQliUaqbglxb3CKW/dVHkA/mVu3f5YbkW7YffK7hNp9FnqoGZuaqKtUV0uYUVxCjXDoyN4+G0zh99dzto3WnTwYs5Xsqn39G0t2dblj2c2OVcA46qBQqDbcxvKF2V0bHorbTr4IH1qwrgHyV/5AvGSc4UjkdDQuydUKCNKGeodSfmeKFOiX+GIoELbdHZAwFqVFUB3ABNe00Tkat3CgRTCvlKOagKXR+L0gx655cpoIkfntDUbrd5kvCAlxlQlUHCHmSju61RJKVPA6F9BVXGUjXxXB3O88lEiQL9Pl9JJHC/lczzGOn9o2qthT35NJlBmV2ZSmahhihIRGTJHAiUE6hlYCoM45yji7pATMkk9VxaVQqKxLm89rKXFzdY1xcF8uIeYpkyct1kKHxsdVmZ+WCmGsxsj/NK2IH/yB1moMOplMAyrXPXZroWwLGzu2W4y7ytF0b8cO7B10izI3ZmtYrgh4BAxcbtkkvlZI3/xFohTubfBK85chkrXgvt2CQpiJq4SxTDCCKXS5WsKgepn7tmAynBNBPQTvMDnQqx5ZHWLKFH5YR7YqpaaF5KDFYtOAEGmM+wo/YQmflWnSiog0ild5qmxVGR8P0uZBOFKAFu7D6NAVsdF9SoxXGyXHETFFxGPwyoe7pTqERM8uY3VtXV3f1vclMLwnUwxznGAwHjGDFyAMjOanCg8ajNF1p8O0VrmfLivNl4XR59WeUAx0J3hiIS6cP+dGKdlUJk7cc5WZToAZAQzuNkPzYBl07y7TNR9Nx3WS5Vqi78Za0co7aDKYow12OHZw1KI9dfvSkyvW2I0QD5cIIdXWuAUmKDMOny0vLHPLsMWIdTc2m9Y/mOa6Xb+vZUuNOUD04+sZTp1WOk3otzvzttVzuojHyrsFBsnL8k+YPh8xbyoF9N5ShqZmsVDLdjHllVrcMn378VVIOd933d9FLF2NC4jgYrBa/Emq5KOYI7GnTrsOOyHoLrbxSYCXzKyuIYbIH7pkCVpX53syZ1yCyYn0Xe3Uw6XguKcIqde62t10KUG5BgmAYzvX0TE9+qdOdI4xEgYYLCFwrysO1Zj4nLCB+zSkaWtBAc1u4qZk1tXdXmMXY3V/aaeag4qK3RUljbH7TynKTlPLeboP4+azNejV7uiQ5wSKE7TenoQtEk0koxl7/3sfs/6+HPExZjzXspnFto2Pxy233bGaR22bvWAdVYrGicPhE+SW8KltRiTqh1aMUUgvlyXkqXbc4rj6NPeNjFlT3UsBUk0lMYICFGpY1rBSucgEdDYRQhCI277pUUsnj6OxsW7BOJMVcTUxXVsSKpAm88SMkWCP6UCpXuJXITz5KRFGhNWkZfqEmkWcrilDXPQ9nmpyIgaLQA6x8tB99Pj/qyK7LkH5crw0r0F44k0fmt1ByXR4F3dwq17yX3h1/FSXOWr3IOYIDMliOhvCfDQO9+A1NUEJC+K/8ZK+9+ZDn1MyyPlYMVoLFbwv5guEqWiwO7o3aGQqOQLlxrRYX7FiQRvW6rZKaLOba9tvfuY1xhKxeUyx6PTQI/fg/6u4zSDfA9yhzTozQ8khjVsnmwcCsjJ1TH/DfLF4/LQzo4ioAl+MsjuFUrXOahfYIv7KF5swPG46g1/bKwQD45jldquIsk/A1KgjiAjaFEO5nAiNwnNTJBYGq72wWJVdvW259TmASdYquS23STscaFp5c8WqhCfQhnikwue1naOCy6haPBJz9cMNQIL+7uge+P4WCForTHVeU0OUUr7gNK0N4GjyngCMtn94+XynUXcL/Vph0ee1T6iO1akDjGRCtXjud0karllp2PEjR2x1YckaxbI1QMYtYQruNTk6aqtLyzAMpr0BvOTf5EPFUJXNipxOOB0jGRD/6X8VxqHuOFUYpJ7Qfn/SQjHG3heB6iFMbMt++dd+2l5+9ozdeSRnEwf6rScRtpm5ohUAcuXlmvX3eG2gN21bO4wJwY2jpW4tG2Uzt4bOOLV7AYzgG5oYPq1ubkpQRAFIOnpOWxmjkWi3DZAGLMvmhbA1VB0/JsL1D/RaODGAlIxgGipOOzUhZ57k2DHHWA590c1NT2fCQLnac+Q608iHIWFy6309YZBy2MqdIoiacCmg4jqFhCBTxqQEi6oc3XggmrZrSLv0VKmL0KvMNzMmTJIJlOHHavBdASVJtlKqasWvRIvcigYloXPgDMY1YKyOC1Jt1G4xB6G6jJMmqhJFPbIWFufRFMwpX3bLvXxGmqmHPucY7b7HvbB0ek+v6XNq4KJekaoVkia2Ca909uD3fuJf2fnrL9t73/OY/fn/+gcbnQphhut2YNRnz7140777Y/cQu9+wrbzXPvHYO+zFs8u2W9qyfQd6bXikyx9ZVlkpJVNkIVSU4Osb6jtdLaMpJR00rIlq741ZGESc7iWG5bVOnS8RC6sdYX4Hs4yWFOtxi8RGIXPTmVcnqZgrd5YSzwAxo3yWmCePqo5wMut+OM993Q66MKY/l6/Z4X0HAQc9zuUvL2xbf++oLS5qFSRjBTTHdanhuz6QowrCtPiuAzHd7gDuKf+j2ikR0JlCmKbGaFqX5Vf8UNsGxvvgHzcQs0VwhKa7lRUi6G++q/vLteg7w+P91tuXIEoo2cDYgO1u5ZyAhfiepBca4v8RsDc+L0HQU/rq2ufzWX9IoVH3PTFcwAzj2LVo+HVPCFrhH5KY5lJ5x21kbwJM3/74eyyMoL7tob32ysvzCGHLdsodW1ts2avXZ11tc/9g1EbGYra6Vjb1mA4GiYujPju8f8Iq5U2wAeFiMBY7LaTlKhkYpWLI/kGQsI60ZhJaa42nw0hCwYUYGEMLRwetd3AfkoL88qU3n/JZbwgphJQm630n412/yxPpcf6nzqRVCzSIeT+876jlijUbGBrGImcBZz0Ohe7ZMwVhvM6KyNxpN7sESa1wGwiNX4vq+OFAOOCY2dOXcWvB6jeppELYFaoRW8fiNrFv2ipFzCHCMjA45PBFkuuoAF4btdReqCO/LSFlEtNHpi2SAHdApOVbK45JDhoh+dJK2V4BOBcR8HknIDw1R41Zcb38tSzGmxotSughJvMCV/Ob+nTN3p5H+ypYJqwYsnP1tatYiE17+qXLlhgatYffgrDPLzB3hHQkg8ajFNmyrS4XXMHd2ETaZi9v2/SBaTt/fgbBYnxc31vazFq9VMMsC/x0Eaoq9CNAaS0Giwibyys2MTbmemXU/UDwvgk3CUF+tTqQKZRUS+PFWWWI1AZAjNZDflimUN5IE9XmLk+b2A0Hu7S2gvRGrG9gBI1MGgDdkukxPsGng1FbXtu0EGhyYWUV5g3a6uaOpZKDNjay1xI9g+YPJ8EC3VNJUvG0tfMNZ0KrzCkQUCqRsYUSaOEo0o01UZwD0w8cn8S1JCwJtrjv2KgdPDDCHUGaqTRxfMAi8T5LhAfs1pXbLkUqH+M2Y/HPASZ9OqhjbHmTuQljaD7aUywx0EPaqlyvDpDEPri/9QhjmpVskM6Hgw0bmWhbWZu1CW+0veboHWKg18b2xa2QW7AvffkS9rFu997da9sbm3xLVhFaNgMIXs2undsyf8xnr198zoancAcoYaOMQDHh0zJzMi8auBZ8G/gvfUABn04v8zR8trKyDrESNjKio9W06oOIMWQNWE9JZgBbxdSRZMFy+TwuIcZrUsiAtFgPHaOjZUDFgD4Idf7qVXvXe96NeWFAfu2brdrBYycskxniO35TOwd1lC+7CouaDQ/p8AnDlOOXueehw8csGorZKJq+hjCMje0DaJn1Doyh0R6b2rfPxkbHuO6uqQ3D5IEjGhlz9cDgKatxjUYjaHtPHbNjd500fzRgff1TNj+3bDsba85vdjVaFJKZFaOlvDLDMr1oKczXNJV9UrjltNVl0HhXppyH6NJNs8rCSfhl8Ty2fz+YAeUKcv3+/oSdfUltkVuWGOhYoaCzntQXM2X3HT1ur11dsUorb0HuoYYw99y711VpiE/1mhCzOgg0oAchZm9vuqNyE9W+ViGqyjS06pMajGHalPdUXyhkxZ+yRN8k2gwjGXKLgchM6yxeZVq6WtFwOWCJssIZmS3VGDktR/ac1sJz5VGVOBCgUsCrTnTvef/7QIubbmuofvJtp/EhNMtttAbpQiuY0Y8mqVOc7lW0jY0NBEgBvI53V2f07rjdISACPoxheu+0czcb68vumlXG2Mt9lFgp53ad0GWzuw7Q5XM5hGPKcjtbNo8pLINsXewMCnUMYciaR1vMVEZPaAaudo/J7T4dqOSn/LmYq1BO11BtmWJ8lzvnHWUFVFbUP7BrArvhGJ8F59XLaC7YZ3TKbOW2F6vSY2dfnrXjJ6bt5vysVcsB04nfDV/OmnnmG8F1RbX5G/oizJFeLl9lLKlUshNLxkCC2HxiQZVvKkzYf3yPbTNxMW1hLmuHjt/j2um4vK+kRAAJv6c6W52GLRnVefnyW1CLyYkgSlhglriXqCKr4MPcKEmvo+Q8gDUkw0mzmn07/yQTx4Sbne4WTpkft4JC2CIXoLSiGCS/HeJ7QrruXjyECBSu6KALxcNCSO5MCF5zpTC6nkaDsEmYW1zbo3QnL8lvdk9pEbKOAHwQRj7v4nB3/e49xFzdT+9pi4t6YiuGd9kwxt1NpKAAKIg0XeGhFMQxHHYqnu8e1qmIEuHHDE+Ot219G7fS57ONBQlTEKuDsIZ9NnuxaR/68H325DPPWr5MpEEcG4oinH15u327bcOZcb6rDQJq4e+1SDJi6aGA3TqfNU9muL+jA5/KpTJcJ1yAwPKfU0enbe7adevEY9Y/ecQ6XFgjktQqdnVhjaMT0oJD1dqu86nSTDRJq5hEZuZvMnlNkMBa33FbIqXJQEZXUNbsIkpVDigd14L5uo866rilMpk8tFIVfQIfNST6zUMmxazQG4R2dcdvaIxfgsc9BHCU7FDmRg8RWPOT1ojJmosY6oQIx9pFzt33HEO4diDSrVKRtZIQOiDEPWT3xcwQmiuEzh+O6c5cB8vOlbmMHYzsaJFEY4NWGpdL6PCQD/dzz9G+NQumiOUZ94npCXv6mcs2ODJhO/kVG0rtY5zrmOaOZYsV+9Db32KjI702ictZW9lyTdSWF+r291/+Jp8vgTHMor1hK+YK5hkaH+14MBcCBGrPI0nVmfmdqMdVAvYPH7KmBkbo0qihiWjN/0nEy5/ys63QQCEPzNH7qt4TYusEIArWQJoDr91D5lZEVWGZQ5tvEL7BfJ1Zw49ICBxzdW3GIs3iS12zxh8KJRxDeFm+22WmuJbidXcNrIHG9Wa+VSeBu/iTp76nL4qRKpDXNbrMFVBifoBJZcIkWHodHe/Olfe4uMs76x5BhECvy4V13U5XePRLIlWxwu4GwtcHrogyLlkYxq+b6aEx8gM4YX6Q7yOPgJB1pBDC8dDxR+yJl56yQkklsarsDNvO1joo32ODYJCd6pbVdsvWB5D0dMKuj/MHv/Me+5svPEtYVHHhXR2rIxflGZgc69z5lg9YAAKI2NqcnAQ4iXRqPK1lPm8L7fFFiV1DjiD1ZsVNRAhQPrqpdU++l9+ad3XGYnABQQhEemxzZQ5zToDNzJzmYj6kCfzl/KCOlXkzvagZS8q17gm7RXWsiI/vcw8YpS6qXQLCZO6rNV19T0l/J2Qink7yxqSEGK8yQbCUz2AlGLdWaaRdYmlNo1e1ggtZBG6YJ1oNnxwjul1m24CWbojYgj6ae7sOR7xq9MkPgtbewYIry9FuwVTkoKWTftvMXQATtCyVGLRMzyQxsjbdAeayq7a1vm7v//D77bnnngP86FSVlj3+tkkQc9rOXbrFffMwJmTrWy2buy23aK4mWgX/arGsPUO+WtzG9004K6S9T4MjUVtY2IEvQVcf3mwXwQsvmSfdk+w00Zb9wwdtbfYWAwVwMPgDBw/a3M0ZGMzMZFrxkwFVVsj0wlxRUpkcd3gyRA5hOgWedFafkvCnThyxcqFkWYgRi8YtOaTDFgFgxM3wxhpB4kKZOa6D3++iSKhYgSE6n9+P35FGBvA7EjqpTJtxaLecMj3On0kI+K+iel2e/krNCtlNhxtSqX6nMW9uc3FWQk9u7msiEAAiX03uohuPw04nMArYupqs/GzbxZ0SNY8/zvzQCG8EQUBTwwAgX4jQ7JaV6+s2NXmnS1HquJ3V3GXbzRZs7+S9tpW7SlgSIIY/6uYtwfcjeC5NydzUc0r1zFImdfNzToFxuTZREk3IL7yh5I3rJx0IW7WltGkZoa9aMV+zYjHLvLeJ4zctSjiZTPba+DSaHU8ncVUd27t3n12dn7O3PHCHvfbMq65ERBUODhh4VIHf1Tw9ZF7EGA1WU1cWSrbO5w0j9d1wqqsNAgUwE0lEB3gff8d3RDyVmHQqJSa/3QVUrQqhDbAf8+Ou5cGUIpnReNKyuzkY27EoE8OTWZnJyWxqvwyi5TRL8aW+qWSGNXREDwLiSzGWCnPhUwzRSzyt7FowqmPzvBaLxzFjEbeJLML3tZ6sxX5ZFBlkJVK0KU75ax3eoTqncIhQw82vzk8IXF7EnSHYPp10gumVYWkEHFpX3+iB4RAI3E88mmWsXbclfeEGKIX8i55ofQyhQziYkmOsBC1B/O72RWk0muQbr8vdhIQnmLAOA5EEnDi6H0UIu0WFmQubtvdEhlCoP9MRzVVt3wAcfPQjH7Vn//ErVpdpE9LlolrrlSnqnlYJASVO7mYyp3pNaUtuwoNPO98lHycBUHfUWApsjrkTYtXnXMBPGNNSa3xAlyaM5FgiUnX9JXUVnaegWiZVR0hQuoiY63YgDjZRVkOMbEqDufabD11b5TK6phjoDrsgxFHjakXnbj+rgA1EEmPxEnyOsRPWOO1waJ4L8l2Hlhmhzl4SKnfn9UIs0UR80WqZ6ojTA4Rg6ajpZDP1oKzm605gmjhVlb6Wcx7bXCzxt/K+AZe9U1FC30AcwfbayHDctrdxiwhMJtFn45OEUfW4Pf/8BWYcQEjaLlcs345IQMeAPXz3HXbm5hUb6EkgXEXuF7OQzpWCVjvLTUsNM9ve/t5OALOgzqLFSsM+9b3/1jZRceVtNTE16dZkhRy1F0dS1NHGYyYotNfEXCvkcGhVr/FPy2raz6Lv7G5tYzZUQwVQQvIInvh8wLJbq6Z2SMzCaWiTSe5NeO3y6obzJTr5TEIigkt+1PpACwNbq+tub06X4fBEpaMQ3PWrdLqr+Wuc8sMQPcxEiQa8BPc6i0njrhMZ6ISw/oEB53M1Lj1yhH7C/E6QACUSEGFr1YcJ1TcZk9yFLI2+o11+nqCOKEg6c6aQVxUrE6MTls0zxhBhWQK/ul2GDiWuqb6RupfHxefDB3qtf4i58lIxb9aT6LVMn3pQSkARlkTMXvjnJYuPSotjxLy7lhxImLei9duI7ULNsbE+O7i/x65dA1EXsJT45pmb6za9H81N9aQ6wbg2NGEa8Sff88kfwSnjnDFBOFQIizFxmsV/EFsSDNm6f0N1TRzhl/g75kq6XLiBhroQRT/RFJFbNFQuWJUX0NBpsU/xrt4AWLz61NctW9h2QtGCWVqYV35WTFYeWAyt5AsAOyaP/XP+qe23td2i3X33CQ3CjUWX07X1mWohZ7mtNQv1DWDDYICsB9ZAmaoeMRztc9aE7ylZklLrPjcXXU2pQr9tba9arVSzwfERF2bpBmrJr3FX6mXLFwo2ONRnud0sjA/A0KjlKllMp992VnJWz9Us1psgPvVYz2Cf3bqhQ7sq1jM2ACZoW09KJ89ULZb02L337LW15Twmt+Sao/7Dn16wd33XCca2YxdfXbCf/qWP2F985hugcebSl3B4Y0xH95WgMHa62ijiKoKW6Rfij8KICEE7iFRbPVRjGoxkLBTrV60Gz5ADQSqLqaN97U4Q5mL2mFwD7Wx7YzBONTxCHvgswEKL32WS9B3tPwrgO3yAKj8/1VSsieYLjcIivqPj4QAxwYgdf/BtFkKDdeK2zvnV8bDEadzP6xYFUpggHVAhjOAX88QATJn8HIbeFnUsjwe03AGd87dHBQYIoA519iCgipV1Aoo6BegonXxxi+vLCqlFAu8DLHfzu5ZIZyy7uW6rt2/bzdkFXIUSBxGbXVywxdU1u3JtFiC1iBJkuR945UC/6ZyFdGaQ6xKTg7CtmrKYEHsOwASiTY0nzJ9Q2UzZJWXkMkANbsEmFseEIsQtfPfibBWMAbpeyIG2kxaJtazUzFsqOgAfYnbm1W1XFtX0Nax3AKScSdnczA7WUd3tcgh/CcC1647n8YXCodMxHLG32rIqTLzrzvsxVerKApMBIAJF0ZhW+GFSSA2xo65tQJCfIYERHXPD95VE1xl4ShcGtVIjgBKJuqyWCqT1lCuTqXOrQlps18J1FWBSb+KDW67dweKti85vwjunUU778YnacZjGp2ixHl1zKNJpLwzLoVXDw91utel0wnUzV7yuZTztkqurD0UyhV/DKqD94UgCafBDPObNZ6TNwge6F5e2g/u0e2HNosyphrAM9KQsmyvhtqqEeoSDzLPTilk42rCBERA+Gq9u9Dksno7sqdcDmHy+QzyqHQp9e9TZNWy5naJtrOWsuFtxFkD9IScm49ZgfPlsifkKu4AlCB13tup25fIcEWbYlla2bP7mmpWrHrs1f9MSPqwL5n1ZuzQwsLKi2oYbDgMG4V23lQJWcWBi4jR6ZGXCG5XNTO3ZjwlMY3KI3UCs2d0ltBOw1axBoH7HOJ2bp8pAJf4FShRDipnaaumaV2KaVAmgMARJcQyPxhNMkCcarONiJCSaXCiGcPB+MpFxp33NXXkN/wIYQQBUuS/TKHOv42MiXLOsagsmI+QthogfhXLLRjFxOrRSS23a5K3ja9TIRCBG0hwgptHJJH39/VgNL14h5DaBSUAcnoDJXBYLxrV0HqCqIRn71nbeeuJpK4APJJRqqaQO6n6FQ9CtRjwfj/e4ggExfmtn3dK9vdCMGDUUQ3tA8j0AuULQdWavAbagHHGxx46dGmeOXNeFOCEHyJpt/LwsJvigf3DEWrm89Q4NQkuvxXuClu5Pu12E6k6b6NPG77jFYlhThaSEBKMTY7a9swV9Ee69B06d3pidw5yo/VDK9h6ZhjmKG+XzBpHyuN2eueTWRjMZBc7SCNUNy+8Q16mM4g1CKw8toojZqrMKYKIc4xVe6D0IroV3Md2dL8uEBE6E9GJok7q9Lt26xOUE1LpMdcAJbg4PD2HCvFZkstp07TjhTBugrSTm9jNeJVt8mMOgW9DIAuSa5aLzsWEIECX00b2VMFMC4vatGxAr5TJoLrxgbOqXcc/Jw66HVBZGzW2sWcsfJIZE27iuO4eQeyLjXC/iDopSNeYuWlqAcbJoclst3JZOXml6t8EI6uWF9UCQo4FeGx7lOTFgu6Aol9mDfhJS1R7X+F6JeF1d9BTBdLhvRRlE7htKQlPRKafziTrWO9HDdwF0fcwBoaiAqnd21VMkbmoy4433+G1wb8qG9vXYvomwLaw+h/nagnBh54c63pDtmTho84s6Zk4+shvf6mSrhsIUJqyS1xrEKmKecgVt5cSsCuKCip0wSJNhonvyt0y+evyHsABxiBHFzIkpiokrgDgd/PzmiooeSn7ou7qOq3yAENIi1Q6J8coHq87ah+XQdT1Rfsc0ebnWkT3jXIGYnXsoru0KC0IHkyf2jCD52o2oYvgor0uDFaq1nA/9gU9+zPoZVyGrUCPurEkoHHMFfmqXmBnscVqsxisJ/Gk8iXvCQvT2jJvOaFK8r+bZO1sAtVTU1tc2bHpfGt+4iZBUGRWAD3fYwmWp1aKBrnPuNFaQOS6sxGvKAnqgWSGH9VRAwOQVXXQ8acx1zdY2Kq6gLhjqsyGYLeHVpnUBEd/BOyZPJ3oxr9rF1/RYAMS1BXObbRAtfkFEVEVeKBwHRFyzXHHF1tau28LCDaRLfZA0sG5LA/lFR3iY65qD4G+VJQpDELcggalX8zE4hfZ3QxAhb5le1U+rsu/mxZedz8UL80+5Ya3bhm2IsEUAS0249A0nMFgJMVfHmO/duwdTqHwv1xWA4vrJZNpuLiwC+7AUUSxGOAFRNCfcSsjL+LtWRy6CaSJ0Icuhuc+98Iq967G32IXz520cM3h5fsUingpoFpeDQHalTiU2mELopjb6WpyQ0HRXiCIIHoxFm0rQpFooubMVBvp6bWFmAWCIaW0XuC9zVnjpNm4hcK0Q5ltCFkCLK5h6+AEaDvWErIxlOHnyoE309SEkCAeWAAjMNRgTdOzvBcRhfbits5bBEDQaHDt2utEqWxawEQE0qXWtaod3m2UGlueLEZufvSbQ7BBkubSB+UvZ5OidaHULc90tRVH5i4rZpWFqNCKf6ArS0AI189B6rLIrEgL1w9CJYNreryirWlFqrQECbtiNSy87yezH9CtlCM35bg0zOca1w4QQqmVSRgwW874mJp+7d+9eXkLzkHQtlqv1g/7O5ooOKff0qUZLLkLH4aGB+LAAyFzX1Ge1oB5Qaq+Us61s2b599obdvn3D7jtxyC7NLWDF1F29i0XUl1q543CEkE2WC/GpKG2bx4xWYbinZuFAGmEt49d9NtiXtAR4oFbP4dN9rkWUGpPBfmQr7H7XoVorGzXojAuxqPlU/tHBbTXAFaEkvroFoMvaBv60CI5ocu09k6POd4eJLuoI+CMPP2xB6LmSXXeHXfoO3zl1WgjNhSYQCkWzLAOdHDvCxDNW29EBhUV8XdZJUi/mbuLgcbT8zTPumgAw5UphMowVwg5ALDHclX6iZY4JXFjmC0vuiC8Vl4nkpryH9EJopmkzV18DGHQgZMwqCAK3gUkBG5nYA2FD+LZVmQbupxhYV2e8oOO9hw5h5LoaK+GQyVMiQxWBOrtQh0jqbL02cyhXtOJFaAZh5A6EuDVWPdVFr4ifUzmuli1fuTaH4HEfNFJlsBHAnnZKKAETinAvTGmH+FkddMJRrAGgKN4DyjYdhpGAWYAfbW3FjGs3R+9g3MqNHJYLP6k8gVwAKLpeKdr4SBr61ywz3AJoGpYnbIlUx+rcW2cqe7A2OjbAHdGO7DZ1HhR+Wkmdeh3eoZy3Fhetkq3CB8xy32T/aa1pave3DoXUAkFQSfJ2HmlYth2kcXz/CYgcsLC3iS9asdGhAzY3OwMRlm117bLNLc8Tpgw7vydtDcAsqOuY54rNub7u4XyuwBXao64v+luIWfthIoCTwta6zV476wRC5k1Lu851o7579uzl2nwGwKCTPV3iwQmNx0poy74D+9FoTD5SLXMv86zDJF2pbqlAUN/P54kvuWah2HRhlXCZdhGo7Z5bLcJnqyIjR6jSBxYJhRSqKdGiRf8wgtzGtPO689/dVkZjvdOY1rp5w1rzBRwG045pGErCIOXEdU5hyOWZy0i26pVdkQAhk0BXjTBInmpksB+aAZSCqj/DtMK9MmGUB9+8ibXa2s6ZX/01CXJVMcJQXKZNqVYJs2qVhRNUNNhhHmof6R0YAFmpTTzmV+ZlaXHbZYfWdSbt+qwV65u2uTGP5BAOlLetb2DSLl34Jpp8nrht3oUwicCA3br1tL347b+3W7Pnu7vvoJx26sncCWU6xuInxVj5BA8IVGcdaHtGW59HG114hXap9la+NMxnIkzSBf3KA6J1eGG+F3RFZrDP+V6XjdIyjUA05lbLbzqAw4cw4HkcKAkEE5hRCRVM4bPBKEwCROkETh0iIQboAnIbyhrlADPjQyOO2G8KEjSE0d0cgFKs1SKM4Z46m6FZCqN9Hlvf3CRcE5qtOpNcruqwzBKWDIDHJPQ9rQ0rbduyHZiUs0Q0aGrLL0lu1iK2udgEe+RtfXHXCmtVF9+G/Ggo/ns3u+mO6enUK2iqB0uz43Lw6i5raoPE54BiFlfsPrFn7HQoGHchRnYn56SzXcdV1xoQfsh6gN4ba7ex8avmawVtbfUqREohcaqIaLozdHXSWDZ7G1+6jbYErK9vD5/vpsNUVyXJ0tZI+UdplTRTZlXyLSbqoTBG5wUtEgrpM2oTpFRmE3+pQ5vHJ/c4k7+NdnvRFCUxJPJNNFS1zUeOHocJMseSAjFCxQIe2wBLBOUCYHgEQCWEX6qoz9ama0imMMgdpcqY5DZ09nAmM2ADQwPuFJaeZMpGRybQ1KSlMYm+gDbGoeW4nkymD1qEuNa6JQnnCrtZV+ITSTewRAFrVQmhahsWTcVgJlYEAaljhtsqeoCRobCPMemYH+7OOFT9md0hpKqq7b2wDGYeSzN24KAV1wmpEKpUMoYvbyEUWmNqEbcTU3ea1p8cNLULzO6WmJPcK4IfSaZPV8o7xJkpq7YIQXD6foBRkViqWt2FWWrH2zDuY4vL1y2e1gDyECaDr8MfAfdlhX2+MsgnaKXGCszGVySTmETe6/IOxqIXMFCZITH2zYdbq+Wh8s/a7q7NXT+Hdulc/i4KFBGkrVPTB2BkEOSp41RrXWQMhwP8zOZrdugwzOVaziRrQDwUprUrZSuCPLUyFUayddIYgRXaEnAJAB+IOwJjFHOX5UeZqORPPtt5bq6h3+UmZOpRGSewwg3q4eWPKYmPkOM31VS7USiaTqirVeL46Kr1pCTYbcsD+pAfrBBCVyderrRcWZM6w9Z15Exm0GZuL3Hjhu3d02eb22sAL3w25nY9vwGSbrtz8BV6aWeE2ktVMPleXaPedp3+hD5depbxa9HBl+5Ln47hW7QPd2Ckz/onM7azqk7hXtd6QHBfhy7nc23X0DPVF7fe3n7CAkMAcPDhPkvE+p3t96urObGtzkPI9I44v6GYUZqhaj4H35FQmT4xXkBAv0s73dbDctEWZy6614WuFT6h/Eixz/ZM74NbmLidDbRWK0kwENAjAcgWqnbijjudpktjdf6CdurNzy+67Rs7O5vEtFOOWdW6TD4muIO/4m8lXcS4XQTLmV/8VaqnD81LWDSR4meS+DVtKbS0hzBkqG/QBvqHLTkYIJwBeGEVtIcpEiDcC2lbCz5RqBpz7fcpVod5IF6dq6+kjxI7ElwGb4G42VBazbF1pnAdPx+14aEEKBrGy0Xh5/345GAK18n74VTK4iG+BFGEY7xaK2f+is+1J0rzL1fLzgXmMN2+3oHB0w20VRknrWpsLm64jIe2UeS3CWFKNVAaIUSaOLgDKMiXiHWzjpGp1CjoMU4MqSxTxnoHRmxs4gTQf8rleVMZme+a04i11dtIJcCtVnIbtkAaMLbqMi8d0KeqJArZLZuZuSw1hjKAKjEW7QSL2vTUIWeGc5trmDVMD67DIyuAGdzJle3QoTvQEFRDYEUTxpT3YWWUZy5W8owlDWqFsYQefixDqSxg5nHxpNr+hQB0w339rgn38toSGtdjMXx+RygXAYhKmPjbayD28g3Ao873X7YgWEVrxS0Erqpj6ohJGyiEE2xCxQYCiAfj/a4wyZ94BA50Oca/U8RaRBEQh8iDVsAdFgtYMZ1pBJgNQYfUUMqKuwWLJhNcRxGAGIorkytxrkXF8CgXmAJpc0IqS+SLptOnVTYTbKnnExqazaN5/RC2YxNHMxbu6SDBva6RpCoqyjmfZXqmGRu+JRZzZwOE4hlCgF40eMAlBFR3lMSEaC7OFHHjWIRB7G6YL6Zd+VVLpwn0Ca90eIaSDSEQYLWQtZWF644IQrpuYUAyzmQmp/YTqoRsZ23RxY/dMEpC7LE8ocvhIycc6NHrTd7SthLgs60SmwNV3TprdmkRgscIqybtxvNP2hr+u4CwLMzctK2FGbtx8zJEa9oOcWIJTZ69edWBompx12auXAaxzliucgNdLBOXZrE4ZXfQhycAnghg2ZIDtriwakEAmoob1PlVjcgUCgmVK0mBh+v+DRP8+Cw1OS/ruFasV65Usu3dBgzEB3uJdwltwijETpH4uFizQZRHWUBltFSyq/mpwFBdb7WXSpl4VY+4kBSt9sViwdM6l66g8+tjHhvbk8QsFyw1mEFDoBLmTbvrb1+4zQW0cE+oFGhgkorY/IZl+obQEm2iTmASQad8vo1YqdKhyxquIWnl75nZ12xrZZaJ1W1l/hpmkuAhlLQw5i5CYLcyd93W528wREm3wBhfh7EtUOaBI4e5ks/mVuZxS0X3GdfmgQ/lyhXbd+KwM6/qqKMSWYGM5eVZW9nYAFnjlwhBAr2Aov4pQIzPtonfUwN9VmvUEE5VTRB6ISzqJZHpyUDEvPWMoxuAEwGbZmcHJIsbymj/Le4FxK3NXHVwhio0lKmqbtUBfSEwQtuFjgFAkevXgRarhXE1R3yKi1H8rZrraxe2bTtXVMBqG1sFF+o1ub+yXREiCQ+m1qETwq4WIDDWG7OoX72/9CLAF61FnBEuNBYzp22uWsiRZmt1ypPsTXdU8JVIRjDLZdewupcYUFkYrYr4o7DAL8AAnAeAMBIuzpejgzYxddL6e8etAbNihEodtN+rNCLa1MS8yC80qzsQfJeJbdrW2g0mB8bDJ2of7PEDd9rV2UW7920fR9tDdu2Vp+za6085s6q6LJWqaMFBe07r5RyT1SoU0ok5U2GeT2ZYgqDwAmKXMYexGOFVFebzXgnr4g12ezIrhyy0umfPvUy8bXPXnrdSvWo+woienl7bgPAJl3uG8Jh2LcKnhwOAzO76qxpx66H+IeqO2vL0odF5s3ICAmuXBZqTb1s4A4hjjoQSCLQX5rfBLDAV/yvNUqin9EouKwUhXKwjvNwzwD0FvET/egs/i8XQbnFtrK5iCCJcy8O9QwibzgaU61IwlRB9EJgQ815G8Kf37XfpY8iD5qajp8PAa2WDEj06RlULvgIsQQJ2iIw5lqQleyKWxjep23k41AeT+kBoZaA90hqNMzDlphUPIlOAKKUYdfqnlgCz6zNcrwoYylrxDc1qEtRLsato9cjQYe7gs5Vrr9g2ZjKjIksYkobYzfoOfhpGhtIW7s+YN9KLJmEpYj3mBbgEcAdKCwYT2lLa65LsvnTGWliCIKDINTJBqoPcR0VmKUxnE63MV3MICloAqctoS6w3hdXBB+NvdSR8k9hUXQQCwaSzILu4rEgC/6mOPcopVzGveTQS9KoQRKYxAPZQPK6fVUyvzhRsVrgWAFErWSqBaUqY0lFMKya55bU9kzo/cI1RKCEDQPITdUjz0Nw4gM4TAUTidlRAmAYPZLfzoGzECe4FML3M1oVz6pMdBl3v7m5hScAyjMcHQj7dACipxW4HE+VvqchatMXEweR2SfLWdum1VrVjtWLTalaA2Rnrh4hJtFxZHXV30VqnEuY117d/w5m//PYOYGDZchu3ra0DlgFSNQJwDSoZh6D4lVxBe4GqLq+6C3Oj+OFWOGkNNDySHLEwMZzOG/IEEkhpwnRiqEdLhgAZXnT53baeCJZKaxWxSPu1RZRfILjMtHYIqDYb4FjawVxyP8KZSgfAiJYpru/p6WHchILEsi2eavsbBaEK5evQLXcsncWxUGg2dFle2OVnyeEOH6a73smbJ6yd/0rHjroqC52RoEMrtIDOlJljyAlICIsYByn7YyUbGhnlPvLPPpB6wILtGAzdda5B+5oKpTIChyOCLxIS5NQxVhvmmY5Ln6piMhVJWL5QJwRrI7hQOBYPn1baTRrpaWoz9C4DQVpjfhinpp1qNYAkAXgE8/NbeRveM2IrS7PmbeVta3XBCuuzlq9vWI7YbGt93sWiDQgIgnI9lsuYOF+xYKW2EuohtF0HPQ0waY+lM0MWJ+YMY+rFjA6T7xkctVign8mVutqWJlCHc7evX7NSKQsIiYFwU5ZKpC0Nqk0gDIrrEoRgKodRYUGe+w+k+9zf6qDegjI1Tx7hQurxkTo7t9beBU/oQAr5vF20NGgLi2u2f2zKHVXXJi7Ol3IIDiFZrdtwRQv72pejvqJb25toGmY2XLc4TFEyoKqVEJ9MMWFZgEhBtVRx0HYwinWEzh7VdSturkNfBLOBRSnis/HfyisLJ/YOAyhB4SFfximWFmTSiSgKhhCW6mgqYwlgEfiw+lDqcMde6FEF+W+iaK6JKYDcF4onT+vsdCXQ1Yx5cFQL2vgtLUHxAaXm/BBIlRra6e4P49y9ilOB+22daxvnokXexzyVNwAKVXxggcFDYJ3FGwDZdgouaY5ZQPL9LmbMpAcwD/gRNCbKvXU8mnznxMFTNjq+14YnpyFI3YobS/hbVeEjmUlizmh3i0VUaBHGq0FaAQFaW0OoqttWIcSRT91cyzr34FAzWpvPb5tOBJUvVg2m9kbJT2fADO5EFcagWmPtsRkY2uc2Ze9UFmASn3O5Xp1pLzTuPAYMM+sf6ucnJjmC+gj8OfyJoeenEKsamNRK8tUBfCeaCz3DgSErgWfUMyu/3bR8rmmJ9LBFw2nbWF/Hv8exCHlCR5SiUiRC4GtYQJ05EY0QreAeFMPrQGX1KPFgqVqYfnXWwS6hxd0WD2pc45k6OdVRw2bFejKXQ8MDtr1etXalgTT6AQ8tC8eDXAhkWEHTeuV38RloejKmbQ4aNGaKgF49jFtaDvOKoB5XdQ/QsyC/1zDJOvug1gza0OSQlTd0HDhgjDg4qAQAMroCku4fO4Bm8H384DYmvVzNu6wLmIqJQBw0u1HLu4BdDT5UKjswMWJzs7csHlFcS3xYbtrE3lH8u1oq4QJCuAK016PtA6DmONq2tryBifba6OQUYZlqpIourAnB8CP7jqPt3aYoa7lZiL5G7L6H+FwnnvXbyupNbo1VaaCRjEenVAeVc8atmJqCKolC9BCq97rN081gGOGBx37wSsRnhZ0yliZsDcKaWBKcQ5y+d6q7I+Hc2bPMQUuaCBLGIKkKR0Uo+GF8jttgvrO1be2I11LhFFEOPraqpcugJfpV14YLagURjIp5jr/tOL4XDWJcynQoTpRkJYUuYRbWBbJzXSRFzZrV9lVhTw2mR5VKUyKBUWyjGc1W0SL41ALxn6oXxbQqvkndYLYxy2q6WSBmSw/ga+t+G8KvFvBZIoYcSpsJJ0JD3EPJApkmORTgvviIhGpbp9vvi9VQLbSD/wIuCpwwdzJbQpzKiKXULA1m7mDGN1YXrQJz9x09aMtziy5BIOn2cN9h/F2hUDRtK1Hbv1ZFC32AyVoRU9eLMAjbMgzebxE16Di2Sq2AUClkAdQgeAnA3A5xNCNkjEquoAzJfvOVg/wOICSCaOoUTn8FmpagbZI5ehAGZeyCFvdkMKMphBjL0va5AyzV2jiEu1JD7XwFHAAjYgAmZe/wLfhq3Fc0Tay+gs+PYQUAt4w0lNC6upJKaPUj3/mWjvyZzFWxAMhgINqc5HZm+7VtQjvbNQmkA8YrbpP90TEv2DMkUnth5Vt0eAUoEUK1fNqMDX5H2koFBqV8Z5Lv4msquyUsQcRKaHEMMOYB1TcABkFQoY942QPud30dGU83JiRsyO1aL343hyYLYWsfj3YgNrVdwIf/QtMF5AR4hFrUp3nEjyuB0Av5RSedRIUuBtXabi/x7hahzwC+XdmyOlLe8KC1WK/JkT22s7YFGs1bkutFvPh7NEa73ts92nlQc/OtKyhWWa0W24mpazqDCQ3xYF78/j6Y22cphH43v+QikTZhYjiBeW3holAmpSHboO6tdcIfj7rbqiKk69sFzgIIUQELpYNAtGzYxhyn+xA2vre0uGjJTNK1VOolwtneWQfYgZbBDyEErVRSlAIaH5zqO90lGFzH3ithkUhhVgJaU0Wa8R3oFDcW6OqCAVVQKO+rBW35NTUfUaylv2M6OAHzU2/LpxEydFTbpFQ9fJFAoFkVBizTiww4EFOpF1wsqZqrFki0CbpUPruKD1StsZxcBy1RMVkYQdG6cVPARaZLyg1DVQMlgeuAfpWNUNeZNoKo9Kc2MasvdJjwSOZcpaMqdlf+1VWgoLFKYmjNVlWIee2yj2cIWXpcEiHIdbaJVYenDnK/FPgkDMOWCbNwWdClChMC/O5HYwMdBJTJStjlEuq4Kx3fHmUMzXbOabfcgUqTtIqlzW31Nmgc+ju9aak2DGCG1ZTf5wPwk88hoS43z3xVoO9iYminY89DIPsg/lipE/l6ZeoULfimjkycFgNVu+sFDKnhhuipDVSqWVINlUdcgMVuJwDE0SkiWuFxy2R82DXAJKzQOivjdvnUeDSFJuIH0JKAPg8o0wldMZ1q4rQIUBQmZOA9rYnWa5J6CKUVercnt+kEwLVE4O46rFjVCkomlFXVqBotJitcpZ4ZriVwAouT1OI438DklaPy8RULxmJcson/Jw6WIAtUMad0Rgc148wRUNfM5I1M1uT4GJChZbnqjjVBpdmajnnzWCI+6kBZCCtTqwoUaTurGEMYg3arElNuq6bEB8LWPX8ec+lvWImIQfJYLEI17q+uuFqsF3JXqYxCT27hBFNF9WUERjTXl2r45oDWfOFFCDiiw0a83EcWpQJ6FjjbzW1hinXiCQwO4EqYqOehD9/Jvbgg5i0UjOEHPGgOWgfTWiLwG/nRJgPWHlH5s3hMu+e0h0eNrRig2ilgslXiqUyTtmVomcy5TG4s+6/EhTReR7KIgW0F/kGlvqtOCyMhzF9L+WWYDb3VwkHpRFkKl7GSUPG7iKBCcV28e3CjcrsKGLAmoOQqRNf5f2rty+gd6q+hRfp8A2I2JCD47G4ZDQQFLGr+KhqQv1OhAWExgg3CDXfnwNsIWsMG+g9ayAAtqoHBDWSzOfNFEAIVFBZVAouWpxDQAgi4Zwg/vYvpFlMhOmFKudHNWCn7JOXQkqEqNMIIS8Cv00XEfd0/BApXxznMKwBPblJn5GtjuA+sozLZIHGy1oYFvnRoFtLqlEelQG7QENHz+5/9Ysfn1lelObzObyor6f4tfI/8QFhnMtzrPJitCKK/XQmre0mf199NS0PYOIzLA1wqvK9lPS39SbbF9Dcf2tj15vc0Bi0LOmTHT+SOychaADJlHWSa/MSXmCGNUu0Y3nzAmjd+645DgqafCscU4uihfcaaAm/wU+Y8Ys99++v26FvfxtgkSDVbWLhuIbRm7+G32OrSjOHObH1l1ab3PYCmbUFkhKZ3CBOusXWUYfw/D+15UkZKR90pB97d5ci45BoQaj2raJ77LGPCcro0bYfPO2/FuPTwaiM7Dwmx24D2Bs1VJaPX9FDxgvvpvtM1wcJBXIZ5/f+D8n3wE99zWr/IxIpZ/OJMn5bghGD1utogKJ8sQv+fp/7HZ2TjZdb0uz6rJH0Kp66jwGu8LqHQZFwxN9fV1968puIbVyyn+3uZDJ/Xxm2l0+Q39LcqOMQOEUuJUK2CqMG1RMUtzjNPJ18uVuK/N5iptn9qLCILpHnJZ3WFCAnnpzDCTnbD9kxM62uYUK+9+Py/2NLyGWcK19det2sXv2U722t2c+GKzczfdBk3nYKd6h3gO8pWdRnirstElUJsy587ZcF3Mv6y6MD1lDxRNk37naVlejIN5okQYDVdGQ80caR8k9HQRNZNtGY6TukUnrWlAO7e3Tl1mSuh6vJApHVP+VGsucu9qgAuBGhRi17XwASHJqgvAmogWgbUU9TQYGSatc9UmqDPaB9rGD8jf11ptLH/3IqBdhkkXZSUaUCSTAEiRvyGddC6rXa3NxSPij+MTkzrvosbxhTlMacVXijxXQELKa+e+p5b9+VaQtkyV64dAmMRITR21/eY67gnBJV7UAJEbXm1HitmJwYPECvutXOXXrGrs7OEb367yM9KZdM28yt2aeaCTe8/Dm1UevomUbsPaY0E7kv//A+2uj5jswu3AZqMCasAToZxEVddKfIr61bFrGvZT2Wt4pwQjNyO+kvBfldTBvH4PgIj1cb9OBckV6O5QJ83S5T0kNB2O992n+4zURgZgoHa8uFHsvTUV1Q0zt2dSRaD1NT6TeKIUaqc4G1XUdH9DKyDqAIWuXzZSkisMy0MWGWzjoiEON2bI4HMQAQVGHBE6iDJuqCuz7W4pXtfaFnXbyL9AhB6Q8ZdhBBBhPU0MU1Go3P7lyCivqfPqPOsmpK8+RmnZW/8rvXioBfUWtuyuZnX7c6DU9Yhzt3Tl7Ij0yfxvz0uM3Xq6FEbSAZt/8Re20bbw20tz0lgYYAT9rbN3p5hnHU7dHi/feHLf2Vf+9bf2q3bVwBGWVtcmXX4wdGDp+ai0fIH0olNgXmqW9NyHyCB62knBfPlfZlz/dQ8VVwQJnZPwK8gWq3Y/k1L5LjifooP3d99H/+e7zmt15wUOKLKfOqj+h9PPqyBiaFSzy5TpY1oiMITDRLiCUzp7HrtUamifeKTFqgFW7rbNHQ5XVPApavRmqGSII5AEIpxukHpnx76jPa4doUARoGmtQYsQXGDF/P9mECNh8/re24ng77Pa7IS/IKpExPcJd1Dv2pv8dLSbUDRvL3wwjdtdfWmOw08RRjYn/a6io9SK+I2gL32yqsIf8gyvaO2tZ21r//TV2zP1ATIOeWupSXR2dkb9hBRgwcAAP/0SURBVK0nn3DJlZWNVdCy7h+0M6+8YAuLt+3UqXv5nOaibBLCxnw0J7kb15SUhytO4KmL6nc1QdVntQVHG810+koU5irGV0wva+a+x+ehKPST4CL8vCDf6/vIJ7/7tCvb4AOuJYGYIl8LQyUB0jrBa2mPgJG2QWYLedNKv3aWX7p03q2KaJefzGDXXHRNA2N3BEZe3M3kX+WOXJ8MZ6Dkr8UKjU6yrPXOLrh7k2nij2v+5QjRRZnd95UZ6xJIgiFt5ubd7/CKmO/28cpESDjdW2I215OvxlIsLN60ockB+/ZLLyGQZpubi7ayvm7LKwu2mQV9e6N26MS9QGfFtmpEStzZ8tmBA4dtbO8ht5IViRLXosUvv/iUjU9M2OryGmEJca8napl0H79vWE9vypLpXq6fRXhAaTyUTdMcBTRz5ZJzQYo0mJGm4OalGnCm6uij1S65STGwqBIc+Xb5ApGOH46ZKhn24e74jmu9+MBbHzut9T+tnhAPwUxMBJIuL+B+hzDuJjBNxBEjle5SKerGxrrt7uYsGotbWn0v3KACLuiW/3N7g/gndrRbJUtEY3b16nl7CULMz80w0aRrNNImzMrtbiCVIcw6PkXD5b4SNEmy29nP3659A3+79r4OUQsDdLXS9VPkPrn8JkTXSlYdYsnFSJL1nTf8Lr903UPInn72Xyy/U7XR0TE7si9i2bVtq4IVVB+WLTdtt1iwob4hO3nkhF2/dcmyu9vWlwpbKukHXPXZxtqSWzRZW79tL778DbdYHlE8SmyNSuBXt6FZ06q1il24eNlOHj/uOsRK2LWk99LLz/O5hl2/ecGy25su2d+DEGi8orUzucxJLibIa0qwaM1cCusUUlouZYKx+rzApCyCchNyWr73vP+Dp6PhlMv84NncG+pII5wsFssgQ2MnWTLdMsddDehYMpl0mZ8D+5S5gYV6ug/qbW1shnH43gbx2eVrZ+zr3/gaEyc+zK1YMhWBwbfsxs0r9txzT9nW1pKNDI1ZPNKL+fI4MyQ86pjJfd0GaS4sxJhEmBygE4P5Wzd0oQdEm5+/ZeVizrXu6e0f4XN6l/f1bcamemMJr+jyzLNft8fe8X7rQah6AiWLp+M2u7gGuvW5Mhdt9N7Z3rGdzSU7tK8P4poV1raIpTesCvPdzn+un07H7IWXnySkwWfiB6tVjw0NjLjMlfbRKl+wb98BSyaSllGnWfz4zNx1m52/gXnfw/yfdLviDx+C+bEk41MIyKi5tsMJEkro3bWiXbMrxosGYq5SxnqIP/LLEgYlYXzv+cjbTt+eP2tTk3uRWq3qS9cB1Th0jdxJBK+InXp0Gauf2t1Xtps3btn01H4pFoNBYtDybus/SVUF6fyaPfPit9zR59nCCszdATUSnAfr+CWtFGUtEtPgajZzc9ZOHLuT130QJ9Ndw4QQGoAWphVHSkM7AleMSLXL+ikTJhFUdzl1Le1Jp6yvt9eKxKb5nS0rFXas4M4PyNrOzgYaqL93LBzx2PUbF21teYvQR8X1aHcoabFw1Ib6+4lzMzbQM4pPxC8y77a3D6vVb4nUkBULFbv7rvvcyaCxRMRefOVZ6yEw1sqaTiRVGyVt9g77EZzeDIzx2/33vA3hjFiukLVao2yzczdsbW0DWiof7bNDB+6w18+ec4zd2thE2DPQEN1GaBRbS0gU+/7DV/7WDh09aC/gTrQM200SSXMFhLtLjW4L7L/6ofd2SqUtu/eO++3MlSV71zs/jlSEMRagQYUrSLkCbbFUF3jz6ZwYTLyKuTlx4i60DHOHOsiMS5mU53zx1a/ZrZtnLJtvIKGHrF7csOHxBNpYh7gqJlPBt0pHqjBbixEyQUn75Cd+xFLaqIWAVas1/B/EcD2FkGblG3lImmVFun8INHXckmISwKGaMPVpWllZwxIp36rFkKobt8anVROtWVerRaf5TaiixiixZML6MIs6UFmWIBLWvmGvWzWS9ut0bEWTynGvrW7YXXfdyb0I/5Je+7Xf+gV3/UQ8CuNUDWGAtYLTPqUs/ViHh+97JwLQD5BbggttfP4NB1DV7EQ5/aGBPVYC1GkT19T4pN179+NWdSUzuMCdBXsWC6dwaH1jESsSQRirdur43ZjzqhOGFL59397DIPodp+We07/yI50Ll88QXxXsxKl7bGvTZ/uP3mOBWL8jRBuJk9+QtVVym9k5u97tP9W2a9eu29FjJ82P1qqdjiSwhqn+2hNftO38PEQmPi0r4R/GF2vRIGe9GYEQJHt3C1OVwXepnATGwmChwA+++5M2MXSYCeiwh27dc71BbFjH1Mg2yixxe7eBi3E0lIkSeuSzcUCdCCDAEot0t2o48MF39LuAocI1VRhKY1RholhT85H7iIdihHdYIF4TgAyHtZghEIgvhWkKr9Y3t21had6OnzjFNQOYc5/92m/+rK1vFS0cUg+RGIJTcTl3dZnRSlocN6QKz7uO38nntmx+adndXzRW4xM+BI2Str276fLyA1ieWCSA4FWwehm7goVUcmQ7u2ZpLdLzT+PS7sn+vgHb3pACKM/sg+ll14bJN3Wg57Q6kw+PHraz565igny2jjl5/exZTFDSmVMHSjC7suXxMANX7Q5SqsEvLCzZ0NAQ0rSGTYNIDFZS4/W3bHsTkFCu2d49w/gSVQo0bGUr63bvFTDpEfxrIBSGOCkAmTZjRZ2J2dhYwGSGYYrXtRBwhzvBSAmWYthYBH8IoUNBgbpl641rL2zbbQ7TUpqETg9VNmhxQeU7CinkMtx5CTWl9dTER8uLkLYG2AsjcLwoHxvETbgkPg8RUBvTc0UiBK5fyOvgyZZtZDdtbGQC5vAhTOXr51+zXEW4Q+gc8KNlO+ijOix0A9q1XOg4jynOl7K2uZHHrVWsVKxCG1WIgI6Zp1COljL9XqhV1VbNKmHaOq4qbrUywuiLMA9DgJIwEmDo6JGyvVNH+D2JBQ0ROzcsu7lhvkfecvh0ODKOBo3Y1PQJmJJEguJ2x9Hj3dURHLjKVNwhTTxV+xMgNtXcuYfboOyH8zduXcfZa4mOQfJvYXHJenuGbHh4P4MNodUj9vxzL2M+QwT361bNGf6wZteu3uY6Xlte2rRcrowpU5WCWgKCVEfGMTl1fGfBbl2/brs723bj2lXQcBlxa9m5c6/YpcuvYRk27Qrvj46NuYSFBEAslvnbs2fSYQOBP1kVlcrGEirRhWmYXSVeVF2o0M7tPhSDt7at26lHp452t37ocA99V1tO1c4ony/hb4cdsNE5f8+/8BrCVHDMTCUS+PFttDhtSqWlUmk0q8T9Q5ZGeFsthXlhaBXhGbQH7nrIDmJOJSxF3JUqUMK4pdsLy5bfrQHsOlgvnburRRbtFerYbrZoxd06wli0Q4dPWjKStuGhEevj3qXsumUSYfN8/Lse6Lztbd9j+w8ecupcR2p6VKnHhAqFslUYrLZivqkNcvbyjYLdeDAXdigvW5fTR6NjECXkj1gRwBDDvATRliJSL/+l0yZ19IwWBLRjT/tbZYq1uKx0nIJ+rUBV61ruamCe+p35vnnlqh09dNgtyEsTmw3MNPdWGk/d2qU5Iti518/bh9//AayM4vSOzS7M2fjIKD5fi/0Zx2StG6vc1SFM5pLHn2ufkJjUP5hBK4TOEVtkuqRTP9Ba+ezV1SXrQUC2sDw6a+EswOfhRx52n/P6iRwSfYbncLQoo3Hnz120I4ePoX34UFkLVzmkLjiims/lEtyifDBhl8/z2QMHXCmQSlQLQnYwXXVRitM1F21XUciuTJ5QuRrGKNSUi3rttVftzhMnu/iA0PT3/+dvuDy4b+rYkdMT0wfd5ieluERUAZW1nV3MT8PlerWTWyU3xVLJtbUrl4viLtq15cxztVjG/KrIA2BSaTAJtQHI4TcGYb78EPErDM3nKq4OSlX9as9TKO3CWB0HDkxx67b4QQRETVAqBfwdhNL66s7Ojo1gRWQDtXrEV525VMhWq3V9TxHzJvB17x13OjOnZbVzTPrA5KQDNDsgZPXpuHLlskW5rorsslsbdvb8WRvoz4BaV+zA9B6buXHd5m7fAinHYXrebl27ZGsrK9aP69hYWbCBwX40e8NGRgZt7759oHO1REhbEVNUr6sFoLrS1NFw5au7RejdPHrHYkpSwIAwglWpoMnI1y4WoNMgDMNKCD+o7lnWI+TXejBCoCQUqMwLuNTSZdPt6FN1RhusolaJOqWtZNOT0AdelCpt++ZT37JQFHc6fWq08+M/+nN2VLvnK5gVgIYeYlpd8SASLWARIBzQWq7OENCOM2WLNFC1AapilmL4Tge8GKDAzTKgIdPbZxG0QBC+ibpr0K5Qm99l4upanwSZ63URQH5RQqDkhYCG8tbS9HPnztn+/fudr9XrGlO13uA+ynE3nE9enF20j3/0QzZz+zqAI4wg5nEfxKCJlOtAmwIJa/ujvq94cHlxUVRjDtJMJSUitoFvGx4ZdhquflWVWssG+lJWR4i218EUaEwSphXR6CyuQmU5sgDK1I3xPTFKJTWuoShzUvJFgqfr675vPjQvNUnRuUpt0PaNK9dtYmSg2zoiBIBD2N25gWiqaKX5aoWuoXVorh1COGVddN0cPNHRNceP7HcYaGVpxp755je5C6p2x4NHTt+4NGMP3Hu/Szm6pAED0wX54cCUNiwp+aC/ZYbDMMYdAAWRpMEq/xDkV9TZ/dlB6tR4G3OEwIiAWj3SDcV8mRvlq+WDFFpo0VqT0FNE0Hsy3fq5hnTqNflMjUtCp4mp86lLpnNVdQL48Pveif++CBJP6i42MjBkO1iZocE+ywF+Vpbn0cAltG6T6wWsb2QE7ej6UB3f3t8/6BL3qmaQ0AzwfiSWANnuIqAgaQRU2010SlooGkfYI672SthD9Fi8fdvd1yUdlDARE0Hprr0uboJpu1ywfqq0SKBOy6AKQGr48wjK4woVmZGEUPMEnXZ5ITcBChVCVtQhlC0g5RZtUPViqYhb0K6PACHRnG0sX7OYlG9jbc75NY1GDJBEKYep9F61qZa5KpgmNoQI2n6hPauy9eoKp5+qq1IIpHPzGCOf91gZidcExXylKcUc116Xz+g7qizQ0x01yuwkgULJegrB6qcYLUKpYlJmWa9LS6TZXMh6U71OAyto/57Jcbt5+ZxNTQwTCvlscHAAX4xpQ8uyOdAvvx8GU9x95122Z2IS6xNy1Q8L87edv9fhhjrdY2h6wiVLEmCOhZkbhHQAG8xIEc2E1FaC+RUVwqEAOztbLtTqbiUJuoOudH5DmLFJKEXQLjrvLgpo7PK9UhrNS/l1nUssjVGjUlVXgrGZWjfj1O1xqbVcPdWgTTySMGiXQddiicHqoq7bOUvBKNWcW+faaz3d+/jDb7FIQFsllAmSvOF1Iax+F+bsaF1WNUr4RB3a2OGiupAeSuN5MXky0SKkkvnqSq4wQNTQOqRqgYUIXWMT9YHidYEaTVpM1bWUJ11bXeV6CAUfcJUb/NRCu37q828uLb456TIWQWHbQ/feY/2ZXqXFrVzYtYr2+OSUjSraIP52dGq/je87bDdmFyCIMlAxZ3K3bs9ZXzqGf1cunO/msxYA8LQKeUsCuA4c3GsxzFynBjKHHgVAVw5XUwb9yvzVa0XolAeE6ciAMj54jx09esxO3nvKRoYx7bWqBZSv9zQJWzRX7bFSw9IwQl1jTnJHwhQoDzTwBoLYPfXvUg0bYAgBiKj8JqhTS8NO4NT6VzXWURiaTqWcEGmbjBYTpEBt+COfnEEBDWTt+ch3393J5Tz20z/1q4AZ5UZlmpktDwX/3UA+7JIHuoAaZmptt9toBNOJz9VKUV9fn9O2N7+nGmfdVAF8t1xGQqDvaCANGNW0V1551R54y4NOcrWpWL0cVAel/bi7oFgtNBRKFbt586Y98MAD7v6SzgNoqraIFGDkn//FX5kX7vT0pi3AdfOFitt+cuniJdu3b6+VSzkICxHRcpXHXr56hTAsZz34uxu3rtrAxLQzkaMjYzY9PeXGe+PGDYvFUzY5Nm4vfftFO3HqFLFv2FWAZrMlNFW9taqW2y1i7pfRqqAVMO0yl/PzM/aeD3zU9h/YZ7Nzs45GQfWJQnA82tUns41upFM9duzoKWeSs/kdfHmEuSs2jrnvnAVn9CRDtohbEr6GYE4hVOGJTmH56vaud71L0mpXLl+zg/umQNpBu/DKy3bh1a9bIFw2z6PfcbyTSozbxz70vZZGQ7i7Y64IKclSDllmBHo7X6lCsplbM/bEE0/YPffcY8ePnXQmU5qi6gEt9WkAMssyL5ubm7a6uWr7J/egaVGuK9/R6maDkilb3Vq3r/7D5+3m7Vl79K3vtPsfuJM4scf5dtn5Gte8ePGinbzjDjQFg+Bt2PyN8zbUk3bx5plzN8yDFuwSxmnXfn8a1C/hRONffv5pxtSwjM4BruHjmY8OwegAjAo5wrNM2vlr7dfRXluV7SiTxQ/AlPpjEPfyd6upXDuk4br8yczMIr3DNo5lUA5XIWTIm3Jg8+FH7kEZknaOMQsvXLp8mevVbR0aVFziJWQf/fhH7QFchEpkS3n8sq9FXLwKMyMAsym3dCohDKG1X/nmMzY3d90dYiWejI6O2vs/9GHm1GuT4xOMJGDLSyuEfIMW8aXs2af+3s6+/i0LJhGk//gr39058/q8/eC//mm3/KYSUmmqzKWq8eSP1ZP5/PlL9hd//ndIkXZui+nyQUByp3FmH/nQh+wTH/+ILa/OYp5ljgLOpAphy7yHkW6tWIhIktArN67Zn/zpn9nwwJj5QhCo3MTk9LrQaXV9xX7oe7/fDh06RIhVttfOvm4njh0DnAQhYtv+6o//H6xA2+IIwasXrtoDb3vMyvi7Jv5QqzFaopTXe/Gpr1pKY5Xg83nte+ruHa5ZlKBRgYEryeE1JWiUgdJDFkjH2Gi9VI1G6tIaGKefbr6Yv2Cyz8b2n3RzlKXqIMgRfOg9p45w/brdmF9C4EDn4Iqd7S23iQ2H7PYiSSDUhfZXf+W/2oXzV9xRdNuAv6nxEQSg5qzVr/+X33DNTA+fuoeQbNteePqbLmSrVnKWJ+RLAuo+89u/aytr2zY4PGD1Yt5Zmy9/4X8ROVww9dnwLs7MATJ0Bt4q0t5C25RLxvxhNoXqIoCPn/+FT9vX/uUb1jfQ445b01ZHVQkkIW4m1e8AzLlLl+wTn/ykpVU8BkHli5WJW1lbJgzBZKr/FDBfxdl/9Ed/ZF/68le51hATxURDAMXSNcysjouTD/2Hr37Z/uIv/rdF1ZpHYRK+KoTlUAF5BXSo8pSN1TXiw4jreB6NqOVv2kKxFJ+Nuz3DYb/a/RLzcn91j1HNV45wRZA1Ekq4REpTG8YF6BJJBxK1pUPrvTpRRR3yQjA1ipYIUKnw24Ei6JLO9FtmYNQy/SPuqXGouYoaYL985iJmjpAPoWmDP4LMuVTMuRYIPbw/RIgoi/B3f/9ZGyN+V2lTqaA6Zg+WbMVixNiroHKdzSBTwVQtlZJFQj6wrnF8+Nb2uv3hn/yxJVIJ21nb4D2/K2SPhVOWz+J7S7jCpe2mPffUS/ibA5gBgRXlRYNOe4MRv/3kT/0kMSBO3G0PQUJbRbSpiHTXMK+YOvxdXNv6JY39w/Yff/FXIBjvgF5CmLq9mONGTdJKKIUPfvHV1213J+e0REDGBeeY6Hq9gH7XAF8IFqhUE1pYX7cnn/42jAM8wBBXcst9BCiQQ8uCol0yn/so7HINv2GOVnz0xJm7asw4YFH+M4pbGOzDfBHiuO0nxFI9yXA3RscF6LshgF8qlUHVtfXDa3Wuq1g7yD10NIBqmrVVxqPPwmjRSW4phimeYq6hkMcuz1wHpRcsivDE+X4ymnZ4QwBSpluATpD0hW8/x3yZF08xWTs19kzus9/73d+3j37kg3b48CGcawVaYSURfFVaRENxS0WSNjw4aC+ffREMkHV+XFtUMU4urFPz71QcBfvlT/+y9Q6rL6KAUHdbiHCyDov6tf/6mxZJZhw6nF9csDVVXuCrpNWSFG1vbNYrVi0RvJdzLsOkFMt/Ov3rNjA8jhkG6TI5D4NSg45EPGJ/8sd/6kxmvVrCTyurU3a705ViK6C9Akla3QHlWBXk+nd/+7doRMgiPBkugT4awQRUBODQtO6JL3UIU8znId8kIdW6rMI6VIY5NV09ViTRa89fvW2tzJDbBaHKi8s35mDIor16/qq9eu6ybewQm4cRjkjcslWCQXxypVIHsPmJKbVNRk1f+hyz3nx4ESwVxv/K6V+1ZJywEQuj/s5hhEVbLSGrQ7pu+wnuTO3+U1icn/n5X3B5BLX0VUmSgNLQ8CA0UP/koouN6wi7smy6vjfMPXFtykVKi3/2F3/OAmi4em0qa1MlitDWGIEy7y/80s/avDZSCzDgEOWftBNdu/Hm5hatRKBe4iYyjS5O5RYCHQpL1K9BR7ypONvLTy2dyX8F0ZBf/dX/woQCxMAwF7+l1z/7ub/Fj4zADiwAxNYuQdCKhVU3BXPFdN1BjJHXjIoAqaRdvHrRoc0m2l8CvOA43HWUyJAPlx9UOCUmi+DdMAuAJGGQaURQtKFKC/8qyLvrzrdaHG2KoE072V1rwxgP1skfTWJCU4ysY4lI1DFmYGhM5gUf2WsJwqgRhFYHaylKkAtzu/d5tLBOg0QMftDuvfc/4PbzaGuJOvVIYQQu1ZzMuT7mpU3oSjkqtBOGcckTNPd3/ufvYeW6AiroJmyjZuONepG/mA+hjyysym6EIaRoblckzG6rBTJgVWFXQaej1Ag9xseRlHYJGw+R5SuQnt/9vd93a53VJgFxm5iSC0qylHeuaK+Odp5Jgvi825fCTxFdR3+GfE3blMmE+F/72lfthRe+7UzaM089zQQgOTzV5iUhZ23NAKs6AulUywSgJElMp52A6aFet6555sxrTkqr2J0UGtWJBG12cZ7rEPCjRQqzRAxtB3FCx2fdcltHW14glEuO+RhDne8gGGCHCARV7ZgrvEMglHBxfUDUlwKxyBHeKY+9d+9h55NzSnYoXQhx1VRFOVIlYNyyIVZD+fDlhSVLop2qrpibnbX1lTV8fAFNBckLNwDS1GNSitJkXPo9zfPNfpcSvp5MH360xwmFfH6KiELbQ8MIos41rBB+KQFUc1tizOIIsvINYcCmDld2/Z8DuK5MxLxDA0hwrGFf+sd/BNJXIE4b1JWwPOhLZSNjgyMAlkEbyPTYIGFGOp6xGDf2I9XJgWHrHRiwUDKBT0E6g/g8iNYH6NIWwoWlBXv4wQeIIUcIgwRChrlXBt+CxCH5ioUZDcTs2BBSLxOrGFqDr9cAWYAf9WzazmVhklKbyKVHy28NU5MSNQ91B1UgG64Yjs+8ifRlZRog8Ha17RY1hIC1wqI2EGvrc24duEAM3C0N4gJ83gmJ/kZgQgBACcILLz3FeNF4QI9OANHYZBlUsCBfqd7Sempz+tTUBIxdtleff8Gunb9g519+2b79za/Zt59+CuGMuNYMi0trtsnP7Z1t3NyGs4qlcp7x1Z2w3yRmPf/qy/baS9+yl576uj39L1+xuatn3fJkqVy1KhC/UKhitUDtMr2MLQd9lBjRkqYMmBJK/WPT5t3Z2rHbM7NI6CG3LKc4VYsHdfxaPVuwGgF/HT/brBHHIirqMqe9tSX8ZCm3jXnpWInXtldztrG2aTnM+eryAnHkppUg3jMvvWgjo0o6tGyTiS/O3bJdgJK6x2kva71RRLqzru3sDj53G5+2ucX1tguW3a3Y+uo698BqIKXarqhkvDTf7apjckLY7hAprIpCLLc/h9+F1qXBwg8pkK+amKgdrpii0EPHw8QxwTr4WWlXdVeXAIEFuXab0ErbSNG4VgVhyqLpHQvj1ri1qUWSdgYoHFC1p3ovHj0C/aIhGx0btjuOTdjxw6M2OZq06fEBt/ggpK4ixDhar1KcwZ4BlwETQk+l1atapjtoU0qmTI7Y1MSIHdo3xXMSd6m9RiUQvh8357dMXwhQKQul7FTHejMpFGnZVjbXcBl5YmolPnBvqXSSwHg/WhR2gEZV84pNw9xITbLV5SaZABFCnDSwux+Tluntsd503Mb60nbySJ/tnUjYnuGUTQ1mLImP1dZFSXW+VGfgI5hY1U3pqJe4TQylbWIgab0JkCPEyqTDNsTgopjrYAc02ilDdC8hg9+1dt83PcGklZOWB8XXAzT6uL+2PSoxr1NHlFyoYXW0EqQz9t9MwMAeQE3MKs0y40o5k6ely1u3Ztw+nppaIOHTsMgwCqYiQNp+ojVZbWr2NMVIAbmQJZI61QStjWNWYUSLOXbxAXPFZMoFVRuq687awvK2be9W7fqtBcDaLdvY3HJuQv08ehJRSzBmVVemYLSySsont5XDb1dcLvza3E2bWVi2+Y0Vu74wa2WHZ7rNy6v42ByKly82rJDFyqEkygAOgwWEC4JcJ4xwbiyvCyp47CqmQPWyTSRYExCgCeDsA0rkw5gQMaEanXQAKb2pIWB2CgmMWotJXbmyZvUOiDA9ZIHeNIyE8b1jxHKDaO8WmlFCkTA5mFmlDoGr1iK0afvi+GwtEGAtuH7LH7WRsX2ELAesb3DcBsaGbHhqD4Rr2lvuOkls2z0IUftZ8znABf5u//4pl2TQ4kVLGstcZDJd+S2a15tIY0oLhFwhrAIWZW0N4ANSreK3CMeiaG8Dxsscq4IkoD1DuAtFAPndvNUIM3ohqhftZuQISEK7ftzpJ1GUwYOaax+xDm2U30vG0whrP0ILGOOeQ5lByxBWqXZKpbU6aEvtgF2VaUV1XWZFFCkvv1wWc/2WRKgOYVLHoWE6lEGB0OSRSUIwP99RHiSCIiStB/fWm+yzicFRl+9vIomKPtLhtCUBdTGwi29gMnpaMda+6X2gt4STAu1dyQIKemBsP9Kyd3qKQSZdBqY/1e8qEhKYOsWMar2u8koVbQ2hUcPJuE2NjdoBrtfX12OTmJfzr51xXVNzy8u2d3TQxnuSdnDPhA0mY3Z4ehLTNWTjmbTtGxmwsV4sSX+PDaV7zI9mDmIJaiDkqYOHrIpGtvG1t69csV2dxgXBVJk4vv8ABEO6kdiBoUF43AbUeW3x9i3MqXLaigNBwCDSOKZaKD0OkFHxnbBFA9M9NjVq+R3CPOaeJOxS47V+rFo1v9N1CxFCRGij61QAMwli+hjC0z3GXQ09sVr43pe/8U9WK+xYinv4iFHVIySJSw+jfUkseQR016seUSXiV+4sqbn/obchQSDvcs0un3nZGrllgBJuoFE2Hyi5N+HjGh5LYw37Il4bH4hbH+Z5PBN2NV/33P8WAxES+vns7KvPY8F2bXisH6UZDJxOhBN2YN8hF2s20bA0puflp58wb37bPPWS6yXVwPdWdjYBKTlrVfg9u2UtHHmD95uYkhafre5uWxv/WSnsEqPuQgQlBvA3xW1L92fs4vNPWmVrw9r46pz8w/aW7a4u2ZbWWVdW3febELOyvQKBdq1cAkgR6xbx8XuPqytrwCoQ7PXXXrQYoYaadwkIj00dwCqoKqPsBE4gqZbbtRsXz6FpGE/mpWNotNiuqsY2zFYxmrrizd5eVgQMjkBTYZTaDsax1ULplTIMADi2gmgoDFWCQ2GiCt1SQyMWAtUr0xSNaslvwOrlol188Vuu9RKexbwIgx/mEgRh4uuWjsJlxu9DqKJh0D3+vFRs2R0PPmo+GB7hS5deedGSXtwT403AsFCQkDAZYoSMmXnECanqsj5cKo7lUf3L4ZP3OAQuDLSyeNtiaZn/FN9QsRbmKA0iroDGlPHRcpXMjfKxWs/FCQPD6y7u1Jm6Hf5WfBqXdKp4Dg3DXvJ61zwpGa9WQPFYN2UmVKswRdqu48DVADtIzNqplswACuouk0lHLRkNQHxgvNAoki6zJa07hBWo5QnJIF4Ek7e2mXNIPBJTJzdATxVQh39X/a/MZwCgo71Lqt7XhhYlHtQMrAkaLdXqvNbm81kntF51k4XYytV2tExHDF6G6B1COl8Y/0rIgwt2MbwXxirGzWPqlYZW5QnSYDrMsVZct2J202l2Eq13RfmKmNtqh6/Qzwfw05q2NtPhK+Xo+T0S9WAZ2vbCi0+7asegp0GMzai5jo7VqyEU/ZmEK+PJ14nxE2qaViecG3ABpNyMWuKr+1+DEHVouM8OTB4AvOEKekbjp3Wy5X333O8yTSU+MIx5vPzaK0gf8R/ARCkFZZ9cux4mo93zqmxXoKUlslax7EIHAUjlj2tIfDIVtlYMAUDqbt247PbjnCE0ENhpgg4KCEKhqgR8EvGB6FW0hlgPUYGgkD8YsF0YrxDlGmj+0NFjrtPqxtaaQ4aqitjY3rCpvWM2tziL1PdYdnsdlLqfsEOLAF67cfUmoK5gapXfUa4TtLqdzyFAmN0YDEAT5+cWeDnswI7OvdUZBEgULkCJFo/z2RXASxNfrNoopU5zCIsO3IgwZ6wlQFFnLtTwiQCi7I5LTVYIVcb37gEFeWz04Ijlax5bJAJoBdBC8E0bn1zEGvgIWxqY9bHxDGO5hNaB8hlLuY6VUmwMoN3CXaxvlVwRhA6srEPoMO5Sm7q1PUVd6vL5Feh8zir8Pr1nxHaUlvzgdzzQ0Tnyhw6dsJQaiIFG1RwkBBPVMsg1q+p028YLpCjgrxA3KgOkwwCrfF4hVLVJ6IRkquuokhElzLUPYVgrlGxyfBIegY7RHnWpU1V/IBZGs6KuykLpj1RPFMJsuYxNmWsuzs8w+IplEkNOWFZXl/H1oEW+X8bceyGgUmyLC/O2b++UTUzux4TFiKW15rqBiVZFwo49+shDTnNvXLtta6srxKNhgA9Aiu9q9+K+sXEY1D30PzmQYowJ0CiuCF/c0SoUvq3JXOqAlv7+fmsWKlZD6wra3RAbdHmBXG4VDS1YyBuxcDSDQPfaCmjV46thI6oIvvpHNa1MnCxMo1g8lcGnp0Dv0LovNYp1U7nquq1uLNgILiyTGeXazA8z26i1iQpijKFsaiHcmxm23c0NWye0VBtChZTbWzkbGhuzgYFecEgW4U+Y5w/+52906jhtNdNQ040SJlJNvHTIvwBRKtXrVkgAlEhFjUGWXPZEx5SpP5QCd22F0HZGMUWnf+g82SYElbIwM2LKOAgygsaitWi7EgrKFsnv6UDBTbRRCfDZ+esu+zPaP+kOiVKhmo7EUe+ooYF+29rcBJXHGQMKzYCEnJm/9UaT3KjhVl/WN5esUt2AkTsweoTPQFDu16uWwdjsxcVFG8gMOT+uDrKyJFpUkBEtVZRN6tZFeQFHEsiKjo9pm6V70uCLuu3fM4lg99i169eIaUdd7VWhsGHlAvhht2Anjt8N8wPgmwT+qGsJIgC5cqkIc7T1UsfDeW12bsYtfPT195nqo9PpPtwDIczKBoKXx3iolVLJctkVSycHbHTigPteiDAqCJ/UgU7jVYlspqcfdxJ2OegGSrZGCKXqS8/ff/ZPOssAGsWHeiSTKbf6oLqoCD4rDIduXQd18nsPkhvriWPolUnS3hl8HNqsPaeq2NCGpVUtwxEypNNaWRHg6Sa+VdGvzKcaTytdp8+riUCZ+96YuWYJtPnA/kMuQ+TDPLsYEv8MhrDs5qod2j9tr104j/ma5HV1LMWPwgUdoaoyT9VGR0HWWqF6/eyrdujgcQir6nxlkrQ5DQ2EycIEWsrU8pisgDqSKwxSrleVFE3QrNaKdVZRIhI3nWHk1ka5jjRJBYRallReWLXayoapt0aYe6gj6/bWJvdpODehn4XKNlpEFDGiVSlibiyh9uEqiJZyuDMElYAhvBL6d6fDCI/wL+BVajGHWSbcxNKow04FhqbAR37oojVgnRGYTAwyvphb5JcwK2+vbJ7n9z7z6y6IC4ejLgc6MDLsEgNrSyu2bxKfQcCucwEqqIsK2rqlMyoQy0LICFJbcvlVpfZUF6yTtsQYNQVT+70Kmq74NLu54yZfQoJFbK0JN4kfVZSu4jQVzgl0KeWnf1rEEJxbXFq0++69x1V0lHJ5PqdFdgYMY1VCK6ILdGgbC0EPVmPXgR1pgpp3ivjKuukLaqQiTVXiQX2nJGBaZtM5P0qfRjHBOvcoAZAp5PBxaLGEXtfVupKQsVJluqesihZIami/iviEAebn551F6i6sqGkZ9xGRuXtvJoMFTLrraXFD39e21EI+71Kn+pxidB2AqQSMEhYeGF1D2xmgJSOAq0YRzLHM/fodDlBtdzSJcHAdZBABUGKFEAqroyZtnj/749/r6DAl2eh17a3hzT2T064uWINUd1ZpiKRLRFEVo3yd1iU1QFUqOolmwhp0tzKhK9F6XdkupQH1vh4iqF7XUxPQT62YqJpB3xfjxQD9rqzP2BihDf9UG6xz/OQz3QIBs3GM5Xu6px4ijkpyxCS1IlJKTw8JXEBxo0uv+gAui5jQXVwIRNC6NMTsErzqhE57n7T31lWR8HoirjP8zM1XJ1y6I995aNyaj4oCwwi4aKFVpuzOtruXVmj0HZcG5QI6/Ut+W9+TEOq1tbU1N/6MmA9N/4/L0vxxlULUmp5WlhTu6BlBIXRfvSeh1QKHCuhVAqVrKtetNg+eP/+L/xdmd/Cd+wExi11TiAfiHkxyGKJmnSYo/6q2Ad2GYgpnlLBXxoXwASIxE77TJZTqmNX+QKd6SNrCYQ9/4xNq3Y1UAlLa5a7JK0+sBtuyANr8pQpIPZOApxyxteqVdcKIWvZEQZE72zrTnpCJ+ETf18K5GnW5MWMJdOaOJF1M7x/s5Rparmxbb2/auRH5Mrc5WWSBYcrnSpt0n3YbBFvadSnKvkw/jKm4p3pfqRGoYyoE1XGrOqCiAIO0+CHt7e8fcn5U1xexxRCt+uh0MQm75iMGCFO0mlgfzLIKFlQ0oDhcNVuyGu40TwbmlvL4vgrRheaFi7ipo2ND/auZg2tjxD8BSMXaHnyxlg0FvBK4V887PnZ3Z6C/x0Yzh+zV585gvxMWxsT82V9/jnjRwxdz9vkv/IXdWnza2fxvfukCvmjApvtA1kTSKzsE6ZgM1dV6MUU64ltbUaIBpHSizzYKV6xJjFbJDdlA3ySmwywHqHnowbvt8q2roMSiHTkyaV//5/NW5/dMasKGMmOW6WvY1SvLNjTuBdofQiN2bGw0bsszOmhxxxJ92qSlrS81+5cvXbS4VqKiNZsc2osAzAK+yvbWx47ZF/7hdUx0D8AlCbHbdvTAHltYvmmjw5OWI3ZWEmNosB+0HrOXX5pFY4J25PBhW1padznosZFJVyVx/vxrdvLkEdfg+9rVSza5P2N5xlEm7q2WCKvagNHdLELWsfGJXpi1a+lU2vYfHrYmrqnZ3LZPff/H7Fd+6a/ROjX+9IF4t+yDH3gY5vnt77/2lIVwOWqBVEHQPWqBXPPxvQr+NWktLcni+kqFuqVjYIayYmh8LP/270/bgX29dunCDZs63m/HTkw7cOcLJ6Onm8Rgu4UF6xnwESs2iG8j9o53vsueeu4p4taG/Y/P/I6trRdtdXmXiwJP0c4wqPXjH36fXQBsadugaqu0V0jtBLUJWufMFXcX7ZHHxiAgprcz1E3jgQTbLb/NLly3HoBGD2Y2g5Rdx2rcs/ekTe87gXlJuwKyv/3LL9ihfXfbX//VX9udd52ws2dmrQh61dk9Sfy9DiWMpWL24gs30aiyHTowDhO9NjzYg3VRpq0fIkVsc00pxB7b2SyConMwQysENVudySMwKVd5ubXRcRWG6oYzMtpjW2tZ+9jHvgvNS2C5kra2NWNLhDelEhEBGEFLf8VNzO4Gcyr7rIZF0oa0kQkVEcCAtIr4cQGrYJNIxV55fdWuvHYLoNrdkKZ8QQ0NnF8EzML8yYmw7eagXa1gd56KEeKVnMame5J26EgAWratgOZbM2ZDIypUJxzjtWSPurwv2ce/91FbWlsHmWP1YpNYC0LR3qHEaVXPDxHj3XnPQYsyma2Ngn3uH//GspULduP2KzY6jmaPDdnMrVsgPjQW5sisfuw7PmRPPvdtZ2pvz13FRxW7gAYNzyM5NYioXMf6ZtVioT4IAkhpbFm9jJkE8ExMTCFQfpveO2bpRK+9eOYlyxBalAjYJ2HQg/e+xa5fuQwqXLZLV67AmA00cssGB4bRquuYrW7O+NF3HLOFpZsIwkP43Eu2vlq0GBZISz5Ly4CwdtA2V9YJ9TCZ/rZbp+5JTNuDb/0YrmevDfQGIa4H4mQBbfK9mPSRlr3nXd+Jme7Y5avnnGuSu5Bp1iETii9rJYxiR0V2HWLbHkw8Pre07raIqmKkLzNgawsbNgoz3vX4W1wds0yrNm+1OiXbt3+SkCaGJrdtd7toobjfTt2515bnblmhOMB1CXUw4XPXa8TIKs7H7AIOdSbTgw+fIJxbcBu/9x8YheYV/PeOZYbU3K1or5+5bt4KDDl8cJ8dO36YC/lcpkQo1O8FzdYDEHHOoVY1Rt5/cBLCJHHh2PkdfAC+Qr0dfOByIeZkivecHwN5qjQEdHrm5dvos7rfBIHwIVfAFSesGhsbIXjvtbuP3m//++/+0c6cu8aEWzZ14Ij1jUzZ1ZkFF664s9gFyvDT9z18h41PD9n1mzOYvF5ASJowq2PPPzVvH/rog/aFL3zBauWAZXcFZHx25rWrltsq29YqvlFoHG0ZGByH0J+whx98Lz6auBlhPXHk3TY18XY0AY321W1lbdEee+xR++//47/YN775JfvYxz/kGC7frGafYcIXdSdXk84aAjs03bC+8ablm3OW6EeAIvj2cNtml2+BU9p29WbFnvrGLXv80ffD2yIxa9rC/kFbWtxEYLetiBluddSqP29XLt3GarSsb9Ds4UdPIlw7duhYr73lbSMWxu0EwiVbX6nYt75xyQb796HdoPTZLHTwgaIzuLVDuAGvba76zHf/IydOR8J+mxgfQJW1OJ1F0jEBhbYtzO7YxrrOr9dZd9tup1x2W+WnQrINe/Duk3b19k0CbYUF2kDVXRzXNod6Q0VsBeLRug2P7gGexy0zEMAM7rXN9bxbF37HW+8DuV6w84tXbDu/i3nut4MnHrQOBC/Vivbx7/igPf3MM/a5L33WescSdm3msh1CCEFUNjo0ahvbS0jxsMVTKkYL2vIsGGF3B+1QvAiq76jWKEpYhrbid7/3U9/rjoXz4h9vXjuLZS7D0AIWQJih397+jvcSrjVsYe6GLS/v2M7uBiZ6wF55+VUsBkALwBiNe/DPvbaNdRCgGRnRQRtVPiuTGUGrO7gMHbhBZFFxsM2aCEwMgdjaXIOORP4NHTRVh0lFtyU0EgbI5bWUqd5XZtNTKnsy29jIIZAR21iuoO3athkn7FOCAwBW7vD+GjH4Lqa+35bBCEtzOfxyxCan+uyee+4z3/E7e04f2D9sI0O9b9Qj4aSZxC6amYoPYYbwZSeGIJAKsgKESAhAg5iLQPtTH/6wfeXJLwJgtEGq4lCikhRRnTXQAOqDWCOJfpfUEDp85pWvwtgdQEuEOE3bG3ftS//0L1ZogWBBoeXqrp2881G3qtPEHH74PW93oOaJ57/ZLZWp+GFGEVkru41d9UYefwoO6OzY9pZOAFvDrIKiGzWknNCFa+hkzO/8+Hfbg/c9gvZG3H7bUmFT7Af4hhDEhu1ubdjq6hwgLm3jowfs0cfeY2sr2ntMzIrFUnGa4muVr3iCFcawY/uSI7b/0ChmH58J2hjZ10PINIwwlVxSRHuLUlio3t4Qrg66VYwwCjCoI/XyFZSmCKJNdF0ZTNVih84LUh5/Y7OA8qBAmGuV/kaiit83Ua6MDY8bn1dmL6xVQkCcn7+3XNpRqduDhwf5vJQRRvf3H4dhEZvXyv/ygm3urNn41BC+UL2VVWqp06YVXtS6+3H86oCmJX4/jMrZ2x4/7oJqmWVtblJ6TKWpMu0JJDgW7SGeTKJMVTuA+Zev9Xq1a8Fn9z7wVvud3/5D8xVD9m8+9eMAlI6tzS9YOb+Bed3FYvjtyuXLDvZvbeZA7golwkjmqK1uzNq+A1OuxUAieMCGkqdsahLf46+7hEwBRXocJn3f9/4H6+8ds/mbV2322qswuMrYVXMF6CKE8wUhksYdidn1i+ft8sWzrl7q3e/8qH3kQ//GVhYLtr2TxRQrcQFIMTUi6SUaCIPgZ23gIKFNsWF1NK9aWGLOIFt8s7J2Oso8t1uGsVjCXNUKjF8lOVqpSkYTmGMlZQIw0cv8lCSC5mXVeQEUI+AEwJivrQMuCBktYcsLBbt5IQqe6cBQ4m1McaUQsd6+FPdL2AjW7cblOZsYxeUBUr0LS0v2Or5pN+tH40YsDxqcXVCbvDVL9GDa8MOXzm1bfqsHf9mw8T1cvLDDIBp28wYX2qNK/SDAIIFZx9eg/crM6GRI9XdQYK4KATX/Wl4EOUYHMaUDxGtRTNo+tG3dXnzmBXv0wUetH7N8YGrSJc7d+bm+FuBEcXDJpqYHbXikD7agvbkGocoy0r9tJ47fC+pt2/DAHoDXKqbWZ489+g77qX/3aTt69C7bWrhqVy+dsQrYwB/GdYQyVlNJEYjfna+LxqgALhhRjTG+EIZcPfOq3Z6dwbwO2b/63n8HI8acsCYhoA7I2oOV82OpChtVIoiKnbx7n4UTaGc1gAAIiYewDgJJYqgX/4xbyCRwB+oEF4S1KkP1OIxSKmFyAZjdovUA7rCIMNTs1uVdiwncbt7GFQ25+FjnFOkAaiWUPJ0oGCZmo3ta9ti7pwFg6y7Bs13csSefnLcv/fPz5v3Q2z5gRycPOiifBCzcffSYxTCbsUjHdoHlQcxScWPTdtcL9k+fO48vgSBq10tsttbctNkbuxZRNgSTkkqnXMlmLKZupyFrYhqViFc7I/V0SPniblVEG5/2H9xrp44dtne851GYn7UBwFHOv24EFLaBpIfTg3YT3+fr9NtgL5OTBQh77PbMnI1NDNjw0ASWZp6xxCyzp996h/sQhH32kz/37+3IqXsRphm7+toLhD3KFmlBNW4druH3x2ybkEja9+9//N/aNm7CQ+in5bSWSkM1RqxKtVCwV196zjHhuz/yI/bWhz6OiQYU9gRsd1a+sWN7Do2hqWM2M3vL6qDsgckqFg/wGMhgYj1WJ1pIY3rb9abluGcLZB0EaCYzMKYfASOKqGU75gdta1G1kgdsgjfC0F9ZrGKhgZB47fUXlmxnrY67ASRpIUJJHG/BDhzL2H2PjLuqyIl907aC1VW0sZ1bRbAC5vv4R77ntGpmjx8/aVV8Qg0/Fk167ca1LVDpguUJi/YSBukA4Cj+c2t9F0AgwwYKvHSTcCZtqyu7+NoWN8F3oMXKE8uXKC2nuqS+YZBlHWmrdxMk0uqUOp4CuHQ65/LSvP3ET/5fENUwtfe5GDKD+f7Q+x61v/7zL9kttP7BBx7CKgQAO+uYIpAor2X6+mxlOYfFSfOe3+49dZ/tbOzY3K0rrq5ILsIPQ7V0qUxWGS1ZAxiN7pm2CgT9/D/8s/3ET/0o8e+KFbZzzj9389b4beW50eKtnRXbLWyAzgfd3qjRkb2W30Z7QMuLWyuEQgn74AcPYkrXMYcxO39xE2un4r0KZtOLuVcRHVbIE8UClbmu150qXimJhmANXIPuqdNNXXapVTbtzwqHlJIcgH6iF++7zJUX5UJOAX0f/eQ94KIdXKayc03iYp3h12QccmHKJeBuFGPpzJscEhQNDdrU6GPma+63U3cdsUAT3wCa26jsMjCQYrDjpD5OvCUaKO56/bUr3LC7h1dbGV2fppra7YCyeVRqeXz6hjPx5iXeRXKBw87fTEwP2O3VGfvDP/sDQgdCCEyWctnaqK3z83UTlatqE9XTT37NXn3xObv/npP2A5/6CZsYOUnsanby5IN24vCdrhri7JlniNFnumCD+7TUtAvg1kZbNza2MbMJm5wcwaTPIhB+LECv/cmf/r298vo1+/Tpn7NrN9VuCTfQCkDkNkT3mT8YQ+DN5m5fcoc9TQyetDsf+w7r2X/ITj18EMapUCDOWIl7Cz1YlDG0zosQEK8XMaOqEClqzVdKoRRjdxGm1SlYNO13IZMv1LZoKmSjoOSxqWHbyK5aOKZYGFrWYRS0Vzsk126XZxktePnbi5aOqo+X0DtA6sgYvjdNGAQSL8t3t8zXl06ePop5FLP0EFGTqWHMyR5719sfsyWkNAtzd3cKLkRALAkxtNO9ZeOET5vbqorod5Ilk4t1tuFB9ZMIunBECW6FQXUC8vHh40ysDvObdgRwddcdB12B9j89+1WrhjD/uzV76OEPoPUIAgR97K132uf+7vNWsWVChZYd2H8c4NBnE2MnTefE7tt/gglHbHbmZScAip99AW3Sitkq443g25Wo1+67m9evuJ4YWUxXtVJCW9ctDyoVMDt2xyl76ZVrNjo+aK+9ds4+/OGP2rmzryMkCXQrAlUQFrlSEP/i8oxtN/C/sWFrdIJ27x1vt9nFDduzd8hu3lrA7ALmCmUQeBZS4UcBbKViBauHj0dZNfdWqwQiv9uKlW5bRLUsUi2zCtW1FhaOhjDRwi1BxiAsoBWsqlvSPH7ioHlCKEwlbzM3l21sfJzvd8AuWcLUJgAQRcR8ix++A1Ojp5VdKSBhff0DTsLksLXOqlWGk4fvsLfe93YbH9kPIFoiPAoxKRVutSyH829anDiv6bZmNgEtwWifS/D39xF7LS9jLr22A/AJ+bWjAIe/hfloVu0XfvbHQbkBt7v9wpXzgLhdV7w9OXUCq+i1LPH1B9/7iL368iV74ewz+E6z48fut1Hi5GJly+YXZ9HGVUKqvIUxudrIrFK0KmFVodpwzcUy6YSdffFpgvybCFjAhR7aAK4Wwtpno7qmCEh5c3XFVpduw6CDgLYRtxCvuFF7fuYX5l2NtBqEowtYUnwZLieXX7X1tXVXzTE0fJC4UxEHZrJEaISvVAJIyH4XSxZC2wxaKssl5roufDBcCtJsSymwEmhFAveyurRmMRUKIAnheMzaAflalTepx0cIMKsjZjDbcaxKyOcOhlZMpNOzN1bq0Ft8wPx0sIQPPnjnaQXYzz75DP5zwm0v1PFl6+sb+BMvZjRMMF4AvSZAxGlT/a/f00K+1LqojWnuAUGWXYyorRrJZB+x6S1M3yLaG7F0PGX33XWPLcwvYh20NRRTj3n8EDGsDyvwE//hJ8wT81hvKOX2Fx0/+bDbHdfCFr7z8Qft85/7J+sZGrSPvP+TELGfuPI2gpe3IEhXjIljfomYYG4EphumadQm94zb/Mx1m0VbVfIi6Vebwwjhh9oSiqDyT1pK1OsBzLi6xy3jx1VO0zc0auqdqE3fWgioEq9rn68S91rg9/kBkF6Qb0jNNSt2/dotGxybBtRNWdgzZXPzK9BFXd92cRe4BzRUZzBor1ADJmi3glK+ua2iA0gqMwrFJfhZzPog30UhlPjnPlopi4HkG+1K1xq2mri+og2P9uDTPQ7gajFBAqUlxVRPj41P7nFz9B06cOT0WaD/h977OKAjZKvKSPHQWqZMYzodt2GQ6J6JMfvCl7/MZKEkaLaDdkmSevthODcLaU1TuwAqSGYqjeluuXTY8vyca9514cI5SxDXTE1MMrFte8/jb7NPf/qnbb3JJDtVK23XEKxe0N4+6+nJIDpee+ap5yzd02v7jx6xaxevYinWMW1ae03AUG2/VP9hs62tOqGGSlFGbOb2ZdfZRmDFj0Yr8Z9MCWnHMHdRQgn8FxMXs/wBtQpMOkuh6j5XH4YlWAVphxCKfQf2c42A3Z6btXg8bdu7ObePStIkfCsG6xgY7brbXF22ElZp8tB+5nsHjFKT7XXDHwFu5D9bgFLiewRcWtqDAKtjXO9gn0ut7qovRiyFNVjlfUKokpZSw9BZK21NhBYckt9i7LqfkiJqPMPl0WqBRRXyhaMCgRHbzuoEUjT3r/7ms6ef/fbz9vKrr1gvAXi7VbG55Vu2ubZi6ys37TpA4sl/+rJ98St/Z3V8SROToGyJNKKQJ/7dzlqEsMfrV2mKTARzB9L5AEVtkHCmJ2b/8s1/IQ4rO43SOQV8ipChbn/6pc+CBoNWBBjtnxq3bHPXHn/4fbYGIg5wvUxfr91evAoivm5RhEd7UN0x5XJe3GhxbdMGJ6Ztz+SkbQFCzgColJqLEktr96B22/sxwTqA0S/Nwy5iLDDRMRfWBPUZFZJharXCAR7FugjdAjB35rBANwBd0wjNXqdtF89fsf6eQcuWdlzYp+bd0rwOQJCJoF11W7ox49Du9MGjNjZ93HaWN/G5W267qBbaNW4dSTc4nrLgYIKQpUzE0LQf/s6P28VLL1u8H4Hxj9nQRMZKgNGiWvRiKbUGnMvXbHLvmCtx8rjrqXmZIpwcVkytmxoAWPAK11PnIc/bHn28o82/VS4SaPCCWvAouzR60KW9fEhX/vY8BNJ2wbgtI4lgNoDFEubVb4f2HbLbwPCR6XHMVxGmKL8ctAIqJUHZBsT094/gB9pIf8q9FkmGQabPW7a6DXr0EQ+GQJwBGxs4aO9458dN1fs3Zy5acWvJMUgZJxAUVoPQARN17eaMHT15nyVxGTsbK3bp/AuYr5hpx4QHYQlEks6cuXMW0E4GzMS7ZTI5hFGVD6p4UEt/oXw9tNqjIoM2wEW9mXGazvoUdFY+zD52/H4X4mxt79qta1ct0Uv4hQa5nYZNLbKrwqTOdRQWNi2by9vDjzyCdfHb+uysvfr8P1m7gjndk3bNSEq4nduXFlyHHeQRl5ixo8eO231vvdd+8zf/jAHpkEZcAPeWMHu8aDEyHYqq+kQnnkV5v1spUuW6GH1Cp5Q1fD4rFyoIBCHp4+96Xyefy1o6EXPHvJ0az9g93OTbt3fM6wjeY3vCIXvgoXux1Q37sV/+NVvJt138Vylm7Z477rb17YrtPbIfMIbZAFWWAWchfNnO1irEXwOFTmNuAAIwYCATtnxxwdZy2zBURWU9SF7TPvShH7aRzDihzIJdhlnqQBPFTKnZpw9tb6GB5y9edlsnYoqVQbzPPv0tgFzI/IRRaiKqzWzRaNK8IQiOyVTaUjv33izx0Z4g1VVpA5n6fohAqtJQeY6CBaw8hNa2lCpCqOJ6VU6WCC/KVoKQIwN7AYoTVqwW7HX8sdKX2ls1mFH3VqURCSs9fIfP1gkLy5hKLbqfPHq/NXBXt2+etbPnnrXhsSRRwrp5in6LpRFaB4K2wDX9VlLatZ2wtg5/1DW5vipGw5Ee05lOWF1X+aheYWK+6qU8Sr7g2tLJftva3TTVn1UJw3zjU3tPq72d0HFdwTs+58OPPmIbuZJNTU3hIwftILHX6taa63t49sYtKwMStOyleDIIWFF9b/eUZnVgLUMmbdXotVW0lkuj0VXrG+hDS6RFSPXOvNUBJ0N9Ubvjjnfbe979A6bN3+ee/qo7O7ZnYAjh6GfSIZcWvH5r1ob27LcjR49jpqr2wrefsd3F64Q+MawLQtAzSlyImeN3aZOY6dotSWMhiJyTylbEQT9WSbVOOkUbdeB3Qic+L2HwyvT7JRTQQVrJNSQwSkCogr9MSLi8es1ifcO2b98+y+DLl+cWEIqazc7edr2l6vhUJSpcWySeXhh+feaSBUC+fZPa6HbMVmaXzavqDNxBz2DSqjCvhQCp7quKQIT8YXxuwbkhzUENS9UaWcKqnZawG4SN6ZX5VfhZ9+Dj11w5Lxy33MaO24zm2zOSOV3CgXeBQcDW4Y0QYAG4/973vdOWGEgCk4hDtWeef9aefP2q9SZjIHu0qcmFufiu9hRh2vdMHwCD4bMCUQbTtBoDVH9E9WPe3do0tec9duiAnb98xg4dHgBrBOz97/4xu3T5a7a1et7t8vMBlsJxgnPGsrC4aP1Dk7b34ClQYsm+9cQ/W2lnFSsTJobtA7jxTPBZtFfFbtp9LzOlp9J3+qlsmUpnVJ+kNrbaxOz6KuN/VW9NOOi0Dolwmg3HGQM+GiHUJmydAKIn5ERLRdC2bS4t2ALMnJyesuHJCYfGV5dVXxy3W7ev4YbQMv75XbjFE/plN1dsEVczMT5iE/uOWhIXtL5w06aGkrbBPOXKRgYGHWLWuYACd6ql6lZFMpeA17kwtWGqarO2xoSp0SnfOmjDUwXo8ncQ7KB+Gqrr9n3uL/7y9PlnvoWUaR0WacO83Z6/bQeO32mL8wv26MOP2NrNqzY1NmyHTh6zP//SV5wpULcYLfOpc5z25O5urlkq028BzOLu7prpEAUdkK8zcHd3if9A1COjY3bowEH7zu8/YdP7h+zv/vyMPfGNz9mHPzEB4l0FOZ5gDEFbWlhBu3ft1ANvR9u89uRTn8d3z8NUwrFYL9LbjwDo9Og4E1dRWJd56mrn+hOjopJysUqMVPG7tFM+V1oNPx0TZZIdUoaArpwWgojB2gIqs6zPuAYwPFuMAy5zH8IT0LF6Wq4tzePDNwA/47Z/eq/ld3JWEeplbNqX5EED2y1wDGNS/0bVOi+t3Ub7F210bMr27D9l65s1U/lMuYYb5L4ytW3U1TXx1qY1zLISEmKyOzmGn/J9cdyea6MAD1xhHb8LR6juWw1QdEq274c/9aHT9xxQO9ltu3b5mvM7ql9Wl+5ZBvHSSy/Y2x+6m+sBNAAJKwsb9sqVC6BMwguYrOoE1SOPjE1YIYdZwLwU60X8KzfkYmoSpiYdI8Oj1tvb5zZgf+Ajb7VPfeKXLBJI2qd/9rvs/R9+3I4dOWWvvjBvr5y5YA+//Z3EjSP2lS/8LUxedG0CU/Fhi6KlYcIs7fHRuUAhASitsgBq3FlBEF+xKLxwzH1Te2WixVS9ps+I66pBEsHEUDFZv+sp4snUuYOfeSoWVj5Xe5ElOFod6mCipflKhKjacX1x3u1lzkCD6YkDdu78eYdfBKACcfx6R/fENyKIoWCKeQcQhAULJ+o2OnUYAU27E8DXVzdRGrkKbVVrO0sq2ROadw08GZfr94ErKcFIv/bg8r6sicy2ust50HC1+lWJsu+Ro4OnX7t+E2gftp/94R8EwZ2zPANr4We0g66KWdnAhj945/34qRg/D9jZi9eB90WL9AwQq9Uto0XnUg0TXHf7cxrNomU3Ck4bmkLHKmQDEKmqPp3y22/8+u/hY1Qdj7UP3bAbl5v2W7/251YksH/LI4/ZmeeesdwqsSWxXSScxPT2WzAVBTh1u9Qopx1EC2S6AoA+9eFQ42oxWUyTOXWmVlx0oYcYBNPwf9oVIebJBwtUuSfcU2WJXtPn3oDXzhw7Hy4/LMTKaz60pFuLxfVxTfKbEcZVLWRtfe6KJSHwvv37EcYeu3F9zoIIdrmctUQi41bMVPut/o4+X9JePfOEXX/teZdDOLj3uF2+/poNjSes4kAcEYw6tfN5dzI3t2uiyXGEuEjIFUwgWHEtzIBLiBqKzTIoXDsscCf8rfOJPV/4rZ/vJNODLhWonr06XFca8pF/+xMWnd5nUW/EIlyoVC/YnZOD9u++8yP227/+2zZHPOXlc1q+VOdwdXUTKFM2J5KOWyI24BBdB43XtlAViw30D9uJA/322c99xSq8vvfQhK0s7thg/6i1fLv2zvd+yuYXs05wkomoedFQnYat8h1NUMG6a1GLBikgkxlS7lo9qcQwPbrmS5ujuhrZ9bvuLb4vQCfG6S+P0wa9p6f8lEyyvq9j2Lpn88sCgp65zptPndCCTrt7Sxi0SKKek01ifHdYVXkLoYjavQ88Tmxfc4X0L377KcBXyvpHptA2fKOYzBxe+OZfYulyTlDzxZb1ZEJoOfQC+2mfdCSFYOO/tS+3wb2FhZi9S3ygKS6bVgMLOeskFefC4RiCwGfaWoV7/o9/s5OFyzFAii+EqQlqbZYJxNL21Neets9+6+vWjKctkRp2iwaN4o6lCUVQAeLBghWZXF75TTRCnUwdOkVTJ8YOupaDOqg/ig/QFo29AK5FQIS2TZ6845DdgRWYmVm1f/1DbyckaNo/P+2xm+dnXOmoPypzG4fQQaeNOk9PKyoyx1AYiVXz7S5DvYAfaVzX1HYZrKcebzLW+U7+QOdc+CKmiZmq95L2dpfTsL98T69pCc79zcMJjAOPXcTdvTICQayqz6ilv3ott5sIGTRRaKcM0xhmemB8H6817frV87Y0v2qHjxxG61WP3LIrr33VsivrfB5wlyny3n67dmUOxqqooIUwDLltnGKckIQau9WZqwRRbSu0ThyMd+N51+GeuaoH1XahCDxDQP/2d3+no8N+05iWBnFrKAYqg0jtIpoRqNtgKmMf/OGfttDEBEhTmRw0CAZul7wWqG1wA0F6booJETR3khnxEQNLe7SOq62OMevB30p7z1y6aB3VSk0dtdX5vNs2+daPZMwfS8CzU7Yzv2O5ctESA2mra7mM37Uisr553WpVpJugv1xpWWbkGGHUHQ4QNXAj0jalCt1DzHUapl5ReqELjgSSLl664orltGVE3xVgcQ1MIYwY5RAq3211Kk47RdA3mazPiNHafPYmg90OCT4v69GGwc02/lI1V7ijOqh2q9q0yanjYIWYxbJlu7pwy0qEPgEwyaVXvuSSFTs7Zbv7oQksYA5B7XVLdqFkx44cOuxOY2kEQcncU62PUyODjsE1wOoo6Nrwz0LLeB43trL25YbC0A4g98//87c7twhTHjp6xMVPSl4c2jtp2zevgwL7LVclxOmJ2P/7lW/Z61cuCeAzJa9VqjsOXKiMVf5NNr4lE4XkdND+7a0VS4KcIyBa3VTbNsbHx6zp3bBzL1+xMQL/X/5Pv2DnrrxsX3/maUv3T9qhE+/E30NUgJhPYKyRdwXedVBox1+xtZVFi5aXEE9iSZRoK1cFWKgLKxajFbQ9AMOFjRzhAtoOJ4Qcse3ud7XoU/vDfLGKIPhdjZOAic5N0KK/Yt8Qv0tAhBEUzrkHXHSag/DIBcgQtNELd+wc85IbEnhxQlJvAEhbuDbGK9RbJ1yp56yY20Kbyvbwve+xmlcFdx67dO5pu/jK1xAYABrIun8KbSVGVj7/8IEjNr85Y3fdfcweffx++93f+BObXa9YTyJokX6UJB2AvnXT2fVqU7SxuuEycm7/ELyQR9HBXZ6v/9lnOi18bbyujVgeKyf32YsvvWwXnn/BPvLB91m9d5/tXn3WHv/uH7Y//pX/aK9cfMXWttX/sWNT+/dZFbPhgxjlIkyBuR4kMgiR1lZvm0/dWfDLMnuTE5POFF6+9TIAJATgSFoxn7NMps9WNwsISNg+9Invx4eDfJnwwo1Lbs8rSoVQ7MGnl2z+9kUb9a24oneVjLkN1LiDQIcJtWCyt2G71bh5Y/gkCK8FAgCysyBKNapJytZG1pkvmUXwq9PKacIYjU2VIPpb70lLFUJJQ1VRMnv1xhsmHF8Go6WtaskkgkZwOToqTu10NQ+/T3Fq2I4fuxfAiZlcvQpmyQOuhizRF7f77n+r/e5//0V792P32Be/+CW0nyGh6XfedQo3NWM/8zM/Y//t938HoWrZ+MSwTY0ftluY76inZC3AWMcbth1CLiW3q1noztgVEmnMHrdT0ocFRqh3skXi2TXDxVitUHVx2tL1s/ajH3+3DffHrVRYs7VSzmZuvGIHhnvtF3/up+yXf/HX7MbMnFWx+f2EOGqC6SX+i8Aw9fxViaWyKtrS+aapK+GXK2hlNJYxX8RjxVbBGhGz1WoW/47fiuxg0glffNoOKtDUsqgfwwpTW2iOLxm0vtFBtIQJyO+qRhqmBjoR64DCXUzApEPhIfyQwqUksXCaD+tsPcwaYVerpd2GCh8iMCZmyuV1eAaiCe6hJEccwUuZ9tOmcRPaMB4FEZ99+Qxhza61yhAUrWznNq3Ds0Zs3spuWGF5wfKyKow34a3jlRAqXFcQ3+qP+l2Zqb8tZIsANcr26kvPuhYPTz31lKTJWQe10r129ZY98PBbLI+rmxjab51aiDArZ2fPXyLk3LHv+9RHQctm3/PRdyMo4B0iExffYvrdqeX6p8whc9qGp77BB+8+3XvoqA1FtS0T1Ya4Pb17rK+nYMubS27R+etP/Yvd9+BJyxBDFYDp2V2PDR4gFIGJ1y9fx5x0nb2Y0qhWbXNz1SZGJmy0b0y6gQZiLgIyXpjDcb/1jUBohSwdvztjACUkPovY/n0nCcGUnNAOeTS/kXXn1Kcz4y6mRlosVJi3MGBDfh7dxNdIh6ER1wsrnEmBDdAapRPdoVRcNxzSwRgxt6dYOxiw0y6MUnJCgjcwOIgANNwyoOYhya/5EVgfLgYQV1q/5XpZ6ZqM1AEi9+RzLi+NxQj19LqUqZbcXOMw7IJSpn7muL21gABCHyyASmkjwYTN3XjVRqGRcu5avAigXP540LZB2+cuvGx3333APvbRD9t3/auHrGqLNpoZs8XFa/bhD95vF66dsZWtqoU7YSwRoWYEerjuuf8fW/8BJm123feBp3N1dXV3dQ5fTpMzBgOARAYTRFGBlkWtLK20kiXbclJY79p+dqVx9rO2ZOvxs5YsPbZIiZIokTQlRhAkABIEQAzSYPJ8OXdO1V3VVR1rf7/zds2M9Oz7TU1Vv+G+9557wv+ce+69mEnAsG5h9NknpZ2Xn7zyVNQAT2XQ3pvv3Irj/q54uPndOMCPWjsoxSqQfmwGSemqRd9UA72/j237JqhtL778pW/E9jYOa9dhLK8soB62Y2xqOpPJHCFSPbrxoeHJg+Pd+LP/t09x605Mjw/GD/zAc3H+4lTMTvTH2ZkSRLlEnUYgSHfcfve7ETuLgAfeWx6n8gdIA6p4e6HwPR1TxS4XGzcXPqkuw37/DNd5BmJm54GORcoSNjtX/5azqmpVrp/Z+TlU8XEMlofSp9VNMZgvuuhFI208uJWATdv7XjCEjw87097yJmZPg/JHeDf2nue02ROzp3AFj2Nj9S70cRGz/vSTxSLvvPOtjAm4YKoBk6NyM6qnqpQFs0Kv1dpmbDYW4hD6QYQYRLvNnp+On/lHX4trt1djcQG38wANubOD+OwXuWsATTeXnpiaiDpAtOdv/63/18tde/iNk72o5OuxtLURs6fmo7e6ncNo1dGLcdBox9Q0oKG/O2r7m/Hm1dfilW++E6+/8XbMUKHdnWL6hoP9zhEawAYZODCLsbULS/LbqR0jE93xJ/74h3Nt/ueefiyexM997PzZeB4w9wMvvBi3Fxx4kvMH4+b1d2L14f0YP305xmbPIrlDucPmwfK7dCiNgDPb2BzXeCy2ZYfwItfKmVwpBqrTkah7GAXWypVQHZifASXPzs3H5PRsjAGkTAUVEJouY5QrGQKgiGKF0boyLWfl7nXqJLPQQX7LMnSuEatcxBqVPnXqfKr5HHzgvIntE9TbRcVrmw9Ogh+OKw/gSezF/TtvxqVLl+ikxQRDs/N0SM7RVbkex/PY32tX38Ae98dLn3g2vvH7t+K3v/xdQJToGB+Y9gPhUMeuRmvd9c0BjqWhnITmrMueP/6Tn395sIyUDezFcuPV6Ier+o7LMVwFCOB67B1X8U8vx527vxVvvPtajsTMU+lnP/Sh+IGPvxQf/fgT8av/4jtw5TD2qlK4CXCjy8mn5GJSnDA9VEH6ulbjBz7xGJ3tDPQNGHI/mhDsv/pbfy9+6cvfjtHqGcDZFPYTFYj9NVHOjIgD1T4d1TU4Fu3B4djpw3U6MOXEkRqkIbCDMHg//2v06ODzXjrADnaGuQ33+9atW7G2sZGrpTo5e2VlNVbwFKZn57DH5l2PFUCJursaqouDmeqydPtq5luln0x9+ZESLBrPbWe5swqziANy7JUzSvHIJBgBQtc2HyrL6V3Y+WvLm7G8cC0zUqyn2CTWioyKwdFBhGsybrz9dgwPjUZtYyu+8t27MMFedB8P4Dmp1odiGBPpulutHE3qzUEQw7wNXCC1k3lfPX/sD3z25S7AzlQFP5OTF3BXvv3aV+M1Cr+OT7izeTtGh/dBlFfi6aefwnUYToR7iP86AHce7QZg6zrcozKiL0F+pf4yFTG82IB4dxMzaBfOnp2MH/7sR8L1GkarE/EPf/YX4rd+97tUqsS7u6M6/GgMdA/jF1diYfF+jJ25FJOjU5kb5Oo62rmDrhJ2sxTHfZP4f5PRNTQT3cOXQMgX44hvEAWSI2OBWukgFyvpw26qOp3ZLuEdClL16imZgTF/5gKMonqFgWAIR1R6jw5iD/wBOaO+cjeHBlXywncXF3M+kx/Xad5Dc0xfeCI1htEiMYijVeXhydhprIH0i+G7QcBdwLy33/kGxbRgWHAOAMg8sH2YReTvBiIuRua6Xtt4E70m3Y9XMRNuJo02qm/CWI3or44gSLiemCbZydxzJ2P3SSdMhWam5yf/2CdebmzXIUBPfPU7X4wHKw8Q6cl49uknYvrUXDz+1ONA/GKP171GPdWTazG6ENYQKqAECPn4Jz4ev/arX6dQ1BSEy7xhOn4X+7sOKhTQuGWp++u8+KHL8b/+vZ+J3/v22/i03QAopaEnjg7L2N9PxugYjjlq0qV2Xca3NDCO32nnmB7j/gV2mmhagALIQh0fd/UnwNL/7aYj7QP7TdOAjGW9XOrAZYGM4547dy4XIDl//nzMzs5H00gTts08MEehMvjSq/1FXddrsby4gJQcImFYxKPCPbJs9/TVT22imsfPXY79RKyYB946Nj6NSzgSW64q12okBtD/bsN0N1/7GvftxthoNZMN3O3EtS8fuXAmpujIOYTn7vIKZmQMpnOFOhci6opRMzgraDUq4EwOp6Tu1OqJO5xgJuO6W3kT4Zmem4mu/+X/+++229tu8j8aV5dfRTLa8RM/9gfi/q07sYswzgEK5IKRoSr2s4HtE4nSKf2oLJxvgY1r9f/JP/E3kM5KJnMZHHAP3lZrB9VzP0Yq0zkac+HSLG7PZtoffVD3gs3lgfaVie5o3YYj+42ZOgBRi5f+0J+N8pgrljZjdWsr160wIKFroUp0x7Fc+AQpU2UKnDL4T0flYD0qQwupD+sIkTtwBqDO6zKOnaT6ffypp2HEvShjDz2Z6payRPrGb+UWf2uDlXojUapvV5R3V+5dtFh5bDYGRNeUbU7U2QuPRldpLO7dfRNpW8Mb0IYj2ZjA73/xp/FGwC8AUUd5NAlPn5uD4SZjYRVmoN73ofVeswiD6ktXqefszHisbK3mAqUN24hPu4af63wjk/bEAXZuy8VDwRNdf+1v/OH2rqEzQJFTEyZnh2L57lY8cmU2XnryyXiwtABSnoLDimiT6z+ZZvL21btIZSPWtjejtrUYtZUB3IliqQChvQt4uLSRqTY9R6WojJfiqWeew45fg0y7WeHSgFMYDfpDP0MK9xu5wo0rxtRq23Hpw38QApXiOrY+GqglHHNnsjz53LMxOj4HIYsAvjZrr+nsvkp2pNvNyYBueNiFb2nkSHX5ve9+DwkoOl0mcLs4Z1ycOn8hmdZPdqwdxD8PmSZ7vHPk3zAAZfhuvz0y7swzbuA4PmbWyRB/9cT9h9djG1/YWPgAWsgk9Ku/9/Oo4ANMhyreuLCs7b7AoGK0nLnNTjwvoXrNl3KTyN7drnj+6dlcH2txE1vosgilo6gfjuY91sO6YnazXmKCrj/0b368PXt6Kna3GuF+7ebrbNaUvqOYHy/HlQsX8MdmU7Jzi08Qqm6N8cz5M+diq74Sjb2t+J3fuhlf+u13UI2qtQJwSNCVpfsxUZmlU/bi1NkzcVgSzAACDEKEBChUjHlN/Q93ABGm7USmZ1YuPh9boG00VyLCIzopzQL3Cv8dpJZJbJijRQbPc7tvgIm50fqy+reu0CYjVIYrmFhsLZ1npocjOfA/CPQ4p3gYIn2v8wRw/ubeHCD3XIInvv2XmsfO4RxlO7DgO44wKY8/itRm/MvYtZkS2/HuO6/RDjwJmP/mK7+UZVcqagbKUlvQsR3QZecqJLswwKEmA3tbPhyKpx89j0BtU8fDmKZPfue7r0Tf0ATacu89OrgGtDZXRuv66//Vn2vP4efdv4ejPF+lAqPxyrffiu5BWGAbO4H6PX9hHhcCFIotssOcB2SjhiplbNYk6G0w7tzciv/5b38Bd6lBFd1/fjBc2ENVPlw2d3gCd2M3ps+WYhOGoAY57cLsAziGinXFwGo9I0P7qL3NejMqpx7F5oCancmAWtLGOonMUZ1m08W44CXq41I/6Xdy+O3cpYJ7PYcK5h3ZCf4FA2TD+X8Ls6KkGm50LFgqD+DOSZwB3CbX5ioNDiTwGhwaQyNgM32cd6ghJKaDDumnUqe01QdrsXD9boLCMuaqBGoujwzHMjTr7wagtXeif/96PHvpsXi49EYsbKzFDpqnDebIld95R0b28DrciMrl/veQ9hce+xDPYRV2d2JqfiaOS+342ne+F3eWV/FGdgFeMiZuGXU1EijO6Pov/ps/g2KwkUf4tOMxM3MGtTIeb7373ZwB7h50c7PTsba2Ek+hppVIO+7UDGoxDpHmVtR3gOn4eP/1f/HLMVAFhOCHaePkpgZIMdc/hGiXL81Ho3s5t27dbSoRuDEw2faOGzgcxcj2AaCBRtIxtWYzSrMXMknOVWIFUVbYzA/rYGcVkoMa5VklIRf24ryRpJbuRd6jROIDcj1VNlLnc2mfUJue0z90ML7dpe1W2pAoJCZVG8+JAWCj958DOHXal89Tjky2vVOP0+Nov21nxu9GZUwtVI7qmcvR6kVrtAfj489Oxw8+Mxm//Ms/m8H//eM9VPQeKrY7xqB7DTyhV9CHrX3+2WdRWWhSbGp/ezh+9ze/Hv/JX/7L0TU+EO+++wZ2ezr+h5/+p7G0YBI6HX+8H71t2kGNNDtd/9d/6+NtVy9TzWzWV+OJpx6J03RwCTfASUYCGDMMG1TcNaa0kWYImq/rjhqnTs3SUS2Q9Uj8iZ/6n4o4cEoPqpJn19bWABLd8UOf/DgV3YwViO6A9i4EOzjAXadzXNgL2kSldpBzT91nYIVGDliPIdAyCLELya5td/a+d5C8sKMu7ql8Wn/Hc40kaUclutLES+k8mMHWU49+GER77GhOqjHqqPqGItzvlEqeByh1m8NsG7jXTuVqPj9ULqcXIBCSITUpvbh+drQTzUu9RzF4LNpvYR5A3wCp8uQc0lcBvI3ET3320fiRDz8dKzs3Y/r0DO3Yxv9+N36VjqvB5LpGDgJcPHcxVhbAK7xzfKSKUA7EM08+E7/5m78a3776AHBZAhc9GV965etoQIdbI6f0tBoFnknG/PN/8bPtz332s6jNanznle/Fw1vL8af/xE/F7s6D2KWT7uD425CHvEjAsUfnOiN8B7UxOTIYk9XBOHPxVBwhuf/RX/pfIc4kKnxO/Ze+qoGEvfpO/NDHP4wWWI9tCNOq7MRBDaQ4jM+6359M44o1k9iakQPQI0BjvXsvJmfwX6mkRNb+yI2ZAIeugWQQXAXL78EuCF10hp1sWNLO9W8jSj5nR3RUt9KufU11iErtw147Ht07aJId9aUuJqpRUr7PckBMSTQZqoy39cwzz+Lvj0PsL+IWuocueoCOGKFTD0Ssu81ktAbIVlA4NDpDJ43E0dYKNa4BlhQAZ0eUor5bQxuqlpuoZJ4zht+qp5tUGRjDvDklHUZE05VL+MlvX80s0w1X3Ssrpe3Y3nWuEF7NCG4n7606TeZLv/Nftd23dgcVDJ6LewsrsU8Fb9x8M2bnC3/wnXfeyaUS/si/8YexSf2xuEhHt4dyVVHXj/rtr3wJCL+G3XYm2jB2tAwtiuV7hfkuC39qpho37y1gN1HZczgW9aPorQAeqJRMo+rrbfK7ORjOKqijrlSFRfYfDQPZ2pUuoOkgggEXJTV9a1wCJdCl/LKDYTw7QpSsipqfxxxg+1Wl5lBrcb3fnTPd2ryNJnDzZ2fWOfgu+vSdmXigkaXTWiB404aGRyo5MiWwU4tph2G//FbCh7jP+1UFmhBzn28+eAgDDmQ07rELp6JSBhWPGsVDK7i+I5rKDBa3zXHtZFeumRwbifHRYUBfdzxY3IDZlMiuOGhiEo6H0sdeXd+MvvZeumMlsIor6vTQ2drdmcmp6Prhn3qpLZe6wKULZj/6yDnAA3YD1PWd7zyADHAvnDA8sBf/3p/7qeR+84nfuno7567cubsaLrmrdLSa47GN0z/UNw4QcczzAOd6J8aHitl41+8vR3UEThvDyR6ajM2Wmx2BMuFgyzVOetAw068CkJI3wZx0gEsEd/e6PM9uqlcFqY1KV91qZx1UEBDZmU5fdKn8JgSC5nH20iMpjZkxQUc5Ruu77Ghtu5s+usGGk7VwAmiHqtxJZLyX8pVUNddOo05ntorYOYRUo2znKrJdMQqwzDAkzx+vuBFUM5MB3ODZ8e31nWYMjHZnCpP7Cg5WYFR8FtdrRCXARNhxARVS65i68XJXMpCd+/Ao3Gt4YACbvt2CRiPUzQXOWvjVpSh1D6H1dnOzy83aVtTBQKpmMU7X5//YvwkecdlXVEJ9C1cIpEWDu/smuAEbpPrCFoxUzA02qDGTHLq30Yht7JZzYSWAUZKVRZx04H4bG+ywk/v8bG+txzOPXIwlUN3izkFMjUaUz/TF0Tb8T0OPDwowl24I6sWZ7Ob6OlC9SWNUbabvuOK41BPJukRCCfulfXR6SA+cbOcWiBjiHOnj4ubw99krj+Mz17LTOoF/D5mgHztYxXa99ea3ww2izO4wI6NSGUp1bCCEviuepXzrYQcfILFu0+OAg9eaTVxH6uLHrWqK4USTyPtiaaUWLepzXKrF8V49jqtIePdhVLiniLbJoEV6kMLgqJDfzX3j8tjOI/zmgSrvAwfgpe/WqXsXIJWm9h3Q/b1QZh8NiR+9uelUkjJYB41AHbv+jT/zh9uqMBe96kZN7CW6dOa87oRELmyewMfB8YH+YVT0FpXHkebaQF+ZRvBSOqK/jZ6HA4erEGhsLpbuvoFvSqPgMF4Bp9ejMimBB3kfv4eMCNFhtG2gB2lFxfRjZ5wDaz2UVBkn349AOe8HenO0Y9fsPlUnDakOzxaRKJjNzZj2Dos8p9OnLuD076a9NWvfcuyQIrKGnQb4LK9dp9wmUrETo4MTqWpdkqg82KaTh5NJPAwDmmWhmgdjy0J0Pu4Z5en72w4HHFprC1Hi202s9LVd3OjB4jKgqj/Xy+oFqBrrdkC9C3TufoO6MKJiN1wsNo8qcrd8kzHjATTaEUJwsN8TD9F+5+dOJROub1AeOtiIlppJAOnGVfZneginLp5qi07BKGl7XAVcKYS2cA58pD3iU5roi+nZidjGjlTHZmNtfTHDfwNw9MyUi1UexhZo1tlyp0/Pxamp6bh3/V40tWlwFVYLFGywvlBfLaUbjs5ld+i0Abi3gV0Rcbpsz+rqRjr2Sqlbos3Nzqe9PETDjM4Ox3FrKz714efjqWcux9//e/+Ed4OC+49jrIR/OFmOZdyzzZ1S9EOowa7z8Vf/g383fu/LX43/x8v/RdwGT0wBIP/cn/lr8T/9z38HcHQaIAKjURePf/v/8h/H//J3/yaAD6LAPKL++/fvxd/9u38nnn766fj6179FG8/EZz/zmfgwddAl/Dt/53+Pd99+I8qVVejThXt4FHVA0cZmE6/jSrz7zm2YrD9m5sZiZf1ajOKnzk64r0E9DqnzkxenYmO1RNlvxKd++GkA1lY8vNuMt99djfL4SGyv1+Pyxfm4v3qfPnDiGGarbyZWHqzFaBUhQ8P1lUbjxaeeii996XdjB2BaKrtXYcT02FRsrWyicbri0tMm2O1EY30rnnvyPED5YZw9PwyY20cbDker/yBee30nXrjs7qE78Su/uYt7PBeLyzv0LeZ5Che1txGf/sgn0CMwEow+NjEWZ05Nx9e+8g3qXY3f/OY34tSjZ2J5cSfW7qJl+3vhnd5YX0WLNQfSle5CM7sMs/s/JO5I82/aEuoTM3pEydOzFd5Jn6PRh3LEcT+20LDz1fE4oK97j/tjbvR0NGqNGBt8DvO0El39WwD+47jy2Fx8+5U3YqJ6Md5+40HG/7t4xo021YxDAN1P/uDjeBzjceP6crj7+xNPnY/Xv/M9FEzE8ARAF2NRQgg/98kfjb/2H/8/o73bhja/F//kF/9+PPrUY/Gxlz4Sf+9/+1tYq6M4NXcxPvmJPxAP7r0VX/7yL4bjNR/60GOxhZf5e197DZ44heC24607tTh3ehbYgssL/w+i6BY3jsC6aG2wo4vDaoWESobbc0sJdIfeooPBAn/3l0hrMnN6vi3QVHAFomIETUuRVdLBGBHVydHoqWCGyxTQgHHQag67uodvH4V5PzKGNsUMNAHJFZd9rMbk+Ll447Xb4C4Esd9JgCr0YpHzvRZCDXM5jUaIWZ2cBdhu0EQnlLv6EbiChmjCXUPLfADUPJ2Mls0dWybR8v3x9lv3qMMwJRzjmQ1GE9fZhc9Lg6O4lOaOVeOPfvKT8diVC/HPfuMXYaah2FjbBnCuxfkLF+OP/wETRLZiYaMZ4+WL8Ys/9/vxxS/90+jqPYhvf/vb8TP/x9+Jo659YMBKlIfBazDA3i4w4XAEhXIUP/H5T8TXv/EbANcVmG83nn/u+XBZyWeefSF+4Rf/uQYspqbH49q9lXSnUWFguX3qj9cCRlu8uxRbjbX4Uz/1oyisZnzre7dj5eF2PPvs03R+K249WErv6sKpOUx4Ix4s1GGSJvjJxQ+q8ejjp+LV770FTUdREM2YmoGe/dvIQLGe95m52Xjr+5Sx3xWV0fG4f2cDqyIsgLZCnp5mfPhjUzxfy8BhvdkdF6ZHAPib8f3vlmEmx3Ma1MEV/ftwpI6jG0v70Y+ejvr2MkI2Hm+8dZ/2d8WTTz8ai0vL8fbba7G1UY211XY8/hzK4Knp+I3/cwcLNRAgMXhEIYInRBzSBEti1Lenr8C9DTCj2FfP1dHbo0PxrcgM3oMfHMvBGIY7AVfwzmtbtAlL9sijYzE2Wo57D96KidGBOGwM4QNwo6PF+4fq4nyP21X+13/jr8T/+Ws/H+/eWogdvHSt/gGGY3p6DKSwF3/2J/7N+MqXfi1Wa7uxczgaU+PucLQazz/zGIJl3OoBnuwafI1PAfR743vbwNVD+mOS/sHr7TqMn/j4cyiadly/sRpHzd1YaO3E628vZkZZTxftaipnbi6gz6BFLnZF8KMsJjLit4asD5nTgXQpuKRdeaDv5ZyNaoIK1DCc7mwYHL98UALqmLiLUFdfV7ia8Q6NEYY4z0/vT9ynx1oa1DssQg3pZO315nrrLacTD6gcZASdgAKb9kJ4HQ+XOTFN7QDnyMmSen34V5RxwLPAPONiIgM0ppV3WrbrwVj20nqD88AbGGAfl397rQ2O19ofx+46yoG6NrHe1x5ejVevvRL1zW0cljoYEw+7tR1XLnXHo+eH4trVd+LNW3fixp2b8QCcWwM6tloPsGr7cXPhtVw6tLcfhoYBnnzyUtTrqzh/D6HDQrz++huxUdugDftYCRiuezBu39+M775yG6WIY4ICXFysAfew4nCg6/80d6H1cSkuXJ6NlY07UUa7Hva0Ynh6NMYqbmhXj7sI8FtXl+LO/QbwbyBuLKzSNteL34dmWMFRbF+rFMtLW1HbpH96jb31xOYGUHJfOEpfQJt331iJiXEQTe8mXvpBnD87DuxbjrNnhuLMJdeEPYinnp7Go++OkbGIIazrG69tRK01DwKrR2NHi2B0vR0fe7Innn0aBfBgJRZWm3HrVov27sXYGPQEBh8CHV/5No7ZOsrA5VUR8vW1rrh64ziGJvfj7Dn6vbfKO00OwgE+qsXUPEIDDD46RPsDI0VYLr1TBHoPU5mb1m3kPRe3QP3JH06z24OpdxtAXpxIp8CPjw8iYOuxtYzD2Xccm8uHtAFLD+9AESAq8FfPl4rNouiv334nZsZm4n/4b/+bGBk8jvPnJvnuj6cvPB6PvXgZ5bMSLzz7DPXai/uLb0UD5Xhr4XZsbNyIxx4fQ8nQ79Trzt1FHOx2zF1w39a9ODdviga+JTT71V9/G2TYFWcf4wOd3NardWiy1lBa6GKzXPoE3jIcZRaEM8tc9cRcG+e1ONvNpX4MmTkt36Nncn4a4QXUguHdTEdB7MNX2UMjG/JIfwTBqYLpS8MIDcJ01ACaYjHc/WhqYjo154N7i7HqQsFoNXdoEOqaPa1ANtGyPcAD80uPu/HCEXLX3lHQjYI4dwTjTcegVXi+hQNpR4CmM/2grXMZZn5z/57pCX2ZbXYEcw7gv/Fglt2V/glKh07qQzvPnx2Ko4FWPHHhMpqATniqGi+8cCEmJiDMzn5sbzZidLQSr3z/eizXdLAPc7+2xsFKPFi+H9987fX457/863H/7nKMTc/E4tpy3Ft6GNfeeUhn7KY1OH36kfhb/5+/GZ/6xDPxO1/+IjTrik3u23MJO+i2T6fXW03KxClHQ7/47GDMVFfjwmx3PHNlMHY313FBGvH0MwNRRZltL+ODAV8XV7S2+EH4Qs9+6ErsH2/FxHQ/z0yhHA8pbxcF4+pwOMUwrmOF8E786I/Moc1d+l1mx1IdgJBQfrVtQ37jMT5rLHcPf41nugbi5s161GqlePfNtRgbqgDjF6NV64vBoZm4jGJZXMB9OQSwZeDhKGYujsYmgj8zW41T53bj0UdOQ0+TqGvx4Zc4NzMWp8ZdsGM1dxJxH4XnPjwWNZBObf04NlZQPibKi4xKzXjmhWpMzPRgpQ9BAsVmS6IpBzBEgIeH1BdG1h91zqo84OF24a4vYQRMXNkFAjIzZI33mCY7fbYKanEhTfOf6AiskRmEGiq6CN5px/rKg3jk0mhUp3rirRvX4L3x+I/+w/80Pv3pz8Q7N16LSt90vPjSx+LWw3egJfU52EKpmABwHBfPj+WUktWVdRDIk9TbpQojnn3qYuxw7sF9XJbyDPd0x90bW1E9XaLfR6JyPB4fffHDqUhM9ck4OMzvPguNJu2h7UPlvpzEZ7L7wRHIsd+BHngbgdDiGkzJpSCO+rpedgChbL4ThBG+uFaSQuSMMk03/8PXGUF8DqIBQZ3nsr1h/o55QxXg2HZUhigMIm3jww0JrZuNWMdPQ76iH23YQjuPAlf7Bxy6A6r1D6JDHIOEVyH6IZrXYTh9YbedGR0di4M2CgVLhUjHE8+fpqyNcIL3M088ga+2BmQaTc1sED2ddlGDcJD3qBt2DAH2DcXdWzLgAb7tI/FVfMrr11u5cYTEcPHRvUbEKp3uQqXuAaiW28JXdX3js2fOxF/8c38+Xn31tbj/cBF/ahwI04oLF07HxcvnsdjX41/8nz8X7179dmrLyfFTQL+BqIEkGlRJVpsulaM9sBb/1k9eit79jfTxLlyegoH3cuX38elZrJXTbE7F2spDoPBI7PeU4+7iNozWjpXljdjZpB9o48oKjF8fjr/+n/2V+M0vfxOrMgAjYt6wSMNT5RgaQEvvLsXzz07EPnSpre9GZWQ3HntiFC1fi8rwNm2oYLWHebeLfA9iMcqgENOf9mLJgM7+cCwsNOLc+em4edXtBPCFUe6in7E5p7J0JcPv7Q7EwsoBfVePkZ7ReLiyG999czcGqxOxiz+3vNCLC9MHHeWZUep9kOMUu7sHJ4MmeLZ7JZQjLoAKYxBha25kf+YYO32v9TVg48I5JiwWYWtj9EWGqyOG7rbm0lTmrx13uaJgxG7N/G638OlOI6CV16eWn/3AHrGJlZOH3V3O4NALLzwbX/jir8XP/bN/GCur9+P3fuf34itf/hoWfh8Yfit6sJbun2iM5sr5iaiiAF18YGQYa1sGRZ15NB7cXIylh7ht+0OxsIYhwy1YcbJfGYXRxMg1duI1eMad0veb7pc5hEDuI0dug7RPe1y7HB483kMWuxLNGgV1wVgzY4+OXD0KwUaRdk2enm5XqsNYLJxgh6g56QTvwz0EB0FQ85nd0j/qyoBlCI/WHq5CwP3MVMn8cP65KPhxjtljDfE1qvhM+60DOu8wo5flIVcKBEoM4odkZM8RMN5BBQ0vN6nczmqN9x3k7itmkx4fOxJHow+NWO7HI48BV3dM+Bikk3pRuNSzjp9BB5nCq1LISQrU2aPw1w0DC9UdFQRZoLX66HwHjTxkgkMQhwijWNgGcYNJZRyDQjQNgShnLF+lVB1zM5fNeOTcPII6Ft9+9c1cVOdP/ck/HW708s//6S/mburNMNDi+/XPYCDQQXc0sMzbdALMPzkSI6CRnvJB3N8YiI2tVnRjMc/OAsUcDKINuT0fCs2FbxdQVj19LpCOP3fvAQw0ANNJG8PdoJJ+5wLgXuC/yq1HB7Z5knbt0NnOdRnCR6bD0wVREaBY+qRVkURpf/jDCGgfiiM3ZenhBUC0jDFAH90oPFJU6X4Kem/vQLTTF8V3o62WE/IM9bYkA30KHo4EAsDznMu+wSjkrbwzh915pmMkPPyyBGG6Zegq0bF5Xl7zQFcV3whz1ivfyXXalmWhAGgR4A8fmXdqjU0xz3t5Z24xicBPjvfFn/rTf4T37MUbuD/bKJjbt+/iR+MO0jfbKPHW9l5UKuU4f3k4Ls6ejTb9VBo6juqEwyI9cfva9Zifm4533nkQby01U3ArwygqZORgdyaOa3yjmPYPdzIreq+1H6MI4s7GDobP+I3aBf7rs8ZFPooKTsNjdNxRArf4MiFZ96AB8s12nn7ybNvh6mMYZh94K+xzic/jlGSKouE2+AhCX758IQVmewfMjo9lIClzDinIXL7R2ZGYPFfBD3M0tRRLqztAbOjY2M9lxHpGzJlw5LMVoyNVLPM6vnBEpVqsbuXm3q7NZuTZ735gdaNxAGRUm/bnrkBH/D6CeUQHOQxPfU3MScGFGbthUOv83mGYno5VcO13YbiHBJNmnjMtPa/RTrmGolKIDc9n21QAMGqRpQWdumFoAydIzyH1lrEszARaqpDBO32TTrDPw+0hKYyPthgG76tzfxkhQ3l1g3S4LJ2dr98Ncx1xbxtLLvPKl0aNUXeUanCDMqBNm74wxe4A2kcbH7LP8TmVIvfzwCEcbvxBodHvPoYW2dY8ZHLhp6kNjpkZKKEYnunuKSz58RHuDwpLAVE4VEb9OZwib9CW4zI1MnBUIDQ/3mf0XVLlDv8w5fEedaBtwj1XrbQtHmlVKdM+yQlC0p+nu4GJbU567eRWmKiot+/IIaG8N1uR3/KC5Xf+tjEOxgzwpzs7O8anhfZZXTVaGPswn9uqXLowGbvNdXirN+ZmhmIQWjhPpHnYirNn53IFsrWlnbhz/2E8/dhEXDoD1J8aiIe4GHdub+M6jocLV92+sRrffxvEtldGoaPggLwXp+djB+Q0aOT8uBbD+Nf3by2BNLqiWaMu8K5B2ayysociM3NBF8XglW6nyi3hA7T24+x0m9k1d+Y0wuuAJQWgfSTgAVDyWN9W0wyxUnhx/qfPTUcNSzfU79DFFpYUvxbYqh/sTDBL1HoN4PhXRh2Pgxn3In1LNwJQY3fBFObUDk5UsSgKmgILLMK69A/RYRBahnXlFNeaNYo3MnIBKzCU99KttjOZRPyvQ6/w0rt81O6mTNLIvE5DKSvTFWU275Ch8js5XIohPCcd3jlg+A4z2naXLM/TMiaf1OLJBAV9/vXDOnZ3OPRfP3itHeT6f9afUovzMFTxvqK8Y2CngtQ5XOdXmJ+/qYMDuTQs//7Xj9Tk//8OXpXWnH+qAWlkOYXAnSgP6KPy6SRnu8il0eZULtzbBcrxsK7SwOWEVHbSwrrn+VSY+XhBP6zTATR0R8yb716NESBzQliueTjboPN+D1vt39brvd8ndH6P3FTI92fdrUfB/3m/5dhGFWYvleu1fO/rCAU8KmB2GcWunt0YGeuKuflqpur0cc/+XguBP84dtRv1rlhYbWRwtQxy/PEfuhhjfTtx6fxsvHv3Vmzgznzv2wtxb2k/AJkYkxEUntF+N03ed8eAqA73An97MtfruO2+uy49cS7c9s69lfaM8Rz3I0oFrDdmI0KxfRkwdq6uPEPdHeM1o8Qe6xkZHXk5E71p6MCAswj0K6AA1iTnsMKoSr7bp45MVhLmCjsBn9nRjXqjsAoQz3LcGs1Pc8f0EZ6FaAdYqhFg9NAEHj0QbmJ+Cq0XEM2shsN45OJMfPaTz8KL+IDLq0AFoFj/JPU5F+XKWZgBC5UvoRF8FaxWdG4yuEzNV5FoYMc5DiZzIUZ+RBLc4r0uI0hBfKuXHeJC+CFOaj3qr4V1qouWqPMOoYr0kbDJnJz74N//+uEZrXZO8ezUlfvz4KLMpmIqmPPkeaNb1NN4gh8tH/+j/IKhvbdgcerJuQ4MzTqcCI2X7WR/y8CZZHhyfwq7TO11NL1+FJzBOe7wnAztK/mNNuNv+phvl65wuQwZvxshNgegI2QpzJpY+YRPp3yzYCxfg2Bd2rzPlK4j/eodXaUiBTkVKe1yY4+8z07ym7/9eM2/Vea6c32ULx1TL3LK6nbayoWsk4c0T9/Ya/x2jpaWOYcaLQqDY30dPTmi73e2j2J9ZQ9reIh13YBfB/GHI+qN3lhZb+Y0qumZEXhzCyGtxeq6BmkjxnGhNjeW45FHJpJ2Ljp/TB/STPi2N9wSYbzajds1FG7nPzY9jKD25D4jtY1WuC/I2fMDuWHo8HgJWsuk8Ab1GxzU7TmKK5cv4Vdj/ORt/pnvlylnCHfX5NnZdm4OvetYFY2yQyRMfgqmkDh1nM/z52fA4tsZlGoZukZAuoB9+suZwcN9agZTpJPIGOa9disqpUrUgNAOH7k9/hhWt9E2pRkHvWyFuA9fOnr0o6pUDH9wBN8C4GM/qYH8eFifDx5CNAXJxqUlgJlkgsxK8e/0nQvNW9xvd9o4rYVwcQDfxCifqru4p7Dk7x8qjHyTmSsoik4dUiA4LDsRg0xUnPC/fEfCXn46VUhZKcq2k0Q6Rds65VmOZRp0E40ktD+ptx333nu5nvTo0vcsrns46bJzZMBRPcXhszzM/62fwsEX/0trflLnomTbWiCT9FWpsO2SnlpjlUQqIdt0UjfOvkcHD62vLgw3CyYSLbXBrs89/3x87Yu/HRWscDcWTKurD/oBcPGvHNnWrDOH70m+9F0iqYJm2a/SwVv4ZH/7XJ44zECoNTOBxei16s8+slQB+aEdAtq0LOSb+9oxNY8vuruT68g3tmrhytMzc1O8sx6PP/t8/JU//xfiL/7f/3L07d2On/qRZ+Pu6m5UgdqTY0PxxV99I155YxskMhrj48NRHtnH9QNO33Tv8cMYGhmKjcYmROmHs+l/3J5jFKTLsVIRFB58i1Bq9IwzJP0xAocoGA3KYLmY8St9u5wSev6p8+1m3YXagaqH+Lw8UAR0TBvT7ygafMj1iuvNTI/n0M8eENjo8cLdJd/Lc6Z+F52dxNhHaKBNBafedViaW2jdfAf+EvXuGx6Ms/gOR13bsVXbid16mXLGYhofAXMPcREy3k33ZvkeHSFMxjzptA6ktZGdcx7W2b8lkt+2I7UXiMJtr4T32ZF2tiksHB24abCs+C6gWfqr1MPkAChSlJuMXdyv/9X53Tmsj/XWTZCmBZda72LcMgXNU0X133v3v/53RyEUjPu+kHikAPEvFS7/aGLe5zn/TgvF0WF4iypoZFv4g/cXcNR2IiCcOwYledD0PArlU9AhaXVyvnMk23He6/aLt2TRCI4ksN0z5+dj9dbd2N9uZF3lVd+vNdfSZ7mWk//nOPnbI9vju7MP3j86f3Xe3UE2nUed6DrY14/VBQEmfYSehfD7bsdK60Jo+qY8dBxTs8NR33QSlPwJCh3qzr/Lg+MpwI4LHx/35cqmn/rUJ+Phg7di4d5r8e/8uT8Ire7HW2/dj2ZrOt6+dRg3byxhUSdiZPwgxmIofv+bG9FE0VYmB+AljBZ1qpYnY3kB/z+NgXNgDnL6QXV8PBaX1hIaZ7tolhlhAhw3JnKp2f0DR0JwdfuHyi+Lqe1oGdzECDtS8nTpdx0VmR1em5ibjIOuw9w0ZxfhNFtdOONijgmvEQjhYBPr25Oaoi/cf7W5S6dBEFcHEcpaidHRvqjt7FKRg+gv4fBXL+MrY7HRO2lJ6fkUNnuD6tg5suSRQgD/OabnP/sqoTLn/RTMSL0TA9ppaDwgiItGD5d6otI/iDKh3G59apNC6FCfp53dbSOvdZ51ULyVDCP0OoQ4mY/qi1FwJlsns/BR0aX1k3H5TljPtzm5an6j2wmh+c7rMpL1pGN83vKlrd8qv2wPH9NSRUQyHjdn/Xp4Pj0EnnW+q51rWqPvzikdJrnsYULom8NmK1ynwaixAUl3/qjXtmHmg3C9KT+HPHuw6/dBHPK3U1EGhyqxuYp1cPND0NgBiOiQ72P8sv0G9zQa2efHPOs7jpqocfqxbX0oJ/YRYuBjw3O0T/djDoZcQHiTbjIa/9GwjOintEk/211Iff5OmvotnaRI52//8j6OVGbShGdEBdLJ/ldxuoayq8+4s0quBiA/WTY0dqUctyfPvICuVjz93OkoDTVicXkzhscK19AcbG6I2pZChTFr7kZ3vSceeXIo5s71x8piK27cWoWXI07PTsT126343W8uwftufNUdWxuN2FrejstnLsfW9lpcujAfF09NxH/6N/5SfPuV78fGRjOH7NpHvWno9MNtc2MHvmvDp0MGM1H0tL8EDZVDMFkOqdbrCDPuXs/E3NTLPiSMaENQK21Axt/HMFmh+YtMq7o7lCCUoyNjKawtCNPPebelMVvE2XnmZszODUc/+N05Nlu1Dcowd7k/YRJiEdNnp6NcLWF1TVSfo+JzXMM/otLWRab06PxOK0Sv8RcEFTJgRfjL7+xY/3/S6QY/hHgKjB3b1z5Awz2Me7dvxjjEqm+vwqSbIIGVwGGPfXyR7UYtfvyP/oG4/s6r0d2sxQAMdgSTtveaKK7DKNGoZ594JFbu3+P1MCmw5RDt52quLgB2bCYMSuDs6TOxsrSUAqwgCIHcIEtFdACTO/T0/NPPxsKDB3mexvEsVp7rTsJTIEUbI5VKCvvuTp0O5H2U71TWVH7eT7lpZjlGK/pRdDh/y8zSLGdFQA47v1Aq9CB9OYCicdrLAEybMyJVgP18Qy8z34poexGlHeovoSzMRurlA4TjXMnoLP90MfyIKEQgKhmVsL4aj1C9I5ga4cE/K1eGora9FS3aoir1upXL/oIfOohFgeygJb/92JbiXmSd93TO+6xtLSaiF33vdeuU/jY+tUI+PT0da6tYMZUgddGXpwAdrdiFZ10nzFER92V0H+hSdShcT9z1YGor+3Hu3GPxzHMX4GXo1NsVu/T32kN810Fo2b9Occ3cou/+0v04xA2cGh+IM3Ou8N+IF557JHpws9ym8NHTp2N6fCq+8vXvxC/8s2/hE+/HhYtT0VsCvVYDN9IpVQZa95Cdaq48cXyE5U3vA16kG8331/BppY+cSDk1Hj3jkyMv97vsvkRBUzbrjWSi/u5SMtehUa/8h4XFajkpXWZHB2C56DAINwizHUAMl2bSd+7FrzlyczEst8njGDKuOckOLTIIhG51xfoG2qVCA7vdz4pOzejq+8KaAmxl6e2c+AcHZldxr5PSFU771nnJCUURqPTZFXHud5jCb4tx/tkoxFMrtmijNtSpty5zUaPOblD95ndfywl4lVFXGBqPOsJbGSnHrTvXw32Tr777Tg41LCCctS2EHsvjqg3udyxHGgl06pXCB8nR3gVzu5iAjJQ52TDb8vJiuGWf89NsgHqpS/+X+iek41bXHDdZRaFSAXQsth8hl9xsv8iQTq9WgHzSe10fvReE0YWfqTLss0TqlOvHIKAq2AP+PqC+CkxumQ+RrH9CfWnLb4Wx5XqmvGMftHHIPcYz3CekUhmIkSoKoA+BOi7FwZ5pgDBfr/BzCivsrB/qSb3lJ+e2dWvlRBYoDMhfBLg4su4nAtkRUA/pID0KgeV8j36ylhoBVwPwOByWfOu390vn5Ffq6i07OzsYE+pH232POwpklhbl6FMCdSjuMEbGhnMq+l/9q/9eXL32ajzxxKOxsLgOr3fFg7vL8PZxvPzX/zr3B1Z0P+7cXI9GYy3+g//oT8Yv//LvA2GHogfLeH5mLh4uL+Tixjdv1+LBw+O4t7IcD4Df1+7sZD5BmTIvPVKNzfq1GBo+wIgpF12xsbURL37sCrxdjyefvIzyQ7EMcu0QmdrvRskU6EqfwxRckUPPSHXsZZMt6lihDsyT6GpPhUhiGDlEodGvregflPjtcGaIq0Z5XwYlgNOTM1VgF4Tp74p6cwfrjICODiFvRzE64ZIl/bG50465U49HqTIBcxVCKtGz0yC44Dj/S8amU/htrnNnGCKZmHs7He14ZvF90tF8+zt7kw9XkillvPwg1CYRyJyur2Mk0fFrF/R7+smnUzntNBwwH8ydBFfWNsIdGYxCnzl7IerAwdyCgno4Q9iVREznS4snhD5hHPch0z9xQX0rYmCoMjIc1YkxhKKVv3UxBswasm0yEgztejeeM+dbNCS8VBGkNUX49+gP2+W9Rn61XM47tK/6yj0xe3o2qpPDLntHNw3ELn6m9FClOGNLxdehl8hI6yMt3bJLy1UBbupOyNwm55R5xrZ1YgQjk2MxPjMeE9PjMOIwkLKUiOzMqTP4iCi1Xcff6Ts+vsM+FBKqXDp9k4Ey+/zk72wPfxvF9zt976RnIeCe7AQl80/L4Lf16Yz3yru5AkrW1Uh5Een2U9xDmZQDVye9vZ7WjM5S+Vv+17/2dXiiGZu1FeiyF1utteyPY/r6le9+N37iR/5gugtPP/tYLK48jNWFBRDPSDxYXo3uQYec4JnhPpR9xJ3rzv8ciJlTIzkfdQ83xHUTIGmsreyAAt0aBgSw3Reri06UbsfSQwxG5XS8+v1ruC570dzGjTs4jkoJmZkZjheefzJGh8u4rq2o0ueKwMtHLTA0WilD+3zcIlr4kQEI/knEscvzOPEODh8A1fpjG2xuauJQuVh4Sp/HvUfrtUIRlLAAA+UKflMrF/U/KDlccAEnfj4FtLcHzYHFUbgykmmn2KMnAuvfjiGmhoaBj4APGeig03IaoaVgrWSStNIcCqn52D6v9fDb68XYqZZGHKKFATX4oSxRxIOlBzE2OhNPPfEs9TFy3hVuFerOjbdu3dZwpbU6d/5CbsMJSEhhPHfuPB2xlpZpDwv72OOP4QfdyGnx+2j42blT8XBxMRnEdf7PnD2HkABzgU0VIF0XMLQL2NaNoqjQKUWaJ1X1ffhBs2jy7fUafQMMh4lGJqqxh8KRJoDsGB0cieauaYtWCAauTsX86fMxPjlLWWAQ+qS+hRI1AMjfw2MTsb1bQ+P35n5BQu6NFcrnlafPgjhGnHXUg49VjsZ2M2F3L+ikbjYaxDQNc+bcXExMTuUCZt7nrPhr79zMVeK0igqmCkUFlivNUDH7wUMhNqCpL6nPlgkh3OPE6A5slje8XcFOJMDBXVlWRyEUJ08K5VBY25R5oFVFIRXcIZ/wZAquLASf8dHv1goXLgK9zblyGdqOuWQCvN+y/+vUqR1nx6oxP1VGCNeight4/861eOedt+I7374ZtZ3DaECPdqkPvu6PJghuCihbGYTW3Rtx/nLEj33+TNy5fTvOnrkYiw8XkyZ9QOWDVim2N3CL6vDfOsqXOgmj588cx927d0AH+MKuizWwF1NnBkC3PfAdCuHhQiysbuDO9caWs67wD15O2KQA0JBMFeQzYOobxMrNjbhWW9sSqWBxS1FzDyL8giLq6/gWGHx8FKakwxEK948fncD5RdabMM7E3CMxPHgKJeBeBWYqOQRkcoQRV4Uw6ZtWy3flcANC7PL5GQCiw9PPpX6eN9PHDsi1lj8gvB7Caeuvle1o5Vw8hXNmhLXp4FQMlGv/+21tnBxRA2Y996GPwQDdGRhzj/ujNhoOARsarsLILm6m79QX4xOzMTt7Cn8O2Ikf4k7d7u/rgqK204H4K1ceDbd7cxK3M6Ee5e9Tp0/linROx1PBbHK9mDhuEsNkuA29udUlLOGZs+dznYxie54+lMXlqK3vwOjO1S12U9vBUrj1u1u2V8bHU6GMDBdCrW++urJKe2mxc2pPzaIs2jE9MxHDIyO5NEPLABw9+9SVSzHcXY7HH78Ud28tAjkN6HXF5Pl5lMZYjLp/ftdxTMycQznMZXuWltbj1rWb0N8Ek8KaK4x+63dqzVT80ln/t4hGcw9wu1CqRf8YOMohPujg+LvPZLKIz9rnJ32sj+vffnpQ6L5DRJL9ryByvfjtfwUveW8+e1Iv/peKwp/e5Tsdvpuamoj5U9zfXQdND0a5bxSXqhbrGKPF5RZwGRlYr4fLJ+/tI3DlZkyf68UVM/LrshozuRX9wuJ21BqH8cOf/dFYvb8WB7RtebkWwyje4XGcmKNyuObp3gHuGki23d6CNv05aWPpoZHobvpnHEGuIpNYb5OODlR2fLqGkhfKZREGdR0dHcWI2L3I+tBgLvM4PIog1s3NReVDCBvvupMVzL7b5TpQpHZzTq6CZIe5f6HMWNvciFJfFS0Is5w5F4NlE66hFB+zprRYmVFDj9I3uHp0Iu+gFdEGOmr9D4WGvsFOE5IruNnR3Cjx+acw2rlqZwNB1jGhFh+PNLbcWyRoWEbhFwubfX8OPcBMnOId/jxEe+7Hj/zIj8UFYPRWbTvbVYUWpXJ/LlLQsQwVoKJLVmU9KefgsCvu33sQ4+PFwnS3b92K+dkZOhL/FmWn/3zu8uMI1C7COx+rq+vQfpv77uQCQwZUtIrDCN3DBw/i+o3r8blPfxYtfDce3LuHD/ZE+pomOqi0HC8X9gkTU4HS5iUgnOXkZqZDZTT+HZ59N/1wbFo+PzV9Ki5evgJqQvnmDCJ3au9Nxb0B/Jep56ZnEAgYxF16oauW0imdCstbb13DAqzER156KRdzv3//fiw8fEAdEF7/pXBI90KZ+lPBczRPtKDiTUvbKz8UFlnL14Yh03qqYBWygiH45r6iO/NIYUw+4LS/5YXk3Xxp9o9V8D6Rlqc7cNvH0pJbH3iMC9xjPMe55PTr0Vp8+nNnUL41ZOAwVlaa8Dt+ens3xkbKsXxPP9ZVpgYz9786Cf93bYGkZgIww331mJ7qBQ4PxYVTj8bhfoP+aMV3rr4eqw8q3IDg9Rmhd9GlZszMjMZGrRUTuJO3b7qIPgYBl6QM7DajzWQlBdWFG6cmSyjQXozLJnJDa3dHYwkl0TU+Pg552vhDbjJOc2ioPuxB84DGa+lkDgTlCEjdS4PV3LOuBVeJtfX1TMiQmTaxzGurNfyg0TiDhTDAkNsaShgECCrxizdJXTQkCo8OQwh5VwoSRHUaYkfb+jFtUYHLzuC6HWGH2FkylZ3hbwVKJvGZnGHDUQS0YBaUTsJrKuD4bcJvirEuQmzLzXrxbVtl5M5EhY6mN04g5FNYeT0VkMmsSPFulZ+M7q5Gy8DqhGX5PsiFgOlfa8lzDB0mlV59oA/pLDrgNjS9wSNn31heYUESDVk+sMk+EPVIA9GNZVsFxweL5Ams9fBwdrZ1sp5aQ8tIdyjPqhRpC0hC10jaYR/zusrLd2vNdIcswFW8yqVxFPRuVHEh9loorlJ/9rv0cuaPQR9HJ2gd9bD0gi4nv3indOb/JxWWnjlBgD/9KLyZ3SX9FTILQarfj2X4N/dm4UUfe/h+D3mgwxfSMhUs1xx+SyjO/dm3JzxghbLP7A/+PoQJdOFOzR/GxOz5ePW7t2BMd7rox/3Rb+3HkFHmQTf8Cq0Ai5Xhrpg91Y+RKsXb31uJw9YILHEQkwiZS/S0gLUqgANcqZEhFzJoohwGYmJqMHadUL+3jHFYjnOXnoz1O0UsxuDgAJDbAOEALqbJI0PDDhUGhmEDngTGX5qGf7eitToUjTr9PjY5kc3posLuyNSg82U2hTUTLvgnA/TTSW5+088LTl86HSubSxGudCGxBgeiQWUHByaAkleSmEU0VfJK7ILgRkOLUyedqLAKB+wkLuznKglcTmY8pNN5TsuYnYHgUR+FP6ON3OOUqR7uea8DKf04B0K57it5rpu6Kwh2mPDb/OCsg+d4Bn4BynQCI9aLV1KZDnN4dHK8cyyOZ7D1xQWVGoxvMMsobh48n8NUmnPq6AktPZXO+mhhEu77DhiMlmc51DTvlRbeh+bKR/J3XtHN8FyhFOyXISxsTgzxnZx0vNqjsDx8+wzvS0XAO9Oq+Q+aW3b2HTTJe60jR9vIv7VJGsr4hSCnIqOO0kYlZj1ToISvWGrfb8Usv+PedKxkWlAOoV9+Fz3AncX9xdaovkMlQzHeUzyayEI6upJJlm+cpK1h2OXv4r3Hx0bFi9VgCyHPW7Osgha+h4OXWJdsG+q1WJHDdhzic+LSHTTo2YNotg5je3cTNyHipeeejId31+La1YcxMT2Nm9KIKdyO6D0AfdRiE0g9ivUdRaAvXp6KtZV1oPZOLiXs5suPXZiIZ688Gf/gf/3l+Av//k/GT/6xF+LNN17LrV1L/XOxurUSY2P9cf/2Wtx/sBc372Bxe8qgNefytov5A90HmfdfqQ4ixAexu+ZsMAzJyFi1PTRcxpF2xTYEF6vgqhiHrmwGBbypAsTqQRO0Oef4WO9IsZPGQcMFoBGiyjC+0TkIBWEdGsKPKghXMEvHN83ugkm0THZkD75d+rdc82NIXylGRvLbYYXMXeaQoSgwxzslyjGEz9ktUNjyik7k+d68s+g9Dmf+eL7D0Fqo5BR/ew9/aic/eDjG7VEwNPU7YT7L9BE3rsg/KUvh0CWQCfJc1sPBKG5U2HnUck6QZPFOjhy+kAb81gJpKTysp0pCuie8P6mrxRnW88+OoPBn3l9ATu/xXMGchXKUhtzkNQ4ZV0WnEvXICLbf0O/kFp4tyrKf8gWOq1tG5+Bix1XKtiDUub7myeGddF1ee+857vng0UnBLK5jwRH+4hd1R2o9n39ThlF7ecWxzcFBEEsP4mUEv2uMxjtpv/B/HYZSgXde6a6p1jUPT/Izyz0R3rzCcw6mQRAEsh1zIyvxxEtn45Xv3Y7VdbcXPI4rZy/F7mY93rl+C9djONx9zzU7j7swcCjY0kCFvuXbkScs8872XvQa44AfXLxuo7Ed/b17Ue4vY1n34k/+6J+JT37qkznW64Sg8bmhGIhSXHv7Rixt3I9f/9JvY7W7Y3l1M3Ya+/i3ldisbWDtR2MXN1XDNYR75K7qXWcunGu7/AbYJ/e60NTbudXx2YR8fgyAdGXGUW88ePgwhqdHYBgI2Iv/e9QXH/nwJxBm8Hm9GQdUaGnR/fnbsb66UwSOhJF8HFt0IN95i0JGJ/57XcuuX3qEVlULh1PM4OhMzQYW2pN2pDm9OyCDrh4hPuTvBt4fUCb17UDedmLhgqnzmYRLMmWBIFKaThhPyyMsk7X8W+uUc1fpUutjGTKTUwA9ZHzf4yJmts/iFLT+LlfktzNPGIgSkj1oi0Lq+wsx8SgUgIyTTGQAjRNpnfKR4r6stVHZZDTKMBLN+zLqqtnM24qyFDTrb+BFoVJZFELwvkLpfGtBO0JbtKco60RceKYQRAU0RxwoUzp0aKEgyRM5PJgE4MkT4bR8qdl70gaFxTdLvayfVp5z7hNi3bxL5W3uhMpL98DDYSkuwCu0i2ekzcCAs2kUXPofdNByrvHRMDSBF6QN9ZI/bInN5RV5WIekISeTCvwv+5Z/cFwcH6CsgLp9/TsxNLoVly+citZWC7jbH019zo2teOnFJ6J5tIwAb+AWNXlSWIwyMS5w1ILvzXvwXfrIfdHf3Q9P9EZ5oAyCjdg+asTCwlL0H1Xi8rkLtAlJtzI9e5Hzro/24+lnxmNsxj3Me+O1N65mLkRleCZHPrY39sEDrhTdiOqEm9Qbn6CvqlPVtvMG9466Y/bsBVwYmNcEARrvMiQytI3NQW0II7Ed493nXK6lo9bWSrYHEralwpaAnHNOpveb/C8tj/dgHq0RhJSo8k3mU9uR3GfWlu81PVFt2NJ/497cPZe6JHRDkOhmGAg4kb60luA4XAM9FUTCYuGTHSYkk9nwzSgnhylon3STERW0Ism/gLPWycN3eljezjaa0yDQwEBaPtMeTalUwclwOfsIBeHEDFlVZWQygQsIKBy+xyOhNIcK7OBklgsvzHfJrK7hJcw0uSHrhwLTL8uI/LHzdIWv1JG/jWo7xl4koRSKT2EzFfKk6tnejoWTHsLPHtqpoB3IftKGe3RkFCTLkQaup5SWncNzztO2BK8puPt5rai3/WZcQoUrrax4Psk7bLfBO9vYf1xA1IF+688pmjTgll60u7f3MFYa7+KubWNlhsOFiy+ceyyGSpPR3kMpQo9SpS9WawuxuX0bdFjnvaWYnprnWinm589GrbYa+ztbMVge5TMGLXwJ7+0TXhcppK5ecoBf6ZCWawU3m42omDC0exiPPfZoXL32ZsTwYQxXSvBbKer1LXi8TIOKXY59fq46G2+98SAmZsaiDm82m32JQHMrFtzEEnxeGiyHmxBrMaW7IEc6GT9QXbXMyIN20k/eFJI5ROjkA/cIGCi5LWkJBEvf8oxBXseaXQTDxSnK+NDRsxGbmyuAj/FR+IiO66cD+45jbGgyxirTsVHHp22bCjmObzUaexDXyvhSO6W+s5PfezIQPG8IXK1LFagcDAhDWVnv95OCoVWDiYTmqcmtIMT1d2ppGHNsZCyHSw6b+7EPNMmVubmm4BkUmp2ajkGYYMihCN69ZS4t5XiPvtchkN8F63gjdTjG8hWaV8HweXeKNHhR+MkQDuruZIc20iJ53kOBzvahYdv6W7SGSvj/9w6ZPuMCvC8FANRC4VxRD9t6hI8yPTwtQxfIgvZAW9cL089LAYfhFQDTCUUnJsaYIVVCULvotO3N1RxbdZS/d3g4uqjbEFDMedDpz8IIaaGscyoS3mPZlGk7M7iEINIsBJA6Y/G7YRoF2SR4lZh52gfmdUOT7A+eU3hN1FA5WL+eIxMO9mJzyyWJBqPlbJySKYEDaZEpBhoXSnt52YXvJuiP4XDb12JRavoLmXblRANZ7diNBtByt7UYW7VFGH8qqmMXMlHFPe93dxqZjtsDJF1cfguL1ACqivz6YmLsEs83Y6v+NvUYjcnJ09RlEkGgPbhPGgbr5NRIFbyKccCcZQ7HVo9pp1sN0Ntcxx2kH7TixX5AnDveyG+zsjzvkChnsbpuTaAypCsBhho5S7E1BwcKp0VKa2hL34jTTFBye9jY20lhVolKz4y78I+SOC+Ix6hB92MQpHOn+wb64sz8LIqqC/rU4uLFMzkh7biN9a1UR4sAMOVmVg0vuXz5Urz55tvRRgNcOP94zM8NxxZw+drrbyez6g53H5V4YcGUVjxhX1aCFwtVua/jr3YONb+HjGEFiyc/eBRM4zUZuhB6SoTwObxUPJ6MYcNzviwCX6rIxC4zj68BZPFI5uUoCEMZ+T7lT6HVqvE3zOTyNmaOeTmjlRDVKPjhUR3LdJx+yX7DDaiH3qvbEVZQxrZkFYOeq3OCpUEqBS44duku2vrcOeRFWaIO66WwuUav5DmgHJWfKMI2Z/SYMq2nfWGbjf5qXRX0hKonbXPOsv5ersbOu/d4B/zKVWnHN/1Q0BElgqviYn0yWk6g5wYXAcyhB9rcQQZuNKkiUsFayDEIIKlZvJL3w3j5B5RN0hbPechDph6aEGL9PWxvO8vIP3yMj9lbukwyfRsoOBKlsjuwD+S63O7Abr8dct2ZQD7Tc1TQbhBLZ8JKHQEbq05A0yOs2WYOSd54dzHqG9Kb50V+VFClrTJ3wo00sm2ez7ronEDO/HCiGytYHuyKYazmDgig4EcUoOPSKH3511Rehz7BFZznHSiq4nmKTKEsAoT5Dt9wYiQOURTJsxijR7D0ayi/9a0tFJF8pcUFfaEUL144H2fPnY2FxYfRpJ2j1ZGkwfe+5SIGY3H+7Nlol3dyZKKrOj7WdiV3zbcdJqMYdd7bb0UDgn3qkz8RZ+bGYunhQjy4cTsZvMW92LisnBrfikoYLlGOAieD8Ycq4gOHzJIE5J9a0cbmUbRTjZBWpyNoxfMF15zQIhui5srfvluIDcO4ppVR1Nys7ANHMrvMxvmEKzD63l49DtxOgTpo2dMXllmS4YSq/dCgHcMjwHAzxPbpcO7x+XwndVQo/HjObBxenmWoAGliJvS76iV3oLlRANLDllMXGTP9LuvEvQ5NKbwenWEhlUIyQZ7jSQWQMvJ5rosMjg+pi7TmY970YR8Cb9QVATP1rwcUUjASigPGOaibvthMijokVMaC7/Oc/aBLYtswWHloabUKx84G07/lnPXSRVAwVZzS1ckLCr6QXcvkkJN0kGkVUCc8DIAYOumVHlo2s6pSeOEXFebgMOVhbUyKkf8ODndROK7dZP52I7qwPOPj45nSqvLrH3XXQTdz28E3xLICR9dX92NrCUpDy0M+bjEpTwtPd3adVDMQu+6QAAHOnD0d3fjRToA/c3YinO46AIXfvboYLYOgQOr5aYzBwWBUR4ZAQNtRne3BleuKxYfNaNb7cvRFXn73nRvwLb0DmthtuUyRfFEIbU+v24lAV2ghshtFuc4hoOuteqziK0O0uHh5Mp5+9nJ842uvorz7YnpuNvc1OYA/DIq5MPuta0sxOjietK3OlzK43DU5Nd426byE8+04lrm77n5Qcm3hw/74/B/7t2NmuBTb9e18eS7FgRZB+lLjp+aFeRRgLaQdkRpPs2JfJ/MUHHH0XjDphEPgygLyFgwoTC+YrbheaHiZlbI5D5th4/y/1wphMVe30TCdjfqo3bQMMEmnDHqO24SvzoV0uhfPFnKUzGn9sBN5q8wrzFKYmztrsX7rVtxfX0HAi/sUAI8e6loIUfEOhdFf1nFoqJJbdKU/zUtcVmXJYIX+Hv86zzjTyjuK2SIRddyEXKMahh0eKcOM0lf0ovWwsrZaAbOU4qBreek+QtKGuWB+BGIHbT196jSWSrVRvEvh0morhBura9lHTtUcLCPoJ4UVtH7/W6bXN9wVagKrFUSf8+PR6dfOXFmXy3FPb4ObZiINj41KKBQiip4iFVyFqIhxqFRUAvY5Sh3V5rDXxsZmvqcXUOcEFi2RtKxtbqNsD2P21CyQdVdsB0xE+bex1MBaebAf3t1d3YudTRQCLqCJJtMzM+nSNFEs9svtmw+KbTN5/vT52dijHwdK9FG//XmI0u6hnCFo1R+17c1cX7tUPozJ8QGsPNZ49zjXKc/gLMpgc6sRV19dj6Xbregb6orHX5jL5Z9EW7fe2UFm1uL8+VMxNoub1z/MvYv48RgLSFgaxz8fHU6lUhroiSceN29+DWVUj0Z9P2pboC8UQh2FO0Jfra81kfP9OE3f9g6YmYXrMzY+AqqCaQcH6KSuaKAV0csJY+pogT/6p/7D6DvYDTeQLTpWX0LhRbvREUZe30ukkCwnncr/IG5HKAqGSDpzaHE8HKNNofUDQRVNGdZnveN9Zi/+1oIUVv19IciJBsI/38c/Wdajw4QatLQoCC+AOK1YnudxSxXSwt3JTCoELZ6fAzr/ta98Ga2/VLxXoeF8/mufwHuUVUZvKV8JtO3ufzM0XAE0wNQKMNVZWV6OARykZPYT66PvpJW1zZJuG8viGPsoFuXylYvQqIDmlqnW5o98Ko+TNqjdTcjfReFurW/hsx7FOgI3MTsT7RZ1Q6B9vqCPFm8fRnH7NxQDMNJJCdVhF/h+n540rPjm0HqWKiWUYwPGacLAYzCTu16IsqC09UMhWDebpU8rPfabezDxSAqvAmodVXw7O/V0BbTG8lDOZILuxh713bUmQ/j8rQZKDAESBaqY6bgYnRRaI0BYTifSlPAFKSWOMDQLd9ZAOiIT/EpqN6ElHQaWqygwOAZXHU68du0hcNhhrsC6TUdXuRgeHRkZxq8eph2t6EcGdrbh9xb90rsHTA8sLxYYN0eIvmfmFEJ9cNiM+Zn5uP3GWizeqceZS2Nx8empODV/OR7cvxVf/c13Ymp6KP7wH/t0zvAqdQ3Gz//Mv4jD+mCYVvCJH/5cbDbr8fq71xDaOoAGxMvLqiOjIELcJ9MGjPR3m8CxG25gMD42hfLsinpjPendMzQy+rLYvR9tcowVcEWNo3qxNu8OBbzwg5+LHgjtCo49qMS+/iEKKIUbGfehkWWsfndLwBcx33moMhJDELm/VE5iDw0Mc18ZzVSJivvTloejzG+tYG95MPrptNLQaAyUR6m8kbqh/Hi9VLYM/qacQb7tYN/rgu7eU+J3adA1t/RT8UGAz73Axh4ENX0V2mP9HLuU2bS4Qms/OVzCifT5+O2e9zlljW/L8JmLCNH1t98KlxPqZHs5MQKyJQPn+lf8abaSYHEPFEDBsdPY4fIR9dT/1g91wXju10qlReYyJs/3G5TQb5LBHPZyjH18Qth4EEtLS3RUDfg3mM+LKISuPqfCMO1QdeU6TK7WryCIJsar1egfGsDi0UbuOdwrkmlMexVnGMEe1DrBGEI6hTjdHt5RDMHZDNroN9cUlm144szZi7G2shiD0LSBvzY5Wo3lhYU4og0qskH4Ypf66f87JrnHOYch94HHTmFr8nGni2YLyAxP6Uc6V3YMy9Zf4vmhQpkdto1oDUStsU3/l6IMbE1lfNyLBcYv7xqKYfr/oHUYd24txfEBxmYIWvQdxtTZ0SgDd5uH1BmXZxclphLa3TuMteVG9Jv1R1sHK4NJhxG+Z2eq1MeplW2EpI3V2+WWPt4BWsMnbSNt8pc7s4+OuMH1IQhjFIs8EzfeXkfQEc4xaA2fr6xsogNKuf9RV1+Zypbj7v2NePO1W9HYFCv1RxOlMDRXjuX1RZTnIMpqu1gmGXSx29CVgy4oCMeZXCrKQGNvv9NLm9AUAtAvLg7Q88STz76c1klsA1OoNZ18DbfEPg346Cd/NKo04s79B2hMznNIjFazkX6OsNdIookNmX3D37v4ywcwkWMCJlocUq4fB5hhf+4R6KApua6QZG34uIq906+85gdqeRcaSL+aj/dwRqSgoOV1/GLD8zr+lQodl7ujoyj4PTQ0gpCX828FfuhEeaTgQ1TPOytqgGcHS8Xv/AyicIzywnzvvvkWkJQ3KzDQRCYqEhkU4sJaaZUL6AyRgd1jY1XqdAI1uS700SdN35NyMsiFMOXyODIlH7eTkbFdWHxsYph73AdKK9fO8hTMpcXlXC5Xn1AEIGDlYeDlYQpYP8zob3eMX15Zz+hqx81x0yojFaasyrQOcWm9croldUpU4Yd65rAQ3yKkEspsHzQmTzxy6XKsLq+HGWUDKkmUl1aZhtKuwqHZwIoc0Q6ag3/p0BWwlGaqmI7pX5UTTYE5u1H0PTE6hpIZoPe9Bx/y+rsLKJ8x2gIMxlVrH7ZigzaXnCbZPYQ1qyJ4TaC2qK4XCzsS56/M5myp6lkMAgpgMEaAz0WUYbw6Egt3V6NRwxXspk/oOxdTLI/0cM0VIemX4ybCswM6gs9vuuBCoKBQRPv1RBfyu+t872P93n3rIUrgMO7d3oqrV5eocz91REmh3NZXWrGwtB61tR3kSLV9EH/oJ388rt14Nz7ywotx+9ptemAodii3F/5wv6Z7txZ5B/wAvefmpzCaxp2A/zub/N6LKtBahebMLlMn7csehFro3nPm0pMvm4epRLXB1L1q2igW4j6AiT/ykc/E2uq9nPZkjCLHKCFcj4N1CI6WoLVXi4X712N1/V4srt2LMQjqntxHaAWn0tn4nKR+5HI6BeyWGQ8cx8rfdAWwXMjsvSYACLeUf8dN3QPIlM2cFE49tUoGPA4PaSj3O0MmJ79jLbRObmnhJzN/tKZUXMvq2KgC4+SIXPVQ/OQ317wnv4F0PV2u1o8lpn63r74Zg1oIiDtUwrrTIa4xXcDME4bXalGm1tAJ+lOTE+mDOiY8CGc2tnf4rT7svFMr5+Ry6kbHaIV39wzWOa9W4XdoxIDLIB8Elfu1oPKrdBweAvUgYJsIzvLKRvrkrsh4uAtTozxH8c+cdz0y4vxqp/qhDKCN2UjOiurjfe7l6qZmTkAo/Fh7vPBh/QjZ6QTHVBLGnp2d41ONyaqxEW71Ed45MjERSy6naPn0UZl2lbHw9lFm0lFur9l49KnK2/oc72vZpEdvbDhbDYvdauEHDlRywX3XBndFyZHqaC5jc+rsfLT7wAz0ZwvDsINrMDo8F41WI+qtLb086llEqd2CZrtuIlA/wtEdu7UulI8W1Vk8lAuy6ANSX7x0ht9Ay17OQbPe3kHKq8XIGEp8xOmsIpsj+sP0xN7cE6m3VIoBEE1pCEiOjIwiWAPGHMBd49OTMTgO8hx2G3H8UwRw+uJo3HVfdNDqW2/dyuGe7iP4Ap91as6tuEtx6tQMfvE8dV6H+vsxNTWW8uDoxr5KGdTkuwZxXwzelUomTvXHXgsZnJ479/IQTFIdLcfCgzsp7fq7pYF2XDh3JgYHumOlfhU/YB0C18NNwXLNHSrUBdF7+oYReJgFaOsUvt3NrXBj9z4EvzI0Fa6+IYx1uRGZtx9t71I6mVAAoXN8EI3X041AaNmxCj2c07I67pYJADCGEXHLMjnDTjfaafqZjKdgZ8QTqKYCUCHISJm9pULgb697Xut2kMvTukfSHpbDscSd2NnaRsiKzxa/HbLpB0a9+/qrydT7MLM7Ne9ZnkIEcxVGM/+Hli0sr8tyDlUc8z4J5iB0deih0storULCs1qkfPZEaJowt2Oqw/SDkz3SH1aQpAcCYVh6CG3troA5hIRmazWaMcWlYWizC2OITYxDjIyjzKAdHVS4Cyd1dOFArZVKZX1lAUgL9OJZrbPBoZrj3Wj4Wm0r360Fdhe+Zh1fEDq7EmcNmrkYwdn56Xjyyrlo7GzFw8Ul2NfdEBAW6CqNdVvMk1YHyIC210j4QD/KbX4Ey4MGgL6TM+P40uNp4ewj6+set0LkfSyxKMkpeO6ocbAnkgGKcq23dwgmx7p2u5QSigHDsLerkkPpdrlTdWQ7dmrbMTlZBdGUYv7UdExMlaMKfVpAbgOEksaxXIeAjI0Il02wEe0d8rY6NNvZ3Uep4yqC3pxR1NTI0Sf7POeiivRSDDhPm8JK9E1tAz/duFGFOtHv0sKt3o+T/vQz71nmngegI1fwSNSFouwGmrfgAYe9GiibCoqkq9e4jKMzTtg3WQc6DpdjE4PQM1ItvTx3Dq0xehhD490xc2YSZ34yyuMQGkvjhlF7OxtRnZilAKzs7nHMzp7jN35TZjUhb/yvApE3a5h6GMj5pnbC3lEjgzf61C74poKsNxZjceFuTIzxjhGEHiq7w7Q+snv8KJiq9YIBsCiUzdMoCCCP0QN9R5jKKYg5TxbFIJyG/xJOp4Xi/mJ95u7C79O6UY6Q3N/CvVQkMKGRVDO4hrFOWvAKn5HRsUxM6AU/XX3z+7zSpAdFjKcRJncgdBVKlUrhy6LN0+87oF1YTQjsulfWaxcFskflTJLQb9Ki205NT67oYL24U/Rjqt3Y+GjOLbV8CqJNCiHt0dyJBqCP7dD89XG+Bzi5hW/X5awvBMUEDWMQTi90rHkPCyA66XJZo65KKjcTcrQUY1OT1IV+HMKtADG4UEA/VnJ8YirjEl7TJ2+1UGrAuJ/8Iz+B0J6NhYdLce7C2ShX++LFZy/Hq1/9VjRhThXcBDxx6twUfQ6ao8oVfMS+wX7KLfYUsq31Bma2C4QwPky79/h41on6rjKxnihMGndjOATIB10GnvpANBdTYNwxwyWEzdpy/HZ/H6XZIy8e4VIgfAiAi0LMTMzH1voGSrEe585PQIdd6oHQGbCDLm4YJi+gLvK7jODtNREeFfAQfQg0XXYub8MhM5cnoq74pqK7CnxtFHjfPYbpKpWuUXPdvN0tZxEdxiDGpjJcjfrmZu7sISoYgmcV1AP6bgAau7bXwSFKo68izo7hMggKBbyz5UqbsAnvre8aXBxIJCVvux+xAbqesxfPv+zqj4f4JN00Xm22vrGW+bqDWFSHLOposAZEaGwDV8Zm6JQyBF/Gam1yv8MQvLxnLx7cv5c+YwUTv7G5EFPjFazOaty7+3rcvfe9ePjwHprdtZ8cf3P2kjwI8ayhzQb2qP0U4JKZMMCWQRhRqCUEg2q8R2tk0EWrIvPzN9ccX9UaZxQyI5qOMfLhPq22y71KAFfFz7WaYSTv83c/RPajX6xGLaEkhNwHzXpcf+t13lNElzvDI2UVDu9zV3XHhhVsl8LJ4B1ljo1NUB+YFW3tHrkurQKgSx9S65LCqPBiPbVwtqO1r89/nAERt05VW6uAtARpffl04gP6rDKba3AJl9c33a8Ji4SiUOjPXzhPXSy3nG030j4Ac+iHGmkeFkqDDvq1rDCT6bG22zRS65yWHmGy7q5M4aopD5e34stf+1584/u/H7fuP4zzZy/E7NQsQteOv/QX/1x893vfiuXaDm0Qpm7Gj/zwZ2MRH73w660L7ePd9rMBtkHQncchQu+KpA4BHTgGDyw2o0r6GcTZg1FFt81mIzbXl2NI2uO2uAvk4sMH4dppZnQ1XcFlezOaIKntLS3fAf3YnfNldzZ3EcJtaOGeU/ugDSPwoI4SCg7EZ3C2jn9+cAy9ocnKaj3W1rD229AYGg6DFnoP4LMDZAIlWIGW7l+0ubEtjsGXhsbwTN1hoEOF16WHELhBeAW5uHh+Fh7ujS3RKy7OPuhWGzXQ1xUXLp5KV8CdHukyFAhKbM/lcHAx+F0GaToiotulgTDWNDAKTyPkXZ/6/GfbuWI9mtIFncXVDkE0doCi+AJORHdysAK1Xa/TVRUqWI3T85ewzjPAntnYWrkXb77+Cvj9bDz+2FOxBpE3NlaivrWORjyM1c0NILGWfDSee+ZjCOUA7wKaDfZlRxXRYjO26Fx8skwOQOfCibCq0JP66QDzdsBHMkz6nEqNfwu5/JsjT/mtYMMwCodHJ7EjMS/Pvw9Z+Rix4/B+rekxcE5oebC5Er/8j/937t6BFsX7U3hh7vTP+RuRzOGq4vU9MTM9F6fP4k9xwo7FcY47t9/Bz3ThgCJ/2HudxlbUD2am/pvQe7uBhTh3Li4++kj6m+l3+lYeMNjl21LgaVvCTD7SbmtrK3c0jP06FnA/Lj3ySCqfXAQBwTjmHQeYjq31/YRfU8JqaQ2DOa3SSHFBD46Tr0zRRPAHYKA7d+6igB9yFiRwQlcAujIZvbTdiQjnz52PmzdvFWgNBhWmZuwCOo1NzVBsEdxyuMrhxeGRgZg/XUVYt+MQd+AYpNWHZToURXTDsCingX4hqYEuhHu/CVqY4L0lID4KgXaYNtrc24Tqh/jH5RyX3kSRTU+P448W883Hx8bp0+6oYXhcBNBteURAjgwco/i8VsBR3tQNTXE/3F1wbQVfmnbNzc6igLDkdaP+8jC+qHlBwPOMW6CQ+kBouo21xl7s4crsu9zs4FHMXZhEKDUyPTlyYKCyD7oY3lR5VcyhbjiMZ1wIKI6EZp40bXVzA98l383MVWKmfyreevduNFS09KkbvfVceeH0y65w6LpKY2OjnDziwV1eWAyUDw31Q/Tt6MIKj47NR1PHHY223tyCsPg7N16NnY2HOc/RCO3w8GjcvnUjrTdAMrY2V6lEiUb0x/krH4UnB4x855DE0d42fvYtfJlarK/fxVdeB6rxFDwrk+U44MnHJU+FE6bG+fG6fu0+WqtIgUMo+CfTao07glF8FN7i278V5Pev81vLjXIqmJLK0XZzhBsonze++y00dmHh5WyvZz4x34cwsoUqTF6zkyrDw/il49wPTMZqmvRRQ7iEuJkzfCJ40tlnrJPC7GocBuac0D85PQ0U709LmxYY9szsMT5pjWFss8D4k3obBDxCse4iHgB12nDq9GnoqHsgkpAedLhoqWniPfAYKzEE8xjg6cfa9voROfiRISk4EQj96bu0MBsbNa473nmc28GqBEU/+8JB6rJWA/5RN9NVzXDS7UGuE5E43GOfGtDzHeUhh+PcYLzIKZiswHeuOEn9jGt09e3HQPkYCFunfkBaaOCuAqpudzXUShu0c1x2AF4crjhurJAXitlgzxb0GKCf3Kxt28SjVj0afLS0ZnHB0Bmh31g3YKbffwxS2EQZgvYGu2JyahA6Yli6df0ixiehWdWhrX3+xvMeRtBK7qCprOzEyIRrV+3TD0dRBT2Ngr7cEVBksVs3mQmXBwV6jHIyRgMhYgvUsI/wHmCxdzkvH7TquB/49068mJk6H0f7JWToOK7fXsCvxpWBD4/au9AW4Z06O/4y7ctVAfEu0pJ006mjk+P4HV1oPArmZQf4Ka5ct13byD1a+oC9e6tLcezi3MP4yaeeBpJ0xe2FO9FAc0yiJXXbegeGog9/FjaN7bU7sfjgW7Gy+BqQZBGBXUHz7sZOYwvYQufj+2xtPoybt1+FIC2YkUZiofRy3DVPn+rAyLRWiLK1Sy64bvRNg5pCgAAYTlfQFfAi5RP45bjj/l608C1zzBFlpb+1Swe69E+La347X/nQCB/l8CPeeeN70UdDcmH3hLH4YXuu1ZWDVhn9zcXSU4C76bSxqE6Mp7/qOLMdUwfquIi7MB6dlSmFRjL1zzvQX61tUsLU1BxQb5byKDtvoI2WhRA65QwnlGt0GB+HZ7zBxepyI2qVGtpgbu481hb/Gkti+YXg4xvX9nNf3gGYs7ef8s1G03xSH78LRUb9eJfXuoGIbp3q8JTL6TjjqBuhP0brj+FbfvzDTwNH7yFYWAKspplFvbyzUJD0TyqoQEkUM75Uko4lmzPuO48Q2DoWcXbyckxgIc1y2t7ejgpu1SHXdGXsV/tPaLy1fhgTo3MIVz8wdBIrjS9eq+VicLw9A6ET0N75IU6maeCuuB6Y6aslrFiZDwVhgOGhrv3sQyeHGJzUwPT3i0qquTQQPZoRY3PQWxjtVhPhwyof7A7E5ipIoK4Pgv+MsB1uH8UGsH0JeO7El53aMnzkJt/ySkG3LujSbO1k/eQVU0P3XdgvaV8E9mzrHnC+7XRHuvgustSmrn2goyOl01gAXO8e10bHez7+qY++7EqCm5vrsemu4seDwN3D2NvYiD0I62r59fUd+Hgv1lbB7LvmkK4XvkMffhb+1DbPrq9ejbXlpTg1cZpGoUX2d9Cke9mQVsugwVYKKjVF84jxD4DmKxBlJxe5dt3mqeo871ig44E/G4uxuHQr1rDq+gQGURyzHSwN49c6rltOLa0foGAaadYH1WdyuVWtnJ1ux3SizgqzEFEhL6CKcJc/OAprWFgub9B3PURT3776Nr6h0LaIhCq8Wo2O5dantBzhDV0EDOuPKSynwtbXPRAj0HYFJdeNEHi47Eu+A+FzeMqkEK2D+8UazZ4/dSrGxoWHlq+y0NpiPbVq/NOSKgh+1I76uEb39b2dpeNexC7jKspX4ew6bIEVHBwcA6Jp6VAmOxuUR1lIqqiGahe0gQY5+4f26AdnPTk2N1CuOyAr/XgDRdRtD+G6fncBJT0LanPWErygAGHFZcLUOoiA1raf/vW87RHKO5vHNjlqoYU/dWY0dpubIA/gYgO+CqPrPI9CaNYRIIyCwVKHcCrA7UxW6XLnBmD2HlSHJv1l6aN5p3xdFNpkLr3zqXPWF/QwlTInFRgzoA+HR3qhlYE0c6j9oCxQoE7/NMDozK9+hMT2GZ02Kq0/DEmjjlxs7+yAqOgpaO/ifzUu9FDPXugubV3lZB8esjNELAYUXVBdZWfAS77RTTNRxjQf4zVOHumHJm3ktwS9pV+9sZM8p6KxkB74yqBf1zMffbHtoDAyiJMMpKWC5cGRuP7gLhoSPI/GGOAhI3atptlCmn+0L1pl1BQ4XmsfG+nby/Q2IBVklNhurE0fwZwqGBrVXaVLK3ScTI4VPVrnXuwXNxRDJwgBWl2r2deLljwuY20bOT/hxZd+Aot/KZmf3jOWxQGDIxQdwSyEDxbnu+MDy/QypUcHJvvtkckJaTGLw/MpoDIDwlFD833hF/4xDGbGGVqacwa6DlEQhR+KAKClW0I2nlcIz52/BDOeoVxT9bqjn3bfevcN4NB6lq/QZSqmY7NYVBnRY3lNWLcXTz71bFy68gjC4fAKnc4zxbtULggYv9MF4DmnY26sLcchSmtjcyNTCo3cnzl/Md9dcnNnAySGSnuGcod9N9rebaxi7SapuzN79lLYKZG2q6Rg8JS+At4fc71wQ1AW1sfqQloj/lJY8klB+y+tKyeSztQvffasv/0qhbiTMjy07B6NZg20gFsWtGF9GfPDuw4RbOrgrJpxo/dcrdVXYmK2hEXbh0/non0wBX+t0e+bMYoQtkBk+6Cc/sFKokVqkzxhOq1VVxk4uaHrEGEwSQJhHewfyh0sWyAsp97hpVPGcayu7uQu9M2jARBHg3L2YmSsO2ZHx2Px4TK07Ufgh9C/KEsEtkS/1wz2UmfwDmj+CMh9NmqguF3kRqRlwswgCiFzE7CjfbgOW/jRLgpoEo/ElDJuf5prZ6tMMTTGSVzhs2No/IxNjqJMgM1nLl54eRfJ3tlejW18PC2scGxiYgxtaepfMxfwdnU7x16n5+fxSWAcKoY7ko730VELC2sFesH3GPg9AwMmbzgzxGjxCGUNodGmYBZzU12Fz+sGgpRs/VyUwfBsCofzgfdMUaE5Dly7avzK2koGzOZmz3E+lVnyQZG22E7GEZYWGgrhwyI6FGTE1MiwUeVONDjv4x79Y787lszzBQOicfldx2+/e+2dGBkt5X1Cq9wNkbr77uJe/+KQSWEZ/cvT+JwJb7musqxtrPCMM5G0RJygzmpmy0ihgacdT1RBzM7N5ZrRKQB8PFLJKDX0S+H3nlhi6KZVdBsSmcNVKk0SMaXUJAWDPc50SZbCMprlZF52ddSgi/nBRtnxmVEm5h0rkFbK345X65uZ9eYwUiKBVDb0MQKkFJt0kR/agI5AUeCn8o78IEBb26aJ4hdjgYT26ZeiFxQWeaOxj7U9xHU62KGENsZB+I3PSx91OQ5MXY52QA5btRgcLYMgeqI8MEtZQ7x3lzrS/toqNUPmoa993UL43IGggOwqD3mDeoNDjxReFJnuiYovh+24qx8yD9L29TXH/wt0Uyrh//OOUzPDwPhjFCH93X+QY7fViVGsLEpjdBTtU2Ry7aI8IAHtNvjVEw3k6Jj3mo02XB5GRpCl5n4qRtOKrV2mFwsRQEZH0BSsEyUUynbN1TmcGIIsGtOg7IzpQA/5xkQcGhRdT3z4mXarLsTdjuGxgrF7gKPrwGYjh6WhgehGWN3GZN+BbQmMdhSOyrhGHYs1hNoxC+RrtA6SgBILIIJwy9wtOoL7Kduhj8GBcRREBWtMp9Pr7zFxr02C2FTwGF9jEKbRFy27i/5WIypD1ZgYn46RajUb5YT1PZfFoR6yuUTb3dnkx3GO18q4AGCYvSgX8nNJmyTAOrFqKSQqD+sA3KFc79fK3n7re/H13/zl7DSpn9Ca+ooaOsKlRUmbgkC1ebY6NhWPP/4U53gL59xB/9a7r0fvMb4M91pHO+FYCMe3fq1MtLRawwrtxVNY3kcefzqDcjkn2rKtPT/8eHQmN5iK2kc9H96/R3+tY53WUVqluHjlCjASlwL6mwnnEIhrMDsrBR2GktiOtaVlBEFIuBcXLl5IeO1qDy0Up6mQRtt5KLZBU9ZXOD49OwtzO8Y6AB1oi/1nW2QkK5k0kcqIDe9U9cKW0Y8l7e5tItz1ApZ3g2RQDNY5x/mxeeJEx16d1dYvjNTiIACmN7qCxH43jG//US+VjO7JPn5+ohiuNEz5FcJmnk+Bwgporj9rvyNI7X784GLyQ/eAdTXnG7rQbhGDxsl1xR3u2dpEEZaoW4k2UNZeC+HHVayODcf9+w+Sx8dGRqMP11JSdY9XkkZ9feVYebCYin5kahy5MtEE+Mv7c5bWLorKYaGSQTj4EtnSqip3uTMnv03LFeonf1N/aaVRS2bgAM1TPu7DEx/7aNvOWrp/FYbdz6CDS3js0iBT2hxvlZErENFUNTcEMxxfoRHF3Np2lMzcPy7WMnZK09gEmh2/9ogO7Dp0XG4I/xZNgiDqt46MjGVUWrIrAKkwJNxAJwjDb6OW/B4ouWIeUIrOMjED25X+jAJr4EpIpVaScGmB6ciHD24gOkcxMzkXW1v7+GUj4R5BpdJI1musOhyN7XosLS7mEIfUT+gOF1qPI8pzWZ2Vu9fi61/8FYiFf4EFyjpCQBdDs96FFSwY1n6wnvOnL8SVy4/RBLnIzJoG1vutON7dSGHVWmv1+lEsucQsre0FJbjgmIkaTz75XDzy2NMImD5yAZP8pwircJRkh4vyQCPrLy0tLqWyRX3TRztRwp9yEsJQdzl28I1KwxPRMzAS4+OjsbF0K/Z21tONMQHEpVyFYCbcaBUMpIgydhr1uHPrNn6mSSsjoK1e/LxGDJUqSXP9VtM+p+dnaat9VgSWpJNpr+aLt1HGKm4VY18/vNWD64RVO267Jji8AoQ0uOTyskJ42+qhW+IY7/ZmK0bKJXqSm7Cy0i9XxuDew8Nm1tNDNASzpFuXcQIg7LEBR9SCls8JBSammKzCS9INMGuphHLbaTZALLsxCtIE3MIfRwiZ9S/jBoL6sNIqYtHEsNveIPTSqEdEB7/079I+oHd5fhzehge5//5NYwGnc2SmeVjEdI6B0ulvm+BDHzohI6fD0h4RF6cKQ4DgGrtxmA5iJU1ELhpKo+gOt/UikyKjnuPW9stuJzg4PAys2MuJCftuIUihJiO4aLgWY3PJJHl8OMepePHc7Dh4fQzlDCObxNDfxi+gklR+ew0fButstM5xK4dK9BvUHg4/dfcYOdtBew6nYigSJYQSVLib8nv4gNV7uoFr+mu814CMCQbumCdsMKLs7nipiWEILYhBI63LPihic+V+NGvmi27G3Tuvx/oq1mn1LlDmKBYW7sX9G9djBAKtrKxFqToTA5Wx6M5hCrrUhH3qtbm6GMv3b0NolAe1kOpaG2SWuhn9TVnKb/nOjCbh5SyuRTH2rOfVBo4tF2Nz1E/rnTnXXJNViwwyYBdMIG/NzZ+J8Sk3c1ZUC2a2fU72uHX3djK8jPpwaRFkAkyESZdWV7Ea3bG/vZVC7JI+LvPSwg2SHkMjU9wXKMzBuP7ad6K1uUKb+mJxZSmW791Od2n54f3YpJ5NylpdegjUB46qmFGoBnNUihSZgrUHwzsDZ38fxqQ/2witY726BssP78Q+1iUX/ms71NOInnKd5tax7LuZsOKwj1AWtsJNQxigjSua7CGQBkK7B2w3Spn+N6VzqDKa+cwqz4ImfI5MjwQCA3PjGIxR9rxj26htgz1dKvpSNGrNGOjpT6TTizE5hnxHCNI2ltU9g4xC6yf73PLCGnXWcKggQH5Dw7HbbCPcuDzQwA3p5DsNyh7lHVK3MtZdI+IqJvYhUpObco+Pj0QZiO2oxhAIEuZO5SNvOY9axGCNFdZMRKJMdylJdwbBdAcNeUVE4D2Z64yScsppJhCpKE+dmmnrEKvNFCyK4ybgExDZ3eyMxrnU6d4OPgUvdi0ezGM01o1itmLuzBw+UX+s1ddyKtrW2lbsbLo7G37XcLHER7FH0HEMCOGMHEIofaeh4Tka5kyfKtq3Au3VlI4zYoG7HeqgkhBLRZKTDZAg4dwh57R4MvVOzcF0/I02SuewEUcGyQwJ4CfXNlejhcVz2qDTEtEW3IPGRrG45/D8qfOZl7sPyWfPPwZRp+lwNTVQHS26dOONePWrX6TNBomos1LqkTAcSkFcz/mtsFsffU3Xdsokh16TDVQoO3SykzCKiLWHi8t1kjA89uVH3jFI5whxdSKdjsdtuTSNq2g6qdznC6sP8wO/HE+u7SAkMGH3vvEErAYIJQNHtCHa5XjsiRex6vhN3Qfx9ve+AX2aMTqmK7IZXcBgNVAxXDIAappEoa0ms7jL3jAIy10L3dcox+vhQnOVjXOMzw3CK8LLKkJapsr6aetp1bac1UN/T0yOIltbCJpRY90SfDq8KJNUyijLA4RjH19WH7WP9jiPeQC+O2ygvOriUeiA1XXjOjMB6SD6EuWHMjJi7AJ1dgusQjmiFdMaB+n3LXilF9ofgRR3Yn5+CoHbxTrzXpClQdm95kDSVOOkYeihfdI5l7vBR9+HZz0c88+leXsNxEJHrLj1NLI8hMI+4ndlajSWa5sx2D2Ei1mPCrzfP0I9NprUTWRHHekzhbaFZXW+Nwwew5Uiwq1C5iIKGZoCyQ34NvCre/t8EH6C5zvpvE762EH2emjIy1bRjnO5FlPY7HgLMVF+ZwcIA4GFiLmV4y5ONOf3YeDKaCX3aunBEpsf1dpuJBOMjFZT0HAM4riJhmnS5RhuYSUgKU7NP4HfNIsFdeAfAXQxOxSDa9MKf4XWKhP9TyG12zS6a55pfsVsJse58MWFSEeNWF1eA5pjMXtg/GYdv2ktdrbuc88OGneP74iN9VWscwPm2ok2HT7E8+ipfJfDUO6/dOb02Uy/KwM7HS64+sb36IgadT4RUjrZEL/T9lzhb7giEwzCRCg1/Ow+Zx+5vjXKbhemcfKDgSRXzG/AV6jIaKG8/HY8dhcBbSGoLZi9Rd8d8u2aWSa/79PBrhXWNzYSdeBpY1MBMIGmQXn7MCXKAGHNzcBgBJliD6itktsHmUgzl3xx/vXI6GT6iU57W12+Aw1RcMA3aX6MT+vCefKO2VSHIB/Hvs3vdr60wUM3zT4GSra3m7nXrpuqC1uPXNUSAdpuQiPQ1D7oylRK+RxjGYOjWKZRmA9rZpTV8fj9PRQYiEu6OO93Zwv3bBeBM70T4R7oBekZNYY2boLedtYPbov+Z3m4B8jI3+1t+gdryYucvHB4iHAYQwC6OB58iJAet2lbSvVhVCfLML7oDPS2j4VdBJnVGqiwZvaziqCXMgJEIX/ozOzShw4BUSjqgAbR99Zd4RfVlOGb4aGRHNbb1pdFbizClV2UVDcnMAI+DDoydlFDsEUeRuUTbVE1LfaBVh1E0N3uzY9RAkdsHPocHIL38dfdLV/jJ8w20KeLl1B7/uw8Ou8gRqcqPFAMXAtNTEQQbrgtB++J5hawj3+OqZq0b76pAZM9KtYHoxzhL5tP6yTiTCxHc7hIl0JmkMBxvkN9g/JsnDrzKA1AICnX3cv7sBA5j7QfSCA248lMIICjckyVa1o+K7y8spgpb8U59ymFmNzX2FqK+3ffgTFPZvAAw2RIJ2VrFVM9w0dq5l6Ypjo8ltbYZWMOUT1jE2fi8cc/DCMYqS5Ff3s33vj278Zbr75COWhbnq/A7MLEFRhUWjguqCE1oGBdy+VRBKCMxYQhsA657nAqLNAGfpKdmrm+HGri4lvV6R1SGV7hgr9SMWWVHYJAqarpRT68UMb3cX19V9+wz4RarvU0hHUyAn9I/yG5WLuBmDt9ORow5kGrDlS8X8QkjGfQTjfvdiVQFVMulcrbDbBIV7X9xHB/rN5dzDFH2AzmV/C1elhEPgMocIMr7nDhfs0qkpzMsAfaqBjJF7WUqbMWBME2RxgmPdh1jBlhpB3u7ue4qu9TSWqBTbhwmKWBxZ2enYqNje3sr4HBYeoIoyO4RygEk12kjy5uoSCktxDfseGivMy/h49NyewDkje2u3ARYGCYeHZ+BMHGshsoA7GYuulYc6vZFds1lDzQd2ZmPDY2a9HTgu8pf6OGcWhs5yIBTpaxL+xm+86dM9q8t0z/l3DLduq1RE6OXjg8aCDRBCATjo5xSxxa0nBmFh6Gy5ljpmwO5USZYdygTfzcFkqzltDacWEDVsnS0/PT7SEqcUDX6Ax3bhgajFh6gEU7HqRD6LgjLCwCk9k6MNUeFXXeYmYX8btvCAiy14hTp+aAbnVaog/UF9vuD2sX0cKuYawnDj/KK+bmrkQVZmxiGQ2O6aB7/tTpM3Hrxp04c+ZsjE+foWEu0+K0PzW1hN1CA2HlEHI7pb9vKOenri3fhjG2YvPerWiaOjZoAgQWn3qooVUCOv8l4F0fWnmqOonFaMXYzBxWsTtnv1THzGNF4WBFUdRx9Z3vY2XqOejOheykzG7C17KsImBC2/lWmIs1vbiL/0QNwyOjYaqcEdVDYLNCZt1z4fmEJsUhfM7dIjhUAvo2S/fvJXTXR9oFTfh97/6tmEALb+JTGadwKGcNH7WjnERATvo/AlLRXN4n8w5Bw9Gct7u4/BD01EBx4SI5hIQSa2Fhion55tnWYbYCnqko3eLUJIQbb16Ls3OnYhBk1Hb6J2XvgUj08I9xKW49uAsS6S/m4gKn7eMi4NaVZXnNfY6OwzWXB2NjuYaydRyzD+FT1GB4GHv+1Dw8uBvjk1XBefThxx5174IAQA27jsGWMRxn8IO7sGguwrYGT8CjA6KbEdorhDYyDr8oRLxfyKvFN63S/smoLaUb+DK45UolrufFnfQTiPKwnsrfOcaxDxo1zwCkAqtRRyAu3aQSUcktL64lDbWiLhZnnMK+HcVy9sN7WutUHLIE1we6QQPQzvroqopa5E2nea6srqD8QR/wunWGBdVqlH8Ym61t2qbfW+ZDXVEgvbiuXWcvXmibdtXdq1ku4KHcJzSwQcXSoq7pg3YUSnOPEHbX3fFp/BHW2vV+DZj4qTe3Y2xqnEpRJlB+t2b+aRkINQjPQ+T9o3AdJKOAQz2D2VnO0RXjH+1uR88w1gAGHoAhzWBxKRxhvIuuW47jqOb8aslnZucSxmnx3ShtbW2VfgFu0HAhyvGgPhGwqToORI/YrmOZhsaiWgYS8v6VjS00J9oUK58BAxSIguYSstnhCJGKrDJ+mjJGoAfqCKlu1rHWQLO7N9/g8xZQ2U5waAI0gPD4bNKJunISrV9AZYVXgdcVMAJp0EFa5woilO5uFUYyW/vShPtgAAW3yKzR13Q8fjen+/k+YwgqPXXLAHRq1bdQnEVSuxMDou+I8mCuo17g/Vhh/a0JddRn0/dytRGv2X6jsutrWzBzJevmMJZR+Xu37sTTjz4Tgyhxh7N4Eoi/A7TcSuhocOegjbuAYttrmpNMH4jGjotxzcmpKv1RpKkqPLvbx3Hv3oNcFsmhkNGx3rzHJJS+AfgIgTAym9MCabvJ/bWtHfpglLobFcdQtDagK20DptZxop2B04UCEuofOfY6MAQdmjmyYVl78KVDTkZ5tdSOoogOVZwqTIclR+ELBcNo74YbYrfwYeH57Av6dA/Ft75ai9UVF41zuBLai1v5DI2AeBRG2uCKJn3wwi4uCdgDuuvuHCSiOewHKUIDhdepia7koeuTWVWwgwjExBSTbjQWCn8TAZbfe3tBrhVjJcW0wa4zj59vO15Gy9LyulymD0G/1CLj+AvN1jrwDCFGgPvaVPKYF5WAzzQsd4Djs4tmGBmnA1AZvUYoe/tj27mULuRenoiufYRuSChjKNzxRgTloC8nNJRKlYQbrmHcLuH/jMgECC56RM0tMV36xUR208fMiS4itkeZtVJGcPeAieiQ6KUTdnaFgRAVAd5vmMl1BPSaB2sYeMCHKFejOjSaASKHQg7x4dSSWhuXnulGULAZtAs47/egQtuXK1wofK9/7TsooV3kEgUFg6m8hPXgkhTgEoyrBVBYtYoKq88Vwqo860WZjIIlhm5q5QN6zkChQ1laqs4wVDIHQm0aYa0GSqFtCp/+qm12mVCjzQrxXnMjz1XQ/Gaa9SGQDqPk4gkIlnB0F3o7/r3XKiDl5NQYShioj4CMTYzE8tJq8oGRXf3k7bWV2NrajYsXn4ZGpRgEKtebW/jX+LxYJPAv/dcTgxX8Wf40d7yX1uku1Wq7wPhRXCnaRT10iVwGx1UvRGYg97RcTvyQPk5M7zPOAQ33HXtFkMwfaCH4udxRuVCMGVE+6AW9DMXbr70FihtDgWJogKQuAeQODfvd9bRWptP2YkUbGJva1hr90QYKl3mvFnEwXQbbrhEpgUCfeORRQTnMfxQbjc1w+NOkleXlJYQdRc8l+01YXrg6lDdawGl9fvtw1LnU8LnoYxD/Xj/ZCf5Gqet7a+nitOnDEpa0q40hoH2HGDVTQRVwUVi5ihxiKDLzC3/3YI/yQQR7+zvcYywCY/Hcp59ru9XGdm0rtY+VsUpWUObTlGu6zWXNSC++UAXt1upBi0GkteX16EdTd6F1OmsiqUGF147tulSIiRzZYIioH6jlnZiYAjohKDRCLKF2PMBnSsdczIDF38fqjFeGYBB8Ps41gXhDdFCuYGDHY30MOJg0YLKGm5DVhcxQOEPpMOdQZSxqO1sxAqTrg8kau+0Y7h2KaXzehLE01nE0XphWqLa1jQWrxeTcBJZlPwYR9P6+IqVTf9XAEGySEEmBzbQ/Pg5TpTDyZyYLSEP+kMhm9HTxnPdKS6Oi7rfjP4Mc3JUD9FqWHaxnqwVduKY6MLJoENB7fdWFi+dQDn0wdCsDMloDV4wwI62JdVGIHRXoQ0j0kceAZDX8pnt37sLg+Jv0ixDQ4ZCLl65EveVys858qmVCzHBlNL+N8A9C+4HugfSl9VP7UciHjb0YxXdEevhAM4cYA6ZCUapwXEtapCGWcDVJlW8Lf1hmd59feUErDYNwr4oMJYUlcR9kFZm+ttl7Ds8ddu3jUu0g8CA7+roby9+HRXWiA3oqZien487d6zE+ChLM8uBZaK6ydKsdadKDwiq2kkWY5GGUw+Fxk7qCAlAYFIaboSrtjUa9mAr79JPPgkLEugZxD+Pa9WuJ6kwMKg75G6WDWzM5PYkiAy0dOvqCrwztqtTT/ldI7TmLUmk6jNoGLfVWEFxjE4d9sbm9ku6Ju4Tk3GoTi7i/iXFw5c4e6ObKIK6xpuEzFyEXIaDfuj76hz6S0qr25xl/8D8Yh841I2QQYTFIZQDFwEwF7XGIleweplC07CCE3NfytgxW6Fc6BlvATaetaUlM4tCCoJSys4TMe2iafhSAQiMzGbRwJ7UWlsMItlko7mVzgNY7hiD6sS7a5ViY+dfe7xjdcRsLv7kFAxynUtltF76lljoH49HsW0DrydlJCAtTlCtYk83MIXWSv5p1hPe69E0mFlCOUx6lSXRhaQYnk3G1DBkl5LrfOVTDb6lWCAPWgPcaJJGJHAoSjqnhhU9t6KAQp7BzdB8IpRFm6K0CoT+gje9U4GGOo7TjWa60tOwjrPMgf2OouI4S4N11fPJthN1lZdpoeBWxQm3bXBDQ2UBlmGK4DG0OgeNoc6cAZp3pi2K1z6HY3NzMHFuFLDkA4TWg0o120QdTwQoBzdV2oXt3F7COeJRA61ZMTs7xnIpG6wkkNRzAY9a73Qe/qPihhYpLKJhGolsDARMiEyIxFaB86IT6XvjP/GbbolLIGAHW1ZVGXZ1i4daDmKxOoOzczN1I7wFCi2LPJCUEZoR6u74yBsCZUenG0QKF16y/Pnx1k04OKbP7mOfMbQCA9XQ7vGkOuxlO9qnCgcB1lxEi0AZ0Nyi2CzI0YOu49C6KSxRi4Kldx70DidUaQOuR4cwrMCZyTLvhGmi1Gz1D8Dwqrwf0sAe/aPRcI06l4Dj0zpZbpqDYYYwSBiVAr+oZcyr0e01zVTl0vfQTL7T19RxP1boIS4Qb+rsSu4RlE3rlBlQQV8KbWGE0sZg6RsF0tJs7yTgGtXK8k3tcHsbsHbWvWhV2yTJSMPiyCVpIGVSmP6IztQxOmDZKm3vvYnnMR1Z4Vl3hA59YX0WoUczcQKsewOiUP1SG6KMmfKDtcQUc3z0EiiTEQAD87EPsJSDQ1ORkMukWGs9MrFwEj4+WPQWF9jg5QsY52hbiHSNERZAHTnxfCKGZ9ZNmBtXUthI2AxYcluU8XYGyx/vw2XFhh1AOeadrXsEotFXf0PS9pAtMJLG0vjLNMdp9EKF36M/ovMigvr8dzbZ5wjALzGtfCFEl8AD+YRPBVqHqfxpZMZPKZVz7UFguTaNl8S0NlKRR0YOuVqFg0fTuxO/aTrOzM5lOKbLRD3b65hgWt5929cLYg6VROItn0ECOt7ty6AHWB8MVh70I1ZExDbPSikn62811rKgT852qN8hnON2VnEQA2Ry7df0vtBXfqjCEsa+ENXKubjXhue7a9GglFh/eRVEUtNXtSRcFGri/lBFr1EmmIup6GU03yOc9Qloh+eE+/YsQmdOs2lIhqXhVQNbX0K7D+iKlw14z5OBzaGmZLRSyEW63znHYzmV0nALqQbVTcfcM40uDKhYXF1Iuus0U47z119ctgVhds0yltba2hoFRORg8bETFHHV5i/qI4uQl+acF2tK97frYjz+fK2kMjlQSnhX5tzQABtWxdrzJBwyhy8he90VqIxkkhZFvyzBIIzPnWsn8M1tLhQBV8pkilG/ACWGFGQ0UybxWzHc4CM7P1CwZhaFoAwYyrkpAxjmCkka4eVkS+xBYNwzzLDx8iPOvBjeY0UKpJKDgmkkmQCSEsmH6Jv62dTEw4A07WJvxyQmszjbvQgtTtLmtjuk5mV0Z7e0ZjgP9dNrcBcTqGlQIsTg8a+DA1fhdR9dlZewgd4lr8bdKMSEc73PM10NIL7QTYSi8XnPDNPOPZS5Rjsx33DbV1HgA2hwtndxAnaghgovgq3Adr6N+NRfOU/jKKDksy9bWZt4/Wp6iz6TpcWzi7xVBJATQMV4stejqGOhrzKMO8sgYBgxvTrbC0s+7R4bHw90az54+A6OBcrZoMy7M2uZqbG+sx7m5U9CAttJdx/h1JuDUaMNYdT7Gp2bU16CloYTVekhr62sQ4SHCC8w0ac/26CWnNT6ir1R0MKnw0tYaX4FG0WdKJTQaBFF1uzZXOyrQobkL6up3OKhVRGvlMy02f5vw49rNptaKXrymP2+WksIBC/EuDFELAYQWCrO7ZIox8v3ZN9Qwq4YbJ08fgEJ5Hz1GecY7MEEIcb9Dg8hPg361vvLh6IgRcMf79YWVLcqDRx0j7oMPTC91XNthIg2Nin8P19AArIs6+JzK3DXLlDONkuUYcbasrk/88Y9YZ7NAc3BfIOiUOP1JfQVD7MKPJCV+lP6VAtXEChjxdM2jNOMw8x6NUMvjhWcQp/BLEVIqmtHRgXJ2Eu/N80gCPCb81FrDjJTjNQ8tusvLaDWLsVCY1y8+WnEDSDKlvpmHSkJhME9bPvdaNhAN29LSwZBGQ2H7FGyFSoIYcNqFAdTIGSxAmZR6xjJAogHTx3DlBVlMOml9/Da3WkWlBdYNEKV0hNEex75mlZ1NY1tdjE/h9D6NSrNpVpZIh5IpsJGLg+N/gp4GBk0ZBZLyWwviKg+DZRiu2TiJQRSpoq0j+gBr1AejmTghnVWcugIqgZ6u0bTqe7s79IW5wrUUYJWnY/p7CMpgFUWDYlSp2CahrgEWc3dVRBCYSiAoDtnxXR6ZgFZmcm1RN6PHCDyW2n6U7kZ4XZ1joK8aw0Oz+NCT4WJxRu5tt/B4ZfE+sHMjpibOIETbsV6/k5ZOWNmmTQfUvYJ74wouWk/XNtM4wLcoycOcQ9wF2jqWNsd1+hAGl8f2uY8+c+70IX2tkjQ6L8rRr5eP0phw6D4YXJJmIpXMXIJ/zZCjMO7QQoIk6fseUYW78aMs5XEzvHQpfB6G4KMbVSCqyrCJKA5TyQao3d39qKIsMq7UakR1qpLoUqOlO3XUomxkB5VD3TRwulbwLZouJ+AAqR3j1SA5CqAr6JCgR9ff+/lfSWe3kzxQHL66EAjHcGXcgjGRHD6FQPECbvNO6VE8wQH08fCeDx4FoxfW8IOHgvueoPHPysgI7h97yAuOM/KrRuyOYQisgFmWq0Y431OfwfF/XyfsMlJpfRRYrUBmtHiuKDnfabu4kr/zOKmr/xcx5P3eagM9a/v87Td19aJ1TuWBAugsT+vhOZEBr03BVvP6YCIBnutCGfgvyypey2F9PIsWz5MnFyjE5YKcACJN8hTX/chYWtU8KCur6Tu5LTs0T54c1IMn8gbUAr8d+oj4yu98IedkP/vsi5QJUyColm25LYS9NEgZWP8erF9P7wh0pgzlmTY5Y8cVRoR+baC8QywGbrQkCe8QYPgt62JUXsZMeqjRT45O9bPvrTyfjLJnHbTYxn29Jt9x+aTt9pKHCli+9J7CckNnrou0zPl29MIji5Ye+YpeyuEHB6YiPzlBJPuz4IrMJz55Nh9KYS4O6+k7kp758SgaUtTNN2lQinckUj0560QQ6yIfpiI5uSfL8WcW44+TZ72ZI2nzgaNDr66/83O/VDxy4l8lzj858kUnDxZX+XCZpnHe+4p7Ow3K31mp4vjgS/2VjT65r3MICYQ5nQp5+N1tGklGJo1y4+tg7Z3Chr3McTP3TtJKHuknabWxxkb6DjlXHAihCilfXLy7c1h+Z1pd3nDSmR4fbEs2ttNGOzgFsbin07kGHgphh3bc6rdMpazJdPrI3pudqIWiiA7TfvCgFVkNg1ydTk2aZN3e/7vzrX/uzKDCxdHyFee1CJ3i/5W2JJsK292xwEhpT3zrW1/LOn7kxY9RRwOSRlF1VQaAx2vxxmvfiGZ9EQt+HC+99JkYGTuX6yC/8vtfROAvxI3rb9B2YeBwrG824sKVZ2NpcSW2d1bx40Zjd7sRQ6OzMT5/KUZGJzI7ykkJhUsEInuvbu8f2S1GqVWA/OtG2am47UtnqalYFNhj6sRFbkaR0+fZ7xSn4hCViCKcT9s5pEVepy9yE/iT8ymXXEtXjuI6/Zr3nxzSpnN4tqAp5UBr6+K9RR8XPHyM31wobbmwOPKJ98r8V+Wg867iu/jk/Sf3fLAuncNzXf/bP/+XbRkghY57LVTTnJqFc0VhVDL1GxU6KTCfOSlTIifDfeAdNuaDL0056ByUkUnkXHYuq2Ul8fNSp2HoL+pRfHoTehlMs0ShGS5PCq/v0GdUAeSuAFTZpIcsC21sFbynQ9gPHkkAudVS7VDvOfnTPFItRfEcf6McOm2wvZ1O7hwqA4N0limjmVTq/Yh8CosQXQE2LmCBxbu1NO8zmEfnfEEDD22ydeMakiJTZF1gYhWt98lAnaNQqsVhay2L/xXloQiEwsW5o/j6138nA5If+fAPcp338p5MuMdwLK8txPXrb8e3v/U7UR2RFw7jwtknYhPovVG7H+MjqFHg5OFhfzSA5ZXRIfzkKkq08JeH8csunn8kzp+/En0oXnONnZTSpbTQBtkz+Ymj09aiXgqFH1EC7sROLRYXFuPU7Fy4rrR979akdrH3uMeTdyqUiQyLgvwfzS1o6dF5R/abvOsfnWvFF5C96O/O4bP+Uxg75zvfKhEVX0d4PW/ZfpwRlPfwlTXhlZq0ww/0dadeHvme9/7OJ4qfyuDJ8cH7O3Xo+ulf+GV+SwAK5rrMq5h6K+7g+5X2fx/gsw6SyOs+d/IeWIs/33+RR95zQiEroW/Q0UwKp9ct3zs6DXGowEQP26ufyUmEgvKBas6x1Pp6KHye13EXOaUCltgyhpA7G82H9/sOxx4ts0MMfRV9Fo/COmrJFJIi+lwIqdSxXnlbHj5f0MaPzxaC9N7hzSf3d675DKUXlkNG4V+e49OpTyF77zOLhbwHmalL+qUeEDwV7Mnh8/k5qU/n6JSbBwpK2GgRff1H8Tu/+5UYHizHD37kYyAEaODzWDMFeHt3O+7ev5+xjK985V/GE4/Nx26thr83EMd97bh163ZMVU/H2soGQlyL6fGhqI5XY622ES7iDoJGofbFMH7tD37yD8YIPnNzBx8T/zwtqGOv4ZpaWbH82E5jAo3GToyPjQDJW7G6vBCvfPPr+My74e4B+/T9MH73Rz76qZiZOUX/0Fdq7KKHorm7m/TV908Df0LHjrJNIee7Q6/O4a9Oyqr3Fsbp5B5HGChHnu2UZ+IPeirv83i/vzj43SlZo+cdeTl5nfLlM2shbKH8IxfM57soyxvfr1fn+FfKT1pRt3/6S7/a1q9MVXbyjK9Wm8lUBq64WFzgyM2cOTpMYqHKZX7z8WqHyayMhEg/8aRwiSf8TL+Zvx3A9hD6eU8Szob065sURNCyGiX1WV9muUYcFQWtj1rQ9YSLotDX3CYjOO6oYvLwWpJR6aANhXW2nQa43u+A4qwFqEXx51Kb+2RxT4cJJJ73+1Z+ZknF80UttDBZP+pqG7xWXOA/ivrXGaSgTnF458lrsm4+6j3FCf/zXbbr5CaOLIPyrG/nVo/Oe/W5patP65+LFH7v61+MAXzfT3zsY7Gxtho3b12Pu3duxt7edq6n9dRTH+XzFFD4Wjy8+3qOuY8NT8X1u0sxMDEb283jGK4OxtW3fz/mp0ZjrDKSW3E8vLcQ1eHpOHXmkRidPhMuwbO9thbVymicmnd9LwM+fgqaFkcbhdKds79cV+tb33oFy32e+2fizs0b8fa7b+W+RA4S7O7V8beH49LlZ+LS+Ufj1o2rGeysN5rx5JPP52II0o0ezPb7kdZ+d/rPo0NT+VNkhA3NvzMin/SifxA4hcx+TV4+oadH9nXHbHcQD1851qICSd50FKHwzc1Yc9jHee66eCZ1OHLgCpfW19GJonwVRcFJDk0VR+c99DN9721dP/crv8r9MkLBJB4GSGhBWgcDLPpRnUNYlsTwfounMK/aMKPDnUPCdBprdNR/luf9ji0aqt/YWA830nK5zxGXFElL25vRbGcbKYUKcH4noWX0Qut4nxay867OJ+vGNb99NKmJCrZzPOhDzth4hUer67W8lEfRF56wrsV7LSdXPThRHJ1DTWyATPH0fR6d78KaWyfvL+rspyNwxe/3667aK4IueTf1KK5bIf95eN/7zAdksy2874PnzQWW4Yr2n9SFwzo6ZppRzSjBFL3x1a/9OpB3Maamp+LevTtx9+7tuHjhfCwuL8Ta2ko88dRzvGMgtmpLsV9fjvnJicxkG8V/Xd2ib3uH4rmXPhy//eXf5f71ONqvhRPNJ6uVGOorx9z8uSgNVzOBww3XFh4sxNnzl6MyMpapm7kDBO1TmRwfu1PHcty8+W6sry4jhE/Eu+9eja2NzVhf24TW+ygUl5w5jHPnzyHUp3LMV0hd396Ifvz0RmMvLl56LF54/qMIgllxhXL8oMWEAAlnkz7S5YSH/J38yp8p6PCL9yjICrGHPGR57x3w8wf54b2DWxyp8V6+cPdUlghpvjfCVUIz0QjX0V7LOMdJH3bKz6AZz6iC9O0z2AtPGVh0XNn39lx58pmXBxyG2HaRMBiivz81AiXxHwKn8KoFsH6eO+TFnnPHPj/6nZ4rfLGCSFbCj+d9iZVTE3UgX84V5llnU4yPj+e6wOPjEzE+MY4P5qJoCDEdKoxxPFVG83dGdeXYbKDkptEQtNd0HhmfRllP1Yr6Rw1loogZQXvNLYgI6x44E8oxau7lGdcOLvxZ/8ZS21kSGoXjZG5OF1pTGvKUHa8gKAZqWOvSIb7WzPZa11wiSDjvUIJWXIXBt0Ka77D+FF5cEYl4rWiV/0/t78tTsfJJtFCU1fF1c7iNI5mOvwvaF+1J/43Hsy/8bTk851isL6F34sH9GyjOjXCvn83afhz3DsS9+9exBDtxdnY6VhYe4OOuoGh3eF6+gH5d5VjaOoyV9VqYx3z31j3g82z8yT/xpxBcoC7FN/ZaUd9vRa22E5nqCdEcGX38icdjoDQMrJ6gDT3x+ve+FW++/lrGCkYrA3HjxtvA8XfznTdu3syJE+6ZJE1y1lkL2I4gmPa4gy/szhybm8vwYCszqYwD+O8Glvq73/lOQmj3fVL4/GRqoXwBPyhcR1jAQcpdWnoY3/zm78W9hdtp9aVrvV7Mm3ZMOBWo/XzyyV0jaJG5CdaNs9nv8gYk9kTS3utaVqxfuF+V+xw5V1ronyjSunC7j9h3naN4jzykPy3/UX7W32v8jeuhcHf93X/0s+0Rd2lLv6FgAANEZqB4o5AifcFkBgqgEEpDi+gPCiuLZzqHjVCQszF8OocazfP5m/L0e/0o4Pcf3Ec7T8fM1OzJM5ZRaDkT6q2Dp1MQOZdWlMrDgSm8WhQT2k236+k7iO+/9p14iEa+eP4K3w9jc2sjduqblHsY7uUrtYaGR+Ppp5/h/fwuu65wb7zyyjctMIejGvVmfPZzPwLkcf7lIe9AC560x8wuNaFzSl2YXjiqEusc1tu2+u213DaTjszOpi1mf6WgSV8+HkWTCuZwqVBTUZ3ZtbSymOOd7s1a9IFzRls5ocIF4SyzE232sIOpQf7+4NG5R2F2ksO9+3fil3/15+Izn/0U/uXpmERx1rcX4ta1b8RxcwG6HMXQxFx8+9W38H+P8PFkwm4ExyGkgWg2XRK1zXNTMT9/Oh5/9Im0ylevv8bbdqM8XOyS0I2yaLdMSDnIlM3evrEoledR4GOZdulsKIXK+ER/KeLXv/CLsVUHlvcPJo2stzywvePC9d3F5JA+RyiKjKzcrgWlIqO7NI3R7PGxWdDEfJw5dQEeuAjURgA5b9s9lpbvx9tuml4epP4TORZ+9ca1uHX7WmZDOff4PM+NVafiypVHoaYWT8WI4uT57NcT/vPo8EWe57uPe4/4rYJyfFpAnnwLvUQQMmAq5lTmHJZ1cnRkKV0gycJzORX35P15nDBNz4d+8IWXnVpl+lqttoHlM8fUcTqIoTXlgSIh2vA8T/A5wJpoPVKordzJx0ZYnXw99xXBgeJvr1uRzrfWTIvlxetXb+QqFm6MnYSijloxoUa+MgmRt/JtHFdIauCnC3gkQ7pP63rcvHMVCPeF2K47qL0d+0f1WFy6j+AcRrmCRdhdh0FoUzR5fhcGfifu3rsaDx/epOOucs6dyTdS8zun82BvP8p0/PBgNQMsneiiM5kGrJ/o4ESQO0Lot/VUoSh8RnNzq1IFmPNqZwXRDa0OsYYJh+ic9K9s5EkZ6WtxmIyilXHrSN9v2qXDZkr76EgVpQWNpD2fVMCc19L2UTetg/Xw/TJaO5WqfXYU1dHBuAO9rl1/B2Es4ac+iLs3b8U2MNXd7dbWt2OjJkztj7WNWgqqCSJ7WEN3FJibnstA4rNPvxA3372JsmvEa9//ZkyODMT4iLNluqO2A+LZi1h5sIqSc0UUdynsinL/UMzNzaXQmIwxjHVz47OJyfG4fv1aLK8A0/fNEy+ykmy/is1zzgozk2RtdYPrBaR1nyMZZRSFXMHvru/Uw21J52bm49y5i4k2VL5a7Z2dLRTiAkhjLVZWF1BKIA7ecev2LcqVPlpUeaorXvzQSyjRQPlvggJamYEmIsuplNTdLkoLaJ9rWOR+fjts6YLv6AvQqXn+XYkM1rdcVVIjA2pDzlLSeSqtLH1k/3e+kxe4nsiTxtmXiD+3i9UK1NX1n/03/37bhaVr9TvRqu/Gh575wRivno2+4cnYrGPim/sxgwaOQxlM6Lfn61zPL79deEymQJwLJuScBE8t5TV/8+ngibSatNCopqfXV5ZjZWk1rjz2BASpZHu0MELDnImEH+z4Y1oOqcWzKpvm/hYd8DBee+33sRjrCOt+1ID+PQjb6dOnooW1OtzbjtFxZ2Y4cO/SKPsw7SQMqEIq5pY6CX17u5naNlfrRxjUdNbbtYSOj/rj05/8kbh85UnO9YSTJYYrvUBviWl6YcROcxeIhmWgbbkAe4FQk+FSOPlWGfn7mOc6GtTdDoqjoE12mL3vX/x2e5Zd2lGFUUy/M/c5BbG4Pa5du5rZVK7Cr6uRUzpd1tT30Y6Or2cGlcupeK/bgHA6dra36YODcMd8g6lokxy+cxlg51Jb/szcLAzvwuz76ae5bIvMkwiBR3JyCG6OdHT/oE5gMRd768XyUlHzozNXHsVjn9Y2tnKBhh/5YVENaAKaOkdbv6Sntx3/x8/+/bjz4FoMcE1hc7ILrch2+1ZXlXB51uZugdxEIiVzM/GFK1jNHt7rNMCPvvSJmB4/HSNV/HQn0sAz16+9ncsYDQ0Pxc1bV+Pdq2/SZrP8TM+kr3Gb7HuVwrPPvEhbS7nU8PXr12M5s8LqMT01FZ/95KfhsXO836FJ+1KxRfThV/tNXjXd9uata57NrDZzt7/6zS/FzMxsXLp4GZdlMe7cvQ1sL8enfvCz8cTjT+Q9Qv319TWMZy/0n6NtrhjZzL5xI0CXQcpJI8Zg/sK/82NtJ9nXd/FTdjajOtwbw0ODELQUd+8vx2NPfQQCjqIVT0cp93zF0uDtOZAON8pldFphQd6zvDLpCYN2IEU2D8Y0la54zA7mN89effdariOlpuThtBZm18iQMo5WL2AIhfkQuL7dWEdwV+Lr3/hSWkq3IwmEvIYQaiFOnzqDJTrCKsEwPXt0aGB5XRiuH6atUxeIi3bmVUDIPrT1GB18HGsrm9yPv00bXXzPjmzlbKn+ODt/OT798R+jbu6j6viyc2zlen2wffy/3YLBsSwGJhTgXKBAGlCOMEh/0OV0POl5ruT/i28lHuoVZEsmcAHvbSD/HAzjNalbIBIY7OAoheaQd0pv6Sy9RE3OUfVcLlmE4Ht4TUaV2U18tz9ELm4qZx6uUzqpJPfwjMEk/jQBHic3fVLHgf1YV58zB9l3FP2oD6ZbwUOUb5n8CFeKMMgnOvBel6V1cTvHap966sl87ggLrZvWxjCYFvoPf/bvxuLK7WiqsOEVBdScXimZM6agj9ZWurudiIrI+cluUCei0C65eN65cxegXSPGR8fjySefjQvA4LeAyqvr+tPXM7JdTOA4ho60F+WViS+WT33Pnr5I/QZidXk1tnZWYgsf/4UXPoQw4fujJB979HG6bCBW1paiOlaN85cugOxaoIbluLtwM26AICSH/rixChXRYJ/9U8iBNFBJQPSYnp7NXHsNm9vKKBNez6FO2ukCA6Jf3Q5RyPj4JMI9GF1/82/9pfYbb16PxdW1uHjhLBXGJPPChw8fxqXLV2JzZQOtPRLD47OxWqvBoF0xhSC7j+wsUFdcn4vCSQb9ZBmWjkq2ltFSQBXmgvBcykpKtBRefr/19rtJbANYeVOm5g1kObkmsziGMnKjsFYtvvvqt+Ktd1+jAfhJwEgN8v6BflYl4WKuegDjC30lj7s6SERXw3AMUaYXksvcmpDD/eNcl8vJA65S4HK31qtGe22f95urXa1MxYsvfBptqY/sJAAJDgjHohmgUmjtD2cg+XxuwEUb/C3hpYepex4KWwoSbbMMFy6TVmmlsM6iDztxHXg3Oz6RCijXh+Jey9MOKahazpzMQDlaWj/b2zucH+YtxZi6QxAKu6InE4g6cgcJyrN+zv/drddzqZyEp9ChcJGoC28yAJdy6zfl+0z65CgE35sChoXOBdVttxYIWtjGVATcXwPVSc8WQr+0uBDPPf889HA2lvdZOJC15zB+9Td+Ie4v3eb+g2g0j7JtriE2PTWZ5bmUzf5+k34pAp8u0LCzvZftM7jkwgD2tfNgBweHYwQY3XJqK/1bRyC2QBzYgxQcYbBoxe1edBtLuGDF0KjrkUEL3idqcaUZLuMDT1B+P/DcaL1ggboc40aURTViTzqp282zpaHj1frl8Cb1hSrpbki7HAaCoEJf+eiAchCHRAzuwZUjKQitrpXfTrrZ32vi8pnDzvvozx4QY9fnfmy2XRk7G4899iEaOoXv4lSqvhiF0WcmZ3lwAd+lFs46mpqaxodcyg2NXTFxfvYUTD8GMQpGU1OkhbX5dLQJGLmYNxU+aApztMtqtoJpTAbw99e+9rV4+plnYOR+tNw2ftj1OH/xbExOThT+ItrZxHVKpOLd8fbb30cz1+P5516AWVx0G1gII8qUMn93t+svlePnf/Fn45XvfjvOAlMcmni4dC/Xd6pApC58eBcHc/GAiYlqfjtXsgmTGaCam51L4m9suClXF8jAheKrWPXLPIsw9w1loOaITpURZGShqgRXCDuWTrqYIulyowqbEUyVlm6DCf63bt9AcLZxGQZzJcKx8Sksw714/NEnKfswF9y7hFZ3kXMkB4YvICvinbOJtKwqFwVDRpx2D6L+Xpje6YkqQCeFGxjoxjK4WVgx5ij982OP6UdByIUFF6YfyClquYEaykfh3NzERdncyOeqo2P5nD6gIwX+drqdQ0QKoOV0yjYw5vOu7ql1ytlP3Pvgwf14HuE1YcPlXbzXYCPqOX75N34pbt65k5t5628bSDTjw4X/WrtOdm+mMhK7uBxQ+vZad9DXNryjsI1wnsIzNuOi9+5u6c6Qbgp/cIRAAgxcVkkLq0KVJ6enJuLjH/tIrqPltjpOnPfd8sLDpfX47S/9FrSxjQcoCTdcs5wGBgQex9AUOzXq37qYIjSmPsaFctsZ3uFKnpso1UxDhp+deC9tdl2Nlb45e/58PHLlsXjskcdjEF63/k4OcXpkP4/803/8M5myKo31pyFZdP2///M/3F5fbcTdpYP4iZ/4qbh4/rGc4J0dLQPCBGqe9dXVOH/uLI1tZ3R4fn6eDh4En29DBLR+MgGdhgBbsrAvfTiOQ6Gdsu05NIniLfRCGvPcN195JR65fDHefON1Grhx8l53SHfNogJaT+Crap2vXrsVd+7dxHeYih/63I+i4Z0WBvRzzibCVkR18Y2aO/EzP/P3i7Lot5rLy6I1XaVhgE50ZQa3Kp2bn03/xGDd7NwM/lAlt7MYwX+qbdKJmCAt5PT0ZOw0anSEa+uW8IleiskJOnpnN8aro1iEoxgyXEp7MqQGUynUxTxW6dCO3/mdr+TURDXoKfzyL3zxC6l9DQ4OumAet5WwFi5+9plP/xDv347VpRXa+ensB33ewk0u0ktVcvpgZ86cof5bCPoqvtiZ9CUVZvtBi+lsFAVP25AwGZrIUFppx6n9W8G/d/de7qq/Sl8rvK7wIAowGGXlREYiBVeFkCk7Fl/E5VI1rrmVS7zw3sItUfgHYmuzltA8fc2bt3IiwNNPPZPu0Xvj9Vh5XZV/+S//Zdx/uEqf4ZyVhqg3io++PUZoLPu1778e2/j4tuMHPvaDSefSAEIovfdhbBGGCAEBGRzCHXCEAfo6PNOP0jY7z9iEvrwrdOi3izRu37kdn/jID8STwPlcwxlCy3e9SM4br70Bz93NQKMJJiIt0Yb51YkKlX6MhlmBkBn36JByXQ8a5IAycahTJYWQZL85a0shFqI7X9eHRGRXLl+OF1BqTu4wEm+xZSzs0sN78c9+7h/RDq12K9cqczWRro//2KPtiepcVEam45Mf/2F8g0cQhjqPgf9hcPc2zZUasRhqNRthw51C58vtKGdwUPfUujZaZtUaeE3BlUn8tiM97zYq8E4yKzo/CbCzVaPzwPH8OwBi64vKHElgCF7CT1PwKY13uwLHcbz0oY9BYAMoEJJ35W8L5lhcXI7l5YUkrOlz7vVKbSgPiE/HWgfzqnMfXu7JIYmEkVhKLA5VTuGzPk2ILSx2Wl2xqLl+8nBepzdpdxsG3Uwh+PgnPoFCKSxPyhmH7V9cXMyopTTKec8gDhfyc0xdxgNEpW+vJpahjHS7Csbs5FR85pOfprmOpx8kCnBM2uVifv/r34izp07H5UuXclUIc34lqj6ktLMffJ+WUQHRh9f66yKYKFPMygEyp9+LP6YwC+N4zyiw2yEqGdl+NkDi6IER9FyCBUVlnx/BpE3q6drbk9MzIJsi5VF4N1odjmWUTxlaCRXdCeKtt9/JFTs+SZsgG3Qq+kwraP+5g7xM6wJtDtkJz93CVH7QR/bIJB7+ruNDa82N/ttv9qXxCflEt8AYSREoK3jC/sp+RyFk8I0OcvmhXgTBzeWrKJcnsH7SxrbSu/BLfzxYuJftk/+1OPrp8oVzy1USLoInT0hbYwGuZyVTSXP7fk83hMb2utM/fKYAq/S0/g5FysvuCOJ2Kc8983QGgeWdfD91M07zN//W/wB9hOEocBSBew13XXx+tu3O4x956dPxoRc+jEZ8OvabiJQQFzxvCZ2MJTWfQmslJXAx5ipMcmc2F+J2nJXXcm+mgllxKuhzOSEaxpBBEpLRUV7noSSijL8HBi3RKZ1ZRh5+y7BgkfztBI/rN2+iYFrx9JNPpz9lGXaemlGNKNO6DI4KQzLKFGl5+NtrMouBL799vJiWWGTCaAU9vNfD+62n8EpuUxASylFphenYjuTa8vIysHMh0wktV59PYcl3UVYHqkqXDtMKqw85Z2ZabqrmdhnQaH1lLW7fuA4j7MUPf+5TGUEeGx2hEzdSSFUyjm8/uH0vKjDyxMR4Lrty4dFHMmAyhxBdfedqXHnkkdxT+RRQ0ESYESywTOiKDUJMx8ark+PQyn2PyzlRfmJiMq24dHAs9BMf/0TcvHEjUdcbb7wJbMbloHGnz1yMd955N12b9jFM3d0XY9Pzcf/unbh0/lzcvnk9Hnnkcrzx6vfi4z/wsfjWt74To0Du67duZ7R1ZWMzJubn4t69+7gFFxHy5ZhEuF0FdLfZQJgRVITOoRk9fA+He5KW0NBlh+0blYvzzOU9+0kaKxi6A/6n1ctcBf7Jqx5Gdd2VITsJnLS+VY87t+9C40pcPH2Od8pD8Aas4NY6Cqb95wn5Rf82l3zi6RyvVZSpSw59Koj7dRBfKa2uBksFaaS/xDPWLXmKPjfwpuJepU+uXbuRhu3JJx8FDVkwPMd75bUHDx7Gv/jFX+R5/qYsl9H58c9/PnouP33uZZknl+QYrMS5UxeTMYQ8CdGobQorlRTiyZC8GwYs/Fx9L+fWequOtHM8DYS4rixf6cs5MO3SNbkdJ9ZLgXNDM1ekF3IbPEqrR3laA9+pBnd2iX6zXWeCBj8p6zh9Gre2PHvmLO92BXs62bIQFJ9XkagM7Mjs/GxDoSwknprPthREVzHRHp7XB5c5vK/T0VmGTMF7O4LvuXv37mGdRuiwnhTcV199NZ85depU0ZHeK6E4PK+1ULE4BqhyctG7PtsGrXO1RJQcBI09hNCF9z7z6Y/nYt/zp9wln/ZDOye0u2LGKIrJsV5TS1UAZ06fho4oQARuCwEcwcdz9wMzxswgygXRsQhuqtXlRHKg/8TUZC5mruA3eOcwjOuKGa7wod/rDgX63IkiqLNCdvbcadpAG8+ej5W1zTh36RH4uSemXJlTawdtRTYG0ew3BdLVOJzMMDRc5R1jsbq+maMWF69cziDMxQvnsm3nz5+F2XfjwZ27sYb1vQKasGNyaIS+T6sJjxozkNkcmlKAPDISDo3TbePb4FkR+yj6Svp3eKFAIZynDMszucapmqZgDsL/LkGUcBdDAtWAxq717UR9UxoLha6FlyfcdUK6Wj9hv0Kf1w61urpvLsmkn0z9eL/ZWyqbRDnUyeGgnBnX058bu8npM9PTXENwrWAgrPRjbWMxFh5cR1HTvoOdOEbJ3776bnS7t8yZ03Tk9EisLa8gNOgimEAoqsOtkDqorGPuALNBqZxtg+VKAUdwrIy+QQas1D5wmxFXLmZ4XydeWCQcERAo9I7dSgAZVmjkkh9+u7SMPlWTv/VP8sNzLb/3ITT0k6n2uOcAhjf6SkVTYTgTSHg3DPMYDFe0AAD/9ElEQVTmcAbEUmvnBtMoD/frcW9ZBUiL6f6n7ggnHFI52daO4Pot9OxYcv00lZyfPTqpBmRz+U5jAzMzM3Hx4sUUfJVGR3BTWPnYcV7TUtuRWhDHl7mLjhOGSceuTBH80DOPx+x4OU7PVDNHuAzdS64fhhVWEHKHiIHBXOXSvN/V1SXK3YvtzTU6dTe6eccuVnVrYx1/eSEa21tA+rWE4X340kZ4hyrVmJqczSVtersR1MERaN+FIM/G/ByWByQiQ03NzSVamsVCGjRzSdMWLtXhnkNYa8A7+gGB21pdyyQSlxwaAbo/WHwYlepYzALpXXZWgZFRoWxcuHwxxsaqmeRwxLWR8nCu8OEGcnsw5TzvnBivRrO+HV/78peih36YpMxu6ChNh/XfoZ+JJDK7fmYu4gffaancQa+zGz7cmPzox35zOExXRUudoySgBYeZHKZxFMIYS7HsLoaI9gz0lbF2uHLcK0y3H1UYCn+OlMBTRtO1hs4RpnkosH6eRWDhIY2fW8m4e4WKWv/WgKZBO1+Suxb6Mg+UuIZRRTTgUB7n947koXZsG6nHrdxFcZvXPFrqjUOz7h55au5lAcDW5kbcu/MgPve5zytP+XKkIiucWosXJfSD5Tw4lY3oMHeOvZ2c8xYxvoIFG0AktDIda/BI5rbSQk3/dnE2SJ/vEF77DjtaaKT/JezxKLSl1lfi9gIHV+IUTCX02aGjARNFnbhf4TTkLiGKMUHhU0F0AweWq5U1b9aO0ad3CplDWt6j8Hbu99v2+e2hEMqMCrZRWeGuebAPHjxI2HP27Nl8zgyjLEOKUUfvE54fonhEJVQMP4e2o3DmZyfj8rnzaNYSFrU3KkMDWEzehyKin+Le3ZtpAZ38bbCsPOQG2oMxghBIR+si7DXaqUIZp152wmhlNBbw/QcHh2J0eiIa7mTB+wawEocHjUxUMKbgcr6TCMzK8iJ1h3YweQW/2Ehnk7ZtbaymxT89M10ogv0m9SzF2MhQ7Dd2Yxrr/fZr3wdCj4U7ELiO9hCwdAuoXuH3fRdYByVsbQDLec+bb7walXI/bRykPyPRguhJBOeOeSPDoyiFZjzz7BNA9mv4tbUc4rny6BOpaPXR5UP7+pB+lH/oIni0gLNCXv+GNBzyr/1pf+jqwNzwicEyc40NpHk8XFyIudkZQDT3Q/fke/hszwwWnrdAeUl/3QQSDU1ufCaP0ZciuuQVnjfar7GyDN1M0zAzxkGFDERlkIr75G19XXlhZWWFckAxk5PR0m2gXPlRZXLj2tvx8P6dGKAMt0xpoxBcxqfrJ//0S+3p8UmYfQg/ZSU+85k/iq/yJExlIAdrdNIQmTYXlqMCCnLHQnXgaVon7sl9a/g7YQEN0tJa0f6eARitgA8+2ymzKM9lXF2tr/Chve5q8h8UIj95f/Qn9HjrrbfiuWefQetqzRR+u6B4XvhUHTHxQot64rMK46mPB82nfZhwrrlnjx1rHYSZbjGihVeghS/Wyef1AfSdpYF+o3CnrCKg84202qlC6aeffrpQaLzHDhS1OAY5MzUN04sMCqRAK1Px3L59JyPrFy5ciDffeiPu3rsTF86diV/5F78Uj125koz6zLPPI2i340d+9MfwO9+KJ554Kq7B1DvbOyiQakaTT52eh0ZdcefO7Xj99Tfj6SeezPrMA+OdfubQ13e+9c0YNxaAYKytLcVTzz2DFWgBe2fj97769fjYxz4a33/ttdyz2ICTyQhbNXfGiKzfrVs344WXXopvfPvb8ZlPfDJ+7/e+Ec8/82y8+r1X4ZlH4zt+P/5o9p0KxFGAzdpOjE1MxSYCeg7YffWdd+LZZ56J69RfQTa45v6/zg/WL5ycnIEO16k3Vp8Xj+BjO1R19hyWH7Tgs/aJaYeiQfnIeISCLM1VysmL0NyNuxz2TFcJXtBdkR91rVbXNhCS/RSubgzC9/DNL1++jGXH6unmUYaoTbcoF5mjzxReFbSReZX04X4DWF34sfKpMRMPFXbyDr9053yfCSe7u/vZ/2mUUAAut7tLm01IeeP1N+jH4bhy+RL6dS/f6aR+EztefeXb8Y2v/hbC20Ih06aB4xgfm4yuP/KnP9quQ+B6cy+mJy/Ek4+9GB958SOZCaRASJj0b3mpzGhFO8LnIaE8OueELgoZcpF/2znCpc5vhx8ss6NBnXJohpINtCStrxFdIVIyOofv8Hn/1np5vPPO2/Hcc8/yy2T5ZlplBU54qJVyhT0huxlP+jCWoQX0u4lPqTXa2NqK0bGxcEe9AQgv0HIlSCOS5tEaFLMLt3c26QSJrtV2/i9MgoBbH6Pxjru5Xcj3v//9ePbZZ08UkiqCG2HAg4MmMA9EsLsTy2h4o8VuT6mycWuV33/le7GI5lUxuNZyHbro43dhiSSBOcyuCWzWjXnAMqLpmF/72lfTpy3DcFpCI7/d+mdYFOsoHaawJkZdTbmbn56Keg2fet8khp4YwIKr9Z17nBFcGMWxbTW+UzZdGNy+lDHNvMqMKPs2YyK4IWYBwQZayyeffiq+/d3vZLtN+zSivra+RZ/Qv82jOH92hn5XsaOE6TMVUnHYLyI1/UdQDTR3qp+Wyp315udm6Odnki96SyAIoK1phXfwjR3OU8D1+0VruiVaxJu3b8Sjjz4abnMjX3YMjvzmAv3ygENVTkl0KNDhpe9857tx6VEgPX65cZQSfZEjDzznEJMWXWMgH7z51pvQCLp0HwHH6UPqlms2g2rMiHNkQXR2Eb9d4yaKcUO4LmB6bhJHGRfOn4/qKP2KMtC6v/nG2xkrOH/uHEhoNyPorj5SrQzGV37r1+L173+DfjZlF94dGUhB7/qzf+GzbVclXNvYhmlLcfnis/FjP/x5iDSEBkBo00/D8CC0fmx4RziFHvQhELcv9rFa8qod5/6wx8e9ceP6jfjud7+NdbkRK8ByG24wTJO/WdvKDqqOjwGZSjkx4cMfeimZX2t11HL2jVE7hRufCb/C7CCwDB3Wm5b3+ReeT2ZaX9+IX/+NX4sf+eEfismJSeqExs59cPasXFrJ3JgJgXAnu77BPhhjO177/pvxjW+8kokYx+7SC1TVx65WxtDKBdJoIeiHh1jGSxfjU5/4dLz0oRcgrumQduRRjumqkWWM199+M1545jlYM2KPOqjpHXMWZv3+73w5lhfuoeUcSpChi+BVo3UUd+4v5HIun/jsD6XVz02mXTmCTnUPmyoKRgZXeLTqKqnm3nZ895WvxhhM5SLfjl0K2rxP+OV3oVzQ/DDQDu1w6K+iT0d9pYk+YbonlJeKkXqn7w+ZDS46mSJVNEog+45zFME3wiBNue6wUe5/zDsN6LgQORWAPwroSidn0Adup6zjqAPtx6fm4+IjTyDEBRKSp3Szcp8lyhug73LDLnzdU3NTMTszyftaGUV/9/qt2EHAm/vHWMvXYnpmNsowujDbobjbt2/pQIEAqWsPtKSfdkBFGgPTKT/3mc/EX/3LfxkIv40gyBf9meHn3HIThWzX61jhF55/Bh5yG54mPK1l7YNnayg1fHx89K+/8o14cP9uPIoSGAW5Un2ubcVDkNMS583Q6u/HeiLQBt3cB1jL66yo//6//e9AHebYwwvw8537D+Leg3vx4Q9/GOUCR9FnOlzGHSrl7vgXv/gP4913vocrYgwJH5q+SCT75//iZ9vj1eHYhml2drri4vln4oUXXkTy0eQJ/4ySFUEXrY5aWOEVTtjJEkUfx7FZd1r/xV/6l0CiG1TeBIsB+zE1X85rLbgjoYrbdei85y7jMgDfCqVadAthdMjgM5/5ZPzoj34uhUSoYidbrrD4W9/6Vnz4xQ8nKjBppFnbjacefyoZS40phNG695rfLHPwjHX+1S/8RnzxS0AQOmZ2ajbaB7QPCIZUUb3C4tourWwGNigLkYebFQyEDsZZW16Oz//Yj8cPIWxb2+vZftfsfeONN+IZGUABwOI7lQ1+D9zKeAUr+fZr3+OcHF3QpAuheYBPataPQZWPfeozmVpnJFUrmnOVucchlHyK99sP2R6Y8ve/8oUYpuyEhv2DKTTFticwK+XlQD/3tugvTEgu1l7hPvdZth/12Zr0u8E3SJN+qXnESFpGOx1/NzLvvcWIg+LHhz51gznXcT5CGI3uGqCsJ78U3ZwuA66GgSIXGdc1MEin1a2Oz8RTz3+UdhdDkN7roaDVTIRB0ebCDEDN0/MzcRoIjTQjHPvx+luvx/Xbd6NEXScRXHunl/scvdhBuK6/+05OdlFI1A3W3SmYHTSnAVrfXI9Hrjwaf+Wv/DXe49LFx7gNX4vnn/sQfN+XCuACsNjsLTeQrx9sI1Qm1wzF7/7u1+Knf/ofxosImrGWmfnTcRo3Q8u6s70VOyqQq9eAtl2Z2aXiN0Zg3zSw8OZLbK5txSOXH4v/9r/875CDQxT3cbz95huZdWacQ+UvpbuQn9FyX/zCP/vZeOuN71IfhxdtByixzQcefdlo1ub6LpVeipde/MH0ofYdCwOSeRRQsdgZwI9HD1pFphnGQv/Kr/9a/E9/+2/H9/HH2kc94dQ+x8bMMzWcjkxCRHiPShppNqKckTcqYU8LfTIvmj94DXCtnPmmt+ikX/+N3wSOvhEvvPhiTl5wTV874f7dezE3NxubWE1hpNrXIZIiv7ZIRDDabFla4H/8T/5J/PTP/Exsb9czwWJ4eDTfZ4RcaGfWkxFz0YQ+7XClGG5xg2dh/hFKJYcF4PJh4M7DpaX4Zz//8ykAH/7wR9KfXVtZizk6swt6GXW0vf0wgCshPrx3Oxbu34cJDRYBuWH2jY1NGG4nLaMR+StXXL6lCJ4pzK5iYUbP6NgEfW8QxHRD7x2g3L5YpExhlVayz+R69PWgHT44nMEN1EMq4TKwz/rJQAbShI5mQ9F4rGaJfnLfYdrLe40Ap/aCDn4Z0HHoTZ9SRZLJBtTRa4MoQDdrc07uMULhUKPw1s3gdBpcysg6mP6XUxeBjXu4+hOzZ2L27Hn+NpVQHsHO8LwfYbfDK+4NXaasD7/wbDR3toDCt+Pv/4N/mG7BWfzviakZ+thcYKPlBrncehRhg2/N054aH6cuuUQ9be1NaK+SMfZQHRvNDLB/8A9+Oi5fupIzfR7efxiXzl+MhYWHmak3PTOVLqB5CqOgQxNM/vE//idx9dr1eOzJx2P+9GnqcT4z76Sjgb/CAPXEImVofESYtrti1hw0070xR14lqa/70//oZ6KCv//oo4/HKgbBIdTxahVjBSrCAOgz80fcvXkTFHYQE/j/I/Almp0+hA8+//mfePmFFz4aa/gXB/vd8aEXPhYzVGgo907B2vBPi1jMhyylVjwE1jqEcOPGzfgv/7v/Pm4gZCP6jpxTGg0oOWG8sVuHnSLcDtTphjKtDJRJGPR+F4KjxlfbF5YFxoARDeY4JudHZqWXU+Ppl/z4j/+R1KQb+HAzk5MxjJBOjU8jjMMJ5R3mUgHkYuaU5NzQ/+Q/+c+BLAcxitAZBVWo9GX2sXBIU0KjBtbHcg+w1u63o4VUWB1XdJK5S8xmfjHPGlgxFc9Ayz0E8ld+5Vfis5/8XKwurcYYcChD/pRfRBx5pH0Q96HVJv6uENoxWiGzEVRzxIW8Ayi8Mxcu5wJ7Kp8+/DGVVA8MkIoGGmitbVzhwqDAbl2L3jaWDwVhe7SIZhS5L5LzjGkCWr0rNf4kSmV8ei5G+TQQZAOLQ6X+REC7COfq2mosoXzWcWecnbWFUtnEP9Zv3UThLa+Z492fKYv7NEo/rYki6IPZehFiLUid+w6wxAaCbLdW1e0/hhAiUysLN2E/zl9+JMYn9cWN1BZReT95P1ZwYKAKFx3F+NhQwuYv/MavxBd+8wtRnZ6Ny06WweXxWRFcJvvAV9tbW6mg6tu1TExxyGqA9mlx9SU777G9KmuV8CT881u//RWQyl5MIZwz4xMxOzedywJJavMTXNfaRIn/8X/8m6CUZkxOT6OkhigHa0odheLyTwbnQIyiyC0su3sKd3UZkKU/6bscOrVvoFnSBsHsR9hffe3VuHHnTqZGnpk7lcoPzk/FpztT4t2vfvuVWFl8wPPw4/+Prf+AkzTL6jPhkz4j0ntTmeVNV1d73z093WM1MwwzgxkYgRjkWRDfSrC7LGIRbK9gEWi1WmkRiE8rCQkhgfDjgLHd49vbMl2+Kiu9z8hwGWnie577ViJ+32/f6ugM85p7zz3mf84999zdCsLfjEHgDu9//zshVkNcBOrWuKnRV+cT99zWAwgHq/AkbBRMk+AjDOFudp/59KfjF3/5n3AuGq0Ni4dKreAnzszMpWmcVTrg5L/ZMnawDEM1op3UPLpAKQXMDhlksDYRgmI2pwJV38V6mp6pwDigMIpVEjaBTX/r7/7dWEdrulODwaWUdA+ROvDlFIwER3mAaEE/7ed//hmYYCBByCZQgOt63bDJqvpuZ1FHOOtAVLNaWhUMBlXrqwJK87powO002N6Xv1yTow85lE6j1/IyIeGn/+H/HG55okVD/kJ1pD9c28NaMxBJMdHdPZhXhWBgReHekU0zI0hfM6WSZbQlbZbQSXru7ZeCm5gdK+ZGbt7DLB2VlksUc/jzavg2ntmBUPV296OMJ2NmaTPeuL4QX/wW8Ksb5YySQWsmBp+fX0AgSlHcQiB3YXiEtFJvxW9vgiecjqEnoABLl+orq/XzbR0pHXJ5ZSPm5leiUKqmlTsGAId49WLJ+7D4fR09jEVHFHBrtuAPF8a3tXYkX9PDcdoXLPtu//YYI33zAQT+y1/6crz00htAbQUXoR8YSIEeLZvBJRGITJ7SJxkXeY1bJeUmyus26ULYjhCnJBKeh2zAeyoWd0XsiM9/4c/hqY2EErMglbMU8rqBxcb4jf/n/wHZuOmcgStdRw2DUWuzpwzi2obWFPRLVTHhR5eIOn8PB9E/ZKnRoKmzM+aSu8AmK2esJT137q24lOSPdsJ3LQbV4MNtlIK7OKSKp/BHtVhxM/8or25FcZ1+Ti1dfmZhbTEW0bzOExouP3AAyCAHJrsJ46k99COxkMLl//oHfxC/+3t/kFaYOEHu6pwaBG9qARIa+aMzCpBBHX0IGdfOKhRaUy1aGiyEQ4ZMAsc/DwcvRYmhXbJe/PO7lDNrGxDWr3zlOazuUBw5dAiItBHPPfuFuI72uuvMXdw7Ewr3Nf3lf/rLaQrH4nZa2MZmJULIyl0VBp6bpsJUikIUfjboon8t1FLJ+J3RYfRlOjelSfqef/rVWrv9ggFroJcn3/lkOt8AXhHiiyIaue76xYupQqPVM5w6LADNkj+o0PJ0ldHREycTPVMpU36QatJQusvkRib3hVc6z09fhwkQBgTQNqSgnm4F/4TiTpOVsboBzDaA6MJvhigmQFYF/UKsg+2ugCJqNKrZfYBkSBRGmhZEwHz52Qi8sZFuYHoPSqEOc7mlyMNPPIlyOBBbJSPPTrEJkUV25k4Li5uTC5PmQlWgQuIOS/iMJQbVRZEH7J/HxvpqQgQHD4xzj614jrF2+dvBo0djbGISHt3ino3J9dF/FILad6Pt+vpzM7eSJewHGjve2cbkzpRk7plj57C2YXTSPeAXv93Ecj/15LvCVVoqTtskIjRQ9dJrb8QBYPLoiGsAevGnB5LL5j6/oiJnAJzdcC7fLWdvXbuYcgDcUVM02oY8mLGmMpUmBnR1RwwsSmfRiTGTv/L+D/Abbkqlgquhu9WOgo548+wrIB1czTbHiI7QtnbcyqbJ0/3P3Ji6BtHrQIQcDAb2VuoZcx+geTcCqday21dvXovf/I+/mSJsZrPotuacqkCDmddsCFsCGMzI02ijcPp/WgotuIK5hUXsHxnG4ujvwCT83sDA7sGUVpW3I56bhEdNhGVxVzZ9CJqV/JxzZ8/Ge9/17hQgcPmWoXuXL7pBUw4Gm5mbiy8++3UIB5x2rhUR0aLZYOQnwXanCLgztMDH5L4KrgzPSbcn790xHwJiiXqBTzKJsCf5qDCl0wNCf1c+AVKAmoV451PvgCl9jGgFSwht+nt64sIbb8CYa3BQMwIFDWhvzd44gNBJZjoMgyrQzu+lABuNkumHoJXMvc/gHq087+r5t1AM2/SxGcgIMlkvJR/NhQUG1qzAYM0pF8ULLfoGu6BlxGA/PpfTXzvVhHS0mpYkrSOo2TNxi6CTUylGnA2cMSq4CQg/72pYgE3uPTg6Gq9jNWanbyW/0yk/Ey302dZwCSpaPIQ4a5NR0ogKv41PTkYvyle/33TKTCFlUz0uxhjAxxwbGUz3fOnlF9NqpBx8tQx01/+22IAvLafZeBtrqylavIZyXFtdS9bVAhMqB10SAZ6DksoFQ09dEbdjEWW6lK9S2UzF3T/20e9NgpuESp6FN10o8vkvfTGdp6KpgiYLG8uxtDgLjUsoi+lU7dKElJnpm7hO85xLvznfv/rwLtJ3SaJZfjUaw2PhD9sAzeBBx8lxfuKxx6LThA7OsVKLMYxqrRwvvPTtqGxtZuuGt4uR6x2IBhNc7rz/8DNOiB8+MpnKdyLbcebUPXFo8miCbKolxhJud6OwlvjiF7+UwtXtTW3RjabO08k2OmlQBo+IhzrwTluo6RrTFiVqaaeF3H1O4RTrpwX6KIUc99Q/VTumAux871pb2+H5El1rL9YR0thJ/YvNwlrce8+ZePvieYTOHfV2ENxuUMNksnauGf0afnJx03zdLfwwIAhaW4ZJvjfPTr4pZ+sX6ccaVd/BwquoTF5XaRnmd4e79WIhJfe7k7/TTBZE85xVfEIZKDFBuRLvfc/7E5RTmyYdT9f2uPfc1M20q54+mgER6ap1d9pGSKd1mTx0ODFOBZ/xypXLMZx8r4bocmme/Kcg+YZD67o6Oy2VYheXxULzY0Mjaf20sQatQCqQznktfGepnjU30IZ2vd1dSelteR4+7Po6TAlHSXMf4DNSiR4lmQN9xfPraWFDd3cnvwn3uTPQdpVxcPvQHhSm/dzDp8zBE60ISjcWto+217exlvTbPHcVaFd3H5B7jFESb2XuiAJs9pPP7u/pwJoZ8GmKrz73LD74WvIj1xCSjZWFFMDaw/80RbNcWIWuuGmLc8nqrm+sJuss7Z1qTOOOAlO5pzlW/vmQXb4TvRgoVYmLLN797ieTC7Kfxqrvbpzjha9/MzYYu1WeX1hfjE2Edwth3wQlrCzMRWljIxZ59tLcDAp6OSFLXUELW5js4rptq2hq5U1blZ92tg2srfO+lMbOtdHvetpCD4wZLqLPbkPxFyvrcfHqmyhXeBdDsYZP39bWFR/4wPdE49zsYkp9e/ON83SmMUaHJtPfzc0KDzNwImyFVWR0tLORyvWFFQYKOMcANiFQzbyacO5bG3dSdNZIp/NVprzJmFtoto3COkJSTHN5BQlcLgDhtmKotyWOTfZFd9tONGxvAuzpKEyG1ERjzdxl6zbh89J5E9nLDNyu+9SilTdod2fPABACZhg5EHfedT8Q0CypHBosj8/UHeOjPTE+0Bnj/R0xNpCPkd5cyh02ta8b4phPPMT3w4M9fEYRGWFXQBAaEyaa8E30WbXAzrmqqMyrNZBgYoYpjWpLMAMDXUXHbKcJ/jRHjoZ1HS74IlVzML2xy6IGWJWRoUHaNqpsY1XyMT5xIFlM/T4XeJy+4w4GTKupW0GTVAJmD/kewTImUIY+0nMHBjPItbKylGpEGaUuV7bSNJCwXPfDdltsoJn+XLl+NVmYtiYEzkCHljXxtKytmWKstVgI3DZjq/Xq7O5OzKfi3IIZVXAtKHd3D/Rm5u661ae+nGu+XTzf3IzrUHQOHUFHECsoxyUsYyuKpQJdUjVSqOOi/MzFhM9o8MSBA4nfbEkLELq3ty8G+qz/7Mba7o7fiEIuxi0Q49St67G05P5IG2m2QBhqxZTR0eHop82doKPuXFsaL+F4O4oFzYMykbd3QC1NtDUrfGjQ08i7JXIsN2OOgT6nfe3tQxGN9ES+tyPzf0Gaze1c6+c8PNGdj9Y85ktjxPcTBw+kDLL+fmB1b2f0D/dFVx8ItacNlOXUm2PGC5qIanw545FSXFHgTiOaOtnV2Q4TlaIVP7yR8WzD/SmsbcbM1FSW25xHQ7Y2dcXlt2/G0UN3xJHDJ7BKTZhpcLmamMFJwQS+e/vy5Zien4OpzPvE3MNcLlSQq7SmVryQ+V1OpRbTEvT19uID9KXlZAN0pg1LyxjHwcmJODBq1YOtmJgYSUnnZrL09PRHZx9WvQufAqK4s75wvDPPy3NgGueDDx46mKKKQnKRwwiWylVN/msFNj379a9yfRdEAcIjrMLdZhdROID7Gl/EwPX6Im7Bmfk8WDt8CrcCEV04Wa/f0ok1cGos39kYR06MYT16o4QAHT40ETn6JEB4+KEH0J65ZP1cluhaTrcZdVtLrb4ZRNYVrgCHDIYY8DOryRpJx06dSckd0s5a0wq+UK8bRCEtPVLUWcTC5yUsr3W5jIaqROxXKq/aZi65RevwXznP3ODuvq7UV8dAq3tgZCQp2GoVCFrcBMrjecP4Ziql/YTqCJSwmXuqkHdKG/i8OV7wilM8SNYWytNtTHrbO2MNBNLZ0UdfEUYEwekiZycsNeOUj4vKE3Kgc8OjB/BJR3CTYAIsYqqRleywaX89yc1wSlIL/9zXvxW78BSiRns7IYB9amf8jTZH9PUP42rg24N0drm3GW9pes04B8oojTX9hvR8n8FobgzPSEyUB8/YZIzcTOw9737aNYBRBsamSpycb7LJc9/4WrLG9nl3G+beaUWwwDwoeFck+eJBqb10JsFi6SYkLt5e+GKBRAvW7e6BynYwatvGG0w8ygTZxS2PPfIIzzC+FIyJiLGIUdyJqQvno4Q7246FbtlrQ4mNpeh004e++/FnnE6xTMkQTrZBhccfeRRC00YtAdJv+l/K/UWIy/g7VlywxKaWp60ZrYYlyjVbRdCFxehSTIUD6IoVtWrDLgRUweMYbuEHoGzwc92trjEKZesbRRSK/N2EiHVXvjDQ3M8ay05Et7S48TBC25qPjjZ3kbeK4Gbcceo42pJz0Fo7aEjhqAxrwKe0Xoxz+JmtME2LUVl9WQY2BYJ48SkpGyifBlPfvrHV9D+ZyHpFaEoFAUZI5Xzom/sLu+LDRQDOh5Y3t2IAAa2DLAa7OqMH36x30MUKHSnRwuBUih4jvFfOXUCBVuLS25eSxR3oH0g77pUK5WT1GrUYKB+1rkJbZvC0Bkb53QPIrJp6I0hHyMf9KvhfF84Dp3AJGjBb+pWeo3XLagXj52uR6Y/5sQ2ch52NVmjTj7LeBuqrDrTmiyvL2sY0Z9vZlUtJIWVrfaGwhO26G5kfZvCpO4pAY6PbRvfLWjzu0QHjtktixqKdezS44B24bBaW0yTCUpl8A+V1+PiplEXlnLMWHmjAuVrzerKYCozGowbk3WVMuxGMA1i+XpDSobHhGEYRTQ71g6j6oo/vRvnt5KHJmBjku8G+GAbdjAz0x1DfQPSg7A2w+dftWPp57hDjOEQbB7DMAyiKEi6QcRQrOLpJmkkTSCH0N5bgvsaLPLs1DgwhIxgT92XqR5H3opTGunt5fl8cZUxHe7pjEhnq4f7HRnBFB0dignE+Pj4Rxw9MxKHhkTgBqvB1mvaemBiNA4O90ZVvh96lVOAOuU8RZ8evqe5KsIhXX/4WPOjG4MXEJz1DKMvCQjRt7m48w3AjMA0p9WsVv841nubOuiLEkL6w2txWlzetLc3FNpq8i5v2AIuHOGcA7d+NeR+EqAMwcSfE7kH75xmEfqcPgBPtcKh/B0x+QIX1oPW7YA4tZROWux1NKPTuB1I0A5+7W/ainQEdQO47+b4FHyEXNZiwwqD0RnF9PU4eOxHHjh5NflsV3+fG1cvROzCYhG0XrXX9zdeiA1+hn3tM0L5+CNDbuhcjvO9rQUBBDWMdwGZgTzvnDfDsNp7l913A0j7g3yAQbTgHpGqsRg9uQT/9Gsw1004EmnM6gLad9GcQwdW37gcO52EKlx7qc27BuAaANoC0cwvzqciby72c491RcfDegIYMe8fd9yYBcjrG8Uj50fD2yAjWhXsL/RpRphXor/+3DlxU7TRzmzRpbxAE4XZqpI7i3XdpoAZKCQHkxE6QyA593cRt2Wsyet8aC4v4cLhKJkc4vdGKFFr72ubV+JwSaGhTDk5y6kWEomIzJVJIabE74bvXOk/pYn6X/elvmmUl74jiVCptKLsW0IzBzhbTURlPYw/2t9lpFJBRpbqTUE4jTPzlz34qdjZwB2bxZ5dmo7S6HBVXNtG+Tfzf0vJibG3gR26sRRnfd5tn13hfc8lidSP2CvjFizNRW12IbfzVbe61VViBXxajuDIf2/B5uVBMUd4HH32StrUluGpf0tJVfNLXv/2NqK5B77nrAfG5ppiQyPYq7VnHD16ZimpxAfiN1d5YiBq+7A6v7c21qPJcn1ejHbXycrTUUbKlJa4Dve5spL+uShOh3HvfgynAZxC0qYm/oK8iLuYMrkGuoyXaMFSDrnyCj/PwbGMNxiuUdmJufp1BYRBKexCuN0FH5yJdR2oQypB1O3jeecTK5ipEWKNRq7EBQQur86mRxfmZWJu/RQeWoryGr4NF2uGcnSJ+Dv6QwmdH2mCe9t1q5HdL0QZ87EDbdAEh+2DcVrT6ABCwiwd2gEOdR0XO8TNdUoUPkAduYBUaamj5kgLfHsvLG/HKS6/AWEClOnAGCGROdjvnN/GcerUUVQi5VylFM8zSAOM2QNwuLENjYS120Kyo16QYWriuGSXl3zb6bfXhJnzZPH/b8DuaKuuxx7Xea6tUQEngc8KklTVgpcEifE7ncnvzfWlX9E4Ebg+oNb9SjIWVtRQ4WoEGTSiKJvqktbRu1dDAwSiv4yOCGAx+mQdrvnRxswCD6zcjgpVtBh9LjKtw6sTJaMdnjcpebK1XorZZ43cYbgvkAPRzpwKrklhpYw/rkUNjd8GYVZh+F4ZshQHaoTkkx1Zi1fH/UkCHa00z1P/dYmzquEaBBWhuxZJzTgpkwdgyXJm+G2VfLRajamwC3uCR+HSMEUpQpODct5FV62tNz87GTfN+sXp1FIdul/6wvnTalRF+M/ptNJwhF/qBRo38OzUET+Br5Zr2otm5c5BWG23sRSnIPx0Ifw8oMIey60GRdQJf6waNuK/X9WJgOlA+OfzYoZFOrP5WdHLfHGNsCqK00f/NfPcagmixfJxj3KJm4G+efvZ7H9rTXqtEHUPnXHcDCqYNmhwYG8C9aYnh4Q4QmtOkKOc9DB73N8jXgXVtYBwqa2tpDryLZ4329sQhhLGrG6VJOw2g7VS3LUENDzZGhXEooSQOHZ7ERTwW73rq3Wm9s1NIjfze1Deee0YfptMHoBWtl/PEY0+BpyArEGsHiHnl0hX80B5dgFgBYi/cmkL6nZsT7glxsJ68oJ/x5shDgDw/upBaS+D2D0b7nIPUKhjBa4VrcmhtBwZHA8YrJ4jUwu8pFVEfQYvEgKpEDHztwcQ5YHhCCQhU/4GROHTyEExXwWe8BextSJYvWS2IfvHcOVhe4wY8E/bz3ioHwhKhsrW3BEhClT24roalM1E/VQZBeZhp5blZBNIljvjFeSA81qdCH1pEJghnHmuhP1XEwgyNH2Aw+lCChTSAb519FYvXGGfxW8whNi1Oi5YwK8xdQ7ncmrkZpe1iHD15HD+J77ZoE+011a+AUnExhPWN9G8NCLkwe35+Dvqj4LBQWmoDQmWUUR2raHTZaaiq99CKMB7OJYsGy9CxkrKqKli/FuifQ6iWUcpd/O44WY+pFQFHaTKWClEbfUs0xNfuAZpKNRdQOOe5srrK907nIUQwZdpMHFpZTN1leU5hSTtXRLlYwFjJ5KGxNPe+VaG9jLXPs862kdcmrE6uWeRQiRIG4pUXnqfvuk5Ye+BpjTa67WgZQUjugXTM70XvaGdsN5WjAhLagsClbcYZpVFicMtomAJt2QFFBgK3xUV4b7HrPCoIYhO+1GU6fPwQCqUc4wcG4/qNCyiTMrQF5WzcZFxQ9j2oCXigiOEoVevRCVx354MS/GfGWjvuVNlEpblVlBYjgFuQ6+pOxdNTyizjolPWBv9YJXULupTwibdAGnbj/ntdxnkR47MZ1268hVVegn7FWANh5Bl3l2i6JrgLuluNtOED3/Nw3eT4jeWVGAaj79Ya4v3v+0DaLU6f18SA4nohNVJ/cmVhNi68+hoaB4vEjYwKOrBKQFobywDplzldBAeiiY06GiSyzCWalq8VEIMoOpdOdKMfUhSzGaIewHfYAMp4CAOdl3PO0ykV/S99KeFfBeF1oroP/2xlZT0WZhfoFH5R/2AM0Y+pK9fpvHOZO1jkzpifm0cB1KKnrwfhQbj5Xqtj2RLv3wGUc8maWTPDI4NYHpea4bNpnXjvErn9pXdGhUvA8gra38SHdnz76mYlWdVe2uOUk5UuhIXYM/q2HesblbSu1pKpk5MTsQoycRpKLT+K9nUmdWRkPJ5+1wd4ZlZgTUjpckQ3RzNCqYVyOiWPoBl7uHn9ZkyOW1W/NS343iyU6AswmY7pcx8YH8cCWpJUJbiTlEyNtnWj8Svc++q1qzFxYDwtuL904XLk8Qn1nbuF9tC/gD9uFpNppQbF5IFm3IU0xdfeCaNmfSmLsEQriLoJJfr51snKSrMiaLhdFsfbzyCy4r81qjroh0XGU1YbWmJN9FYEqcGw1kg+dvAYCqUxvvD5L2EtR+LW9ExSDvJFHRRgZLhc2QD6Y0DkifJWjI5M4u71M0bwDwrabDZXTGl8zGF254nC5nqsLq9CL3enVADhccZOhLOJ0jV4ZilbCw+YrtuIKTTxxiKJrU15xsN5luYYw9purIMkjVTC77ugnVQIIt8Vo2Oj8dZbb6Y9oCwS4FSkud1W9lxeQihRGDQ5yZdBSbMW8XNQChgx7iF/pFJSKH7zHPIgAYOvJpZ4n+XlpWj457/0U7hgRhldL7pJB6ppALKyH2oJNLvaGkZT8PJoDQkis6ytrtBoO4eQIXgjo+M8BHMMsZyvNOig/+PDFRAFYGMDyIYWtYFZoTPLoE7G4SOHUmK/i5TT3NyewpUJblp5wv1c5QPl0nrH5cWFVBheizLIcycOHk0Cqc/lVJHBKMNSeaPNXKfQmG2lFVXZpJUmPEd/y8iyA2ayRB3NXa4W03xdQfcg9RXIluuL5QV31NtGM2bWPGX3QGD1lJDT4tnlTYiPtbv7zjuhJRAZH80ll53dAzBUnb4DdREuhUEm7+ww77YhNoDdTpMs4cN1oCS0ZgaTnGvv7M7TPoNEyX7SJsYl181ztNKW9cEU0CaTO5xvx/NNCSSpwgawWfitn9QGMiki4N0DBsCwzFxrnu5WdTdWELb+3r6EiqSzMDVVs4RmalnUcRLidVyGgeFhnovV4L4ubDCd0OkVo6YmWZhxpPCaw+54gRxpYwN0NCNPGAyCYIwG+kcRXgS1rz9dv42lq5TX4vKlc4n3hofG4/Ch44wRRgPBaekA/TW08WyrL7qowqASlNncgqRZfABSpki/SSGmFcoTKiJ3UZDO0mJtbSXxlEpAA5Q2L8PnTTsvwMsqP6excqnwunJZi4WlWzEzOwVfbcOrR+GPzbBY/Sp+dAUl0NJMf3pHE4Jp7WpP4+JcvbWwJyYmYnBwCPcKnsdoueuiSNVCAy7qcDrSape6RG5GZpDUjDv8E5Qc7it96UKhdjAmpn/GXkuswZ8Nv/9f/2O9nUY6R+nObxZ9W11bT1ppV5PIYSjflEOtpxrMv21AJBnQ1UN1COT8lEOsD2eOqYy0rHDTgMlDBxOzO9/YBHRJa09hMjNxjFiqmbQoan2jbA5s1ShfYRNYUYoDBybS9Sl3lI6pRVyqp0IxEt6O9bZcqplZFgszeyole+DjaHmsM+X1KpP9AmQOMnRJz1tBi7nw23WpwmWnNNSUSdN1dCYCpog1z3ZwXcDt+lGnsFQq/l4FVVy+eD4msIRjI8MJ2r36+usM1EZKvjDBf2hoJAmVazw3YVotgqhEmoqlXeDvonk33HJw9QetT1XHel++cg7FUYmRYe4/dhAaYwGE+fRFIeUkFKtBJMaD71OKKONgQo2/GTl1OkTnQWZ2WiMV4YPpzeLRQjIg0Dgr7WLihbTj9onRRQG6CKKWJDzQ2T1305phEIVoytVOKhS/c/mfc89u1WrVkm18cQuy8aWN4Z7+lgXlTHbRcKysLtFfEBXtFhl0dbogQ0DpCqZcjE8c4h4u0zQ7yQqSrvfWv96F2aUr92Q8nJop4C86F+5U5zqCn9Fa9FeCxotJ6Tgd5day5krPzE7HKs9XcY2NHUgzConXcLw6XJUFjHe89w1RGRfP+ssbG4vptx1crB7grNHq/uGsCKHKWYWWGbhGYDgjadwE+qqg13E53F7UmR5nbkrFbXzmAzxT182lsxX4bAs+zNMuXDOshFl70kv+bfi1f/6LGJKdNCdlrq9QWcEyHzXl09JBy5MKmRwgU+Vchqe/Yuha2OG+ui55UnBNTLcKn4TUSunvCevUhM7HanHVfh5OrHdgKXtlXg6ZxMGXyM4d76AU3N9mBYijZkqlRxBShdANuWW4bc4z+aGz24l2/dRsmiVLJ1RRpFsnJeDcsIdzuTJoqrVL7106aA0hmW0YeOaUlwJsihsnpnZ4rRpai5Dmvm9rRH+z3VqQI4cPhfs8pakcBle/0Owt7aUWVCwgrNVayADmzvoMUYFLwEQkzrnK3a5Y0gLIZCqjK1cvcl/3i7XsTS9tzyFQtfRsGdO/HmmKBbpnlkZrppWSCR14FwKYk6WcugjC7LJyElKv4+c0PeQ4mzfstiXSRIZ36xjHWtekI9/tYKHk11LbzCiz/U4J+SyXaPoM6aRwuZJHZhYeq3jbQWeu465UXNddSXQQKc3PzyarlErSwtBmHVkA3uSJRDOeZQqmU5DmAxjhlsG9X8ooY8z1BdPGYs5Ro3AzxWMVEHj3thC5ykv/XtTlbyo6aZ1SNKGXGVeptCwSokxYmEKe1ahwi5Qm6fl0OilnF/aIHFT+olH5Yn0d+A8fpGwqFLB8MDJ6MCUP7WyDWnAXDoyNpzZvYo1ts3tjd3X3wC/mDGBlaUuWo57R1UU4Go1qScRIf37tX/xKXYbyRwkgIX2fBgFCtaJt9HXTZLdMS6PtuAzfCmyQ6BnfZKtfbHj6xM1lEFlC5rXTaiIZZt+XtuF+JwEVKBlNbSikzXyBzJ920Mw7VqNqLVxe5ne2I/MnMuZwMPav8V6232d4rt95T997aPm8Rmvu37/M/Nm9aXXqDwREqPx9/97aLucnU1plpZDqDkk3D4Xy/LlzCFif2Jr/dB+kVyZgog5pm+IFvFJKJgpgnxZ+52eFT5qZwHHr1k0sjTsW9OCWdML02Tyg0wsOrO30ervA5Xym/XxvH6RBUsDAsVRsD+G1j7oICkXRwBr9EF0lGAkNDYAJfT2KKGhhnAUHTAsVYaU0Wh6mi+J42Wafr0LZH0+f4TkJ6SCz9sl7p6AY7XL+VGXrOY6I86zpHu0mnTQlQRDJJfcGwTFeoqKTdqkuGPcTKXqN7faemdUFISDYrvJxXl6FY5uysdQK2iuUFtYLEibB9VrP8Vnez/NEQ16TgpU60F7FefvILS3d4xoVdYrFcK5tg+wImHsR237HgLFiPCxGYGqnFlVeFkbv7/28LR/zTNfB66Yl5eNzcZvsW7auPuNvn5l2ZqANDf/5t3+znqJ9EMTURzunkLihkhdqke2QDJyEBWJrKQxUqcoT8XmIjMbb9FdtbWcUdH/3ffI3IdR+MXTf+3d/8JMG5K/C5Pfex8baIC2MRJM4tkXL4j33rYrf2TYHW4XhXwmdFlRwf+/tOfuEF4IZVd1n8Gzg/1tbfb+vSLL7ZAwn4Ty8l99ZPkf/tq+3P10nMxgvyNpfj8L6WtrzyQExY8bo65GjxxKRVCS2S7rs9917iCjU8gqW5zhwPleUY2JKii9gVUQiKcLPda5LvXDhAs8VPYGSQDvSRcH1fo5nGmOEV2YU8omsbH9/vyV2MmHwXO/hM7FLqT2ZEnEO2AUcohH9L9MI9ckyZafi1R92u8+/TD/7po+mUMkTEijbfAu+SXTP6OnhNYkxoa3n2PeE3PhehWO79sfD+2RGxKBpJAusRRb+ek/voQX1HO8pT9lO7+Xh86WT19vvfeVvP/zs9z7fPjjO+9f5nX3X8rqdTFs+85G9xsQfIbc8lunx2/1hHDRY5rGbtGKAJKORigH54tlb0MiyOX7vvbzOcseOgYffe/i9bbBN9qfh8fefqdd2N+O++87EYN9IjA4ci5lbq/Hy889HvqUztg1jG2HHn1rdKMaxE6figQcfi7NvnIu/92M/ijXoiBdfeiGef/HryPJ6jE/mcKxb0ZbVODx5LH7j134nVhcRqJ2G6DO/GGZZnpuPj373d8eXnnsudrm5i7/rzZ3ZRD6+lgEnfe5+BmNsZDQx2fWpqShWS9Hp6iKJCaxozG3Haxe/GiODA2Edp6N3Rjxw/4Px+U9fi4Wp5hgdG4t8F9YWH6ls4AyE4SZpJ08cjfXCWty4cS2+63s/HJ19LfH1b3w+Hnj4wfit3/r92FyH6BCpbwS4Vs98lVKhFkODQNbuxjhyZAjC7sTGOlaBNvUONMU73vFEfPHz347R4SMM4EacvOMAnktT/P7vfimGB46m6HtjM/ftMDG/LYaGu4GMm4kZVld1AdqiUmiKhdXNePP85fR8qx8W12tRq8rkxThz18kUB9jYWIrH3nkyDh4exLerxnNfvZDqNOmnyeAjo/rMWAVcilMoC1fN1Bt34tRJo7f1ePWV1+LmjVtxzz33xSu8HzEb6PBB/PLZeOrpxxEEIHL+gfj93/tUvP32hRgczsV73/+OmL61GFM3F+NjH/tovPLyqzD3Dq7EYHI53r7wNkJQi/5BYGs1snTJ7lbgf0ei31NPvT+++tUvRWNrMYbGUSSt2yi9YWi4h5UfjcWlNZh4O55+8j1x+uSZ+Pl/9I/i1B3H4+xbb8C9uwltuaeUueERuAvQ3+oVB4+MI0xzSYFaeK+pZTvuvONUrCxgWXPzoJbFWF6MWF+W6fFd90rRBSjqbDkEzZZRaKbmDoGejqSgnRb3yvRSCjSt0wcrcLihHmoPKLwetaYt+odMNCqoIAwUk8pPt7BxDz8fQ9ZDn/VJl7ifgSyDX65GbWsTbdW5Tznqu6biolSaUR5bpnsChZuBxFurcWhiMN1bQzd8pCm5a/LM4FA+RsaG6U8p7jnzzmh49P131011a22t4691waSVlJc6NNSP8HbH5fPXk48h3u4AgtzzwMPxg5/8mxCrN630MMBhiRRXq7iT2n/4rX+FYEncLRjiQKwyKNM3l2FkiG46HFbmvjN3xKOPPhjrWJOvfuvF2GvEpyjpM6BtcejdltFML0uWcKNwhzXnzdaLropZQECGYcyGmDiCD9o+kwqPryxihfGVYrczCmsuTXSKA1iiT9yUi+p6MdUYjp1qtLY3pe8PHT0e/+hnfib+8S/8NJYoUvG7qelVBLIpzsKMi4vXeO52/N2/8xNxx6mHUsGxytY81qojRgZOpF3hf/u3fzPOXfw21rwhlpcKMXHgcMwsvo2FHY06ULVWNVFiKK5fuxSVWiFNRbgLQv9Ad4oid3YxiB1tcfHt6/HZPzoX7Z2wCe07fHw4mltLadlZf19/HDkIA2E1X3v5En1vigMTIymaWSk1xNyqi8p7GKcWlMIwDBMxvzATI8N9kW/TwtSBo42xtr4Yjz36MEzTGS+98DJK7HRiSCEp0o6v2RZvnb0AM2KdsQZe55TN1M0ZhKcvTp46yrnFWOd5wyPDsba2ARzciRMnT8eXv/xc3HPfvbG8Sj/LO/HOJ5+OuflplM0awmaKaXusoXT0nS3ePzQ8ELP8bkzDpI+d7R6UsjWrLcK+noKb2CEUBFC2vS86ugxMaZGzHfeQ6LQ7RRP+bmtrNcqbi/HE4w9h6fZQOFexe7k4MD4a99z9SPz6v/4PwH8tWjOGpS+6kd6N9Rn6uRfDwz3wzwyCvQu9GBcMxqXZqSR0tUodf552I/29PfA57Tx45xFodx5agSBRSsqFq4dGxnrixpU5+odi6MylSPLKMsJe1ZdGWe1W4+ixCZTJFH6x1UX6E5xuaweK18oo4Vq8891H4/F3Hohnv/RCbKyaRdUQ3UOtKYc/Q0RNGM4zcfHS2/HWm1eiaeRg/zMrS+swwS4XFJJmGB3tRYPm4tgdI3Ho+GgsLa7G5obJ2jswxTRMZIhrM579xqfiWy9+MV4/+7V4+fWvxgCa4cPf+Z2xsrYcU7emY24W2Ng1QifpQKM+M/401sFNpNbxmz7wgb8Sl2/cwKK6WwIQCHiwUViKHrSr2l/YC75JwZAa1wDa0Wy76dz25o547dUXsLguUBgDZgDFdvIoH5MmYFqeYynOEtq1DrKw+r1+lml5G5umVp5Oc4yHjw/x2148+Y5HIFAt5uZm4oWXnk9JHh0MnCjA+VcT0i21suCyM3dMHJ+Mp975RLz7qadifORAfOaPPwPD7MXoSF/KU23Yy8XVi7MI/GzMzk2hNWEaBvShh+5LSQdC3pnZW8DqXhh+LcG4O+7tj3e99+6YujEVszeK0bjTEWdO30t/I81Du6O/W6zsgU4sfXPy+Ik4cepYKmsjraRLfbcBRq5CC1h/aw+6WJalirbe5JocbWyJC2evY+UbUUB305a+mJ2ZC9eztqPAW5prvLBed51OUeWF2VW+dwsQ3IANfV0RSD5B/U984pPxE//gp+M7Pvzd8Vd/4K9FATj59ttvpDIyM7OzsZJ2wa9iVVfS0sk6Y6W/qfCuwXPb6NLdMr5+OY++Z5zNe0dJw9MpKUdImorJW/lEUwYvuGbakjV9/d1pvOoYnvlbKzE40AFs3wZNwXfza/HwO+6KV194M65duR47Nb1ro/pd8E8pWttUTPqimfvWPzCYFnJ04+JUgcrLS7Mo6KEoYFxcQTV5uB9l1YRibosL59ZjdytP+wwiNaJoLPbn3PES6BIjUQQKo1BLrsqjT1tlXDmEPNWw6tyN+x85EEeO9cTM/HWsrYsPSlHbK8eZM8fwk+sxMEY7+nKxAM0MePYNtMcTT94dAyKaSmu88tLlOPfmdeQRt+DpjzxctwYuo5KWsh07PpkIMT4+gNDQuQY6nRuLN1+6GhtrEBZY5nxmU2417nnoMJa3DYKuJH/HdaFWjDQ9sYHrrl+dQueqwdAuRdPvMr/ChcYHh3rj7//kj8dv/f7vxitvXGBMMx9wt+7aR/0qAwbNye8wYNFoBg8wYnlpGSjTAYhpRjDXolrjcy+WBStbr3VEc0Nf5Fo7GaxtBqqMoM6icXeit+sAxNSfr6Z86LmZxfjQBz4QMzMXYmisN5ZW57D87fGNb7yI8O2kKYTh0W7+Dsfd9z4BDNuORZi8KSpYh9Z419PvQRAfhgl247nnvhTPP//1OH/xjeTjHjh6GDj6ctLKVmAwEn3lypXkzxw8NIlPtsdANsehYwdjbmGBfjbGwrzJCS0oy3wcOjwaLz5/Luam9dFBf1gX0US9Eesw0o9w9MX1G9nu7hsbm7GAW+IKnm3L5ZaAb/C5/Xc6JdftrEE9rSYaHR6PO47fE309Q7S7MSoQxOCHPnInlnl1/SaWcAa3YDyeff7FeOXF89DYaTJnD2oInUHIcrzrfadREl1x9QqIqqkfdLLFOJRiYnIcF8CIcREadSRhTvPfmCPn75uagYv1JlwBfNQyvt8eFol/MnZlx6WMziX3cL1TVwjBVi1lYuUGDRoa2/C7KkrKRJNuUEApyiumkqJouxpQkC0pFXV4YADUNxTfeuHVuPPOOzBEA3Hu/EUMyhIC18E4NDIuPcBtA15ZFRRnMSws755MsGhCIu52f/78eVq4G6ePH492BuPPvvJWUgbtuQaeqW8NL0+eiAtvvx7bJSzwyGAqEu+0nJFiDYaxIzMNpUWptIVxdP8p+Lo2E+//0IPxta9dRDkPQqNqPPjYBA/HQNVMMDFJyPn7tejtb01weWerL1ydluvYjaa2noZnhAzDg0PJxzh6eBLTfE+CJ1YuGB0fiXxOJ3srFRXv6hyAM6wf3II2rcXqcjVmppbocE/sQpRNYLfBrly+OWanZxOs0hqYuSV8qNWMvG2l0qUPP/pAWiv77RdfCuvQGnSwer3rK1tbndM15ayDdtD4nr5wmxSDLjKnidtbVQMs/OV7AA5wexQrqp9qofIcnd5Mu4pvbGzBsGMpqGBhvUMHxxBirC7+9IP4Oj347a+cfTku37oeBXxi46BOEcxiAa9OzcaR4/fGXnN3tAC5+vCjr3DeqVPHY2R8PKGIZ7/x1fjMn302GqFZa2dbzBcWsAj4MvUCVrGAH4uA4p9Z+mX62jwMmYvhcYVwgHYYxLCOlEXL2uO7P/6+ePnlryEYszF1Bci72wHaWUSpqd3LsSgUw6JW8IM78r34lmh4xqIIMnIDc6sVGgDhT9qs6/6H3hnveOLpOHX87jh+5EGQBMgA6Ds19XYUVmZAKhYedNsPs3fGgPCHac9ojA2fBkUcQpHhqmyvMuS16O1zkTzKF0V67dqNtIVqbccd/YB0jLkw1CWQKnJ3gnCvKzOahIf+Zr722qoF5VGyjY4vgBrm7OhuidP3DWBx4I/dAgDNZ+Wjq6ctYIOo7BVpVx43ohm/fDXVznLhh/62eyib5lgAJZThhepWM7C+kvxE3aAVEN51jJMgrhcfW1+1XNpG0bWkedVdUOH4gay8jtbYwKD9W1ktxS183z2gtnsPnUDhf+cHPwA6mkxJHvq2RsXXof/S4nryv3u7GM/tFVymA9x7l3ECIbVlMxq1MqgI1e/8tzWb3SGiq3MERaY76hQQypNndnZ2MKYgpaVaWmdQxuh1tE+CYA/E+bNXYmWpgsw1x/w0Y/zX/9aHnnn6HQ8hPGjqRiODmCegAlIRY0OjsVV0whvIgzY4eOhAiqDuwjhGzqwUWIZpDDR1MgDVrXU6DbSCUIP4aVtbZrrgiKMxTbVrbetP2qcBeGYA7KkHH4iu1oa4MXczLl2ZSnvruP7X6JoROsuQGBTR5ysBBdvbOhGILQZuPTpahMlAaxigAZ+2G0Y2WOPKFJMz6q17ce76q7HTWAJad8fAAP4R329v1XEPtqN3oBehrWNxmuJTX/rTePHc2SgiiE7/bIIkzE1G3yCMHfGOpz/GM9z8ybRNLDBQ8m40+n133xndWJjzb11IuwXkeltjt6kEUliFAbCW66W4ce0WvuVxfKu+uHnzYsrK6sCnX1yeS5HbKr6+KKLeUI7hib546aVXUVj9WJZhNHMJZDAPPRGY3Tba7jYbg1zvmlCnSurAyh7GzMymdaBfW9z3wAPxHR/5WDz59Pvi+Kl74sDY4ZQgYamahdnraO/rPHMpoaymFpVkGwLfAAwsoYwX0iqaHDRpx683h/b+ex+PRx58Ou48eR9QdzXNoc/MrQDF12Ly4Ejccfow7VjD2rlOeDGuXrsQq0tFkFQzAr8Xg2PtWP8aDAp07YxogRnbUNAVxnGnhgUuuts9QjlXge67UdxeS65MK+ipuI7yQlHlOxhkXIda2YocWDAsvVlka4trKWbQ1FiJAWg/0GOxdoM+8OZuK7zocscKfy3IblVQFFvVrLFthLrIM8wky6PIbiY0NzlxFOU+EDcuX06wHSZMPGYpIOt5a8mff/48xqCUEIQFK0Q3Wkoj0vrHFkXs6xvFiLkeey/uvn88nnzPeAyPZemdm8iTm9b1D3bBq/VY21jlGdWEFgcHelLsaBUBXZ7fTNlWrV07cfyOiRga6YGGubjrnjvjkcfuixu3rkbDT//jT9abrMZtlKyrI0EEc1U3CqsxeeBYTN2cRnDdea8LizEYK4tl/Ih5HlDHohrdbI7VzVsxebwnxg4geE36Tfk498Z5/BLrWXXCzBHTNwtokAOpPOjOHgSulOI3ful/52mr8c//47+MylZnbK5kKXseAwNDCQ65wsa5uFoV6AuU3aiu0UasLf6nEcAWrNUWELCzqy9peWNWRlav3zoXew0QALjX234ounKm9JVROFthXau77j4Vjz10ZxwfPRhfxcd99vlvYiGzWkhulmwmTTPWs4X2P/zod6K1J5Lfgd2PRTTy937s/fHOJ9zcezd+8z/8ZvzCL/98tHY3xqk7TyLcaykqnAYUQWiBiYeGe/B583H61IkE1WR427oJhHzxhbf4rT/KNTOB8HdmVxIderrcfhOLsonC20Vvt2Kp2gI/zEw0pxFAEUeOx5n7HogjBw+ZGhutwOAmFN/0relUcsXYhAXP9MtUqmn+k5fTFG5KxiXpSHOUuE5On6GzQC9lvNNG+jwK+ppMifcuVzPxAMmIK9cuxWuvv8jnErxiJt0eCmkx+Y/GODYRSvFQHiRidc9SmXYAjx8cvRO7AH0H23AnQCQ0eg+lc236Bkq5KVUZwTTgD7dF4y6IorDM2FZSlp0BtFLRVU4N3B+lDB2tXOGO+t5ThW+VSt2zDpCgxQl1oI0GZ9OXTpe1oHjcygVexQ3p63NBxg4WfQUamU8OCsFd0+UxjdMEIJOJ/Jy2iMkxHvDl4ICxoDXaY6KMMR2UFeM9MtrL2JYwNrtYyRI824NB2Eg+sssOTU5pcNkQ7XJMjFNUN+vwZgllO4abZ45+nr6U49DRgWhpGIlcZy3yPZuMQxf9K8Ybr0yDdkEwO9H8zMJ8JS5enI4iGqkGhp+bW4xjR04lzXL46PFkpVxA4Nb/vQjVzOxc8kV7uvsTVF6kE244vINWrMN81pQyInsQhqrV6gj8Jo3Dmu404JPAMM5bQbDDwLLGlkLUO9fj8uUbyS8FoCcimN2SpahlGUMWljNby60zzEjBbsBgbvuBP4dQp4wiILUrdZZWb6LRFpPVXluuxGDPZPJNbJdrTzuAjocOHUtV891H5+Spu4CUJ+Nbz307/v2/+Y/xj3/uF+K7P/r9kW/qBdr04tMc47xidHU0YDUipq5djrvvORXHjx1PEP23/8u/jTfOvQjLoTRuABfrVQbe1R/OL9bj+MmDiYFv3LgCTAVGL7iGs5xS4xTokcHjKEN8+HXg5O5QPPHoe+Lnf+5/jj/8o/+EAC7jDmhdnf+sxvj4oXj8safjQx/8rnj88afirjP3xUjfZBRWN+IaFuMGbVtZnkYQUHLNrvaxDWZNtSH4vDf4BBPhiWVz9YyFa4khOLSDpihKK1E4RWYwZwuLvER73QWxuJ4F/iyc1tc7Enff9VA8cP9j/L6OT38jjh45kdyi/qE+hL43+ZGbICaLKSjUI7gJzaAFFegcvvHa5lJsY7iKwO6uLZBQbgBEtwMK3IsdoH1PvjEeeeAQ1nwOOmxwP9MSsdQgPiPGpifWqq1A8SLWEPiMgjOJxWi5GVI1/EsXXaQkC1ymfDu+O9ZwzwASiM/ML0sUuyt+d/cAfUYZNOVBKkBcDEIRRWEqrAKWVkZ5v0ITyLMJFFKIAYvhwwDlIrRGERw8NITrB9rEx9fvdb7ZtFR3ZWhu7OBee2FKMDqQe6owGYNmoHUMR/dAOSaO7oI68GlRnIUCaBfEtVWfw5iWuX4I+TgG+hxNm8c99Ngd0fC3fvzj9dZ8Q5qXu4lvYMWJQQRUbN7V1YZ5z8fY+FDMLc4Bq9YSI29u1BJs21ir4MMV0Uq9YZqYu837vZHORpi2oWUx3vW+u5OmOffWHD4kQrtjDSBhWjF+5Ad/IA6faI2zM1+PP/mjb8Vo3yOxjsVKReLQpFbrWFsvAJs6EPxs4ry6V0P7rAaoOCqbW/idB6MGBHP1jTZjBF/y4tVXEd7lOHzoRDTtdab5N68dBKrM44cfPnBn0oL/4//0IzGJT//FL34hPv59n0AAVlNU24DJ5cuX4h/+7P8Uje3N8X3f/3fSMi9Xu/To88P4H/jAg/Gud7w7DfIv/tLPxqf+/HfwY0fS1hcGAN0/qQxEMpCkH2We7b13n47Dh0dSJD2liDaaMWaBg44Y6L4rZTkZarr3vlPxQz/84Xjnu57AmnbFwYk74s57jscQbozFEVRwTpdcx28SJbVGMQUKG7FECp7VOK39q/JqDovQ6fQYKGgEqrkyqDW6sDybCzOJKc1tl74qx7RhG8Juxcw96NqAIrKNBlyEcfopJZhQ2Dgxfhge6UbILSiwkVICX33r9VQwjaYkK2POuX2/NXM1njx5R7Qs0yaEZBseGD4yGt988/WoAt87O+WZ1kA8uE7hK0dPR3/koJ/F4sxaUnB1R1wZZakac+hr1faEakrlleROOCfsggn3Xa6Xm3FXBhEiF3xg0VCCKyub0dnB+SAGFYVZaqbOOp1lPWlkK039OG+rjUlFApLFbeOeRXRwtoDH9M0W7rteWEule971rqfiU5/9NFZXn9/0UeG0JdmqjIlBuUb6Z8YYyA/3z32N7nngcNxxZgyUUIH2uJeNuXj5+VuJj4+e6MV/XoDOk/BLBYu8jOxNxtUruj+mZ6Kk/sU//Vd1M46qtU18wBZ8zzfQSGsxMGStIsw8g13aWoyRsd5wvetrr1+N65eXY5ueLWBxe1tHYrtYBbaNx2uvvYJFOwo2Q8h2nbuDlk34xN17yeLNz+4kJmkCllhpYXlxJo4cG4tHH5uA0Svx6kvLMCPUA76V6GRPbz+WFRitdYAYzgEK52vbVm7ECrTlsf59KVzvQC6tzcQnfvh74rd+6z/GyMAY8HUlDh88ltZq6l/oC3VidU8cPBpHJ8bizJ1H0ZBLcfLkiTTJ76T63Mxs/Oqv/mrMLc9HbiyXagy/572fTIhifX0+zTHPTS3FJz/xHVge7o1v9c9+5Vdjp2kzXnrtG9DKcjSbWNRcQgyu2DEh4sTJIzE8BNMUC6nuUg44uVlejFOn7o2p6zVo0g8cRlgYcF8uiOixblcnygeLqFWfdo5weQn67KGJG5TFRBu3CXGzNytzmn7pcjshrzCyM9fLOC2moJdbsXSAYG5OTeMG9MT7nnws/upf/V6Qw3+Mz332MzExcTDBTRmvEesn82qQ+YIXStl/PHu3CswzdkEbzBASausKuAGXZY1qOwgW9B4CQm7tbMbU9DUgZ0P0l0FSMH4jlqxiRYm+7VgobQI174rZqWvx5LtPxOVLl7lPMR587HAMj/TFN796NhZw0ZobuqO4sRW93d0IQDHcGNwFCiop25qtbKLfu4FAmhJZRwHYth0EsRJDg0PwTDWhSZeMVlGszjGbBmr7DXwaj7GnVmLhjglqO6UnfPav42KATIsqdDeX2+CWaZuOk3PY3md/5ZoGSGvrK48cdXQ1Rs9AU9z/8B3x/MsvJLT6+OPvjPZWUGxvLi5dfpu+dEDXXFqgsuNsyRoQfagfujuthQtSz8XVS/PwESr83/zGv6mXywW0RR4muxGn7zydBsZcXDc9NpvF+duzF18G+nTFFj7P5ctXsYYDMHoJ5hgIi4ttri/EnFUSWvMMM8/gQYUCWiaHNkOf9vS6OgcbweAZgVYQ0zxkDcE/HvHII6cRXgu/m59ahQFgV6yrQROXIFpb2QJ0To9cu3GJ68rA2CxJXsuWwxfZqOLnlVYYwPbobB2LdqCKKMJSNMJpp7IGeofTTut7tbX4kb/xQ0DoPBwq9O6Jl159Jf7lv/oXvO9NSeLXF2fD3eg+/n1/H7h6Co0OQVEqlUItvuej74xHHsRaNrbH3/uRn44//cIf0e9ytGBtrPh3zz13x/3334vS6k5zna+/ei7efPONGJtsA02sx30P3IvrWI05K3HuGIE8EiNDkyi1HuCdzOEWHqtxa+pG0t4u7jDfNS0OQaoMlOgDWoB8G+sqY3mk3GQs0ww+rzsY9OOzilwQac41L5h7wHzm9m4jBGvLa2E5m3e+43FchQ8BQZfiX/3a/x0bZcasx+1YMwvCo9IzZG5IyRusL1ZOq2x+r5bKcarjnsjUgyNjIJ3RpFTcCsW86OIaVuPyldhYWoeJu6LcjM8LfJ25tpb69Iu/8uNx/eYl+l2LCxcuxgZ02oR2BVBAFd+/u6MvKS2LFFRw8fZ2WlCCe+GeSZsbpcSzqT4ZvCJ0bctlwmX9ZGcxFCaj4S4qMDFGWroQRLHMtvBUIeG3jnQnH9iUUD6m6VDhrmOZzzkVZ5VHxLtmimZzzEwvJqUhXFd40/hwb5Wunz3qnNfQxLUtRdw0oO/EQLh4JUsJRWG07cb45BDPMUUWHxw3wUDYXq0r3CNZNGqgrIqbt8WzsZCMdXP+mfvveShpKRcmWKFBbesNLbrW3dnPAPbE2Mjp6O85jKUbR0MfjfaGPCb+tbh8kwGBybbb67HTshNFGNJtBIrra9xcsJYthq4Ce9yew74ILcbG9YEGUwCiVltFsM0FVttnucj6IwZtXOVzC0Z03lfCWyBtenoKAXEyDigHjFP7D8IMb507Gx297TE43IH2RvHsttHekQQFi8As/XNrQvf3dcYnvu9D+E1taP2JeO3sa9Hc0Rr/2y//r9E53Bk3Fm/EZg1moCvu1PbEEx+AeC1R3FxPNNrGmp46PhmTEyOgtMb4xte+Fucvvwwc3U5BrTZoNzt7M/78z/4E//YGg3sDy5HDH52Pe+95NA4dvAMfOqK3ZyLuPvMO7nMiRt1BAE07i5VyPesqln912WoZroNFONvw6VvbMYrgURUkSuPWwmoUa9alGuLVF+bH6vN1duQZs0ZcoWUYZB1GX8cPXozF+elYnJtJ/rsldVsYFzBNshqbwPAvfPm5+Mznn0UBdcW73/OO+M6PfDRef+PNuHZ9Kt2/A2XpNIvbgmjhnSuu11t478KNdu6VB60Bt7BKJim4T62RXKdrbFPb2LEYnQCBTIBYOnJRBy7+zb/9ifjxv/cj8eR77483z78JjDwaZy99C3RexXcejbn5VdAXd6Zf5ly7ZNBiAUUUaGtLDzxiKWEjybpiqLH2doyM2660pRRH/VkFywULKTDbWI5jJ0ZQHj1RKK6ktMN24PYA0HsAZGQUGD2XfGK1lPPXVvm0SmoDcDrX1B3Xr0+nWQv9+eUl3DUETkSyVxdxiH5kHJEKiArdJzLoGmpFmYCGUAImjBRWzHXHOoNUWi3lAy867WZBeLeXXVnZQAEZL6rF0uJGCn41YYxcy5226QCdNnzgve+pHzs4GUePn4yxAxPxAtbnjjvujjLC04GfqFZ23tYAi8ud+vr1+dzJrx3LUeO3vHoLa7obr736Rrz++ps0ogZGX4qu9gb8UvcsKjFox4FQRgftaIXBwBkXVwNHTM+zsHpXDssOBO80Qqm/haVuQdvOLdnR7Th+6CDaZx0/ZiimsPJm3aQ1wWi5HbSxxbkNaGlxGpva8UuGUA4lLL+Ww9rPlZg4MBw/+PGPxZmTh6OvexAGL8dbF16Of/xP/pdAXUTHwEB092OtK0A6fFdLpvzkP/gnoIA87VxJkdoKzPI3f/AjcefpQynI8d/9nf8+vvbK70RTXsK3RCsaeLvWjDU9ECeO3ZUm/w8fnow3z70eh04cg+magUhXUs52tqiCgYdmnW0MSGNLZiVVdDBFihKjTV18vooG3twsw2AIqwsBEFZzpntbtlJliIuXLiZoaHKA7k4qReryOayxwSctgTRLz0Pju7wTsvA523hai2H20sTkwagBt1OhcvigVinFPEK/ODcb73zyyThx4u740pe/DFMthal7nqdFTos9sBbedH9dr6uvzIpLlToRPINk2UqwMsogH6PjozA6v0GH0uYq15ozvhBTNy9i4fZwZ7qiuW8LhFCLhelStLcMwciroJPW5HtuwsyuK9YqGDU2e6sN4bbcUEvjFoKOO8JYajjMuNsRXkPLLdwgecdgp+u9jYy7dtbSufkmMBT+NdSPVlwQZ4OsFV6p4qqB/sxXWKQNqj4htTMKroke7RjCEO2lXAd9W6PGPb1GwqtgT/qLe+pqrlSQL2d8ok63myLX5XJG1ywbLGxEYAuxtFDFlYQ0u1ZcBdFAR5fUOl5ugu4ccsM7n3iw3oXkf/g7Pxaf/8Kz8ZHv/K6YmVnkZkC5tCjcwc1W3QgBZmdn07pa17MaVHDto3Oz+pz+VVI2gDqDg8Px5S99Ni6cfxWCWvamQOe30WDmUfvwHbRUjobt0sHBZFVd8N2NJuzMCTmyPYO2GJyh0SNxC18UmkOQruQPGIgwUV24s7u1HetAsW6gucEFLXKdjrrBlYSqAywN1AilHn/sofjhT3x39He1xxZw+9lnn4sXXv9WlHextDDZpSvTKCmLuqtcCmjFnvihv/Y/RUfnCG0uoGkXY3l2OX7x534M/36C4W2PH/3R/zH+7Eu/F/1jgwx0b9x3+q4UEXSgFBZ9tGUsn5s/i2ZEFf7m1Iyrc5IAo7mTrwRjuAOeAuwWGe4JWwGJdKNU3AVfuIo4J+a/ce1qooWZSfqc+6t/FBC3szTnXEW2uLgASW5ra2hoIEvXyG1R3bjLFT5+do7bExTCbRjOab4Tp+6IVlwflYi7CbpOe3luIS5fuQzaGUz1g13X624SRvxlxvQQxsD/6yfre5uwUYd/XPpm5l4qK6zQ0x8VsmmaByYOYBz6cT9UAhGr0GuGcb9x9aWkgISiFmEwK8x7WyurjLBY/dHtMeWPKu1uw6rnQGZ5y9NEE4gDCAwt7KfF4IX50n50bBx4vJwUTXUbocZYOR6WxHHOVkveYdL7nkaqiTaA4Co1eMwVVUgbMmFBgZ06cJjfomyxdutgl1J5IIVBAS5sgEK5X7W2kVxQLbGKYhfY397aFa0dwnDXf5cSvZwjR/ckNOF4JzjP+Jn84jhbZy7ttP/X/9on6vo5R4+4mmgaSHcETeUayko88viTsL1kcjy0Aq6KyCJmbufhSg8hrgnTMo0+QalUwNqhf4EEX/32V2PNfFgHYwdnvrIVK/gxbuNg2mUz/qHFqaEAFqPGuQWEBD+tm+92yo5/uJVmb/8YRNtK1tbE+0MgBdehyrgWApgAXjXh75S3inEDmGZxr1T7GXgiMfoHepMmVrncc+fJ+NG/+8OxBSLQ5/ibP/ajUWuqxE4rPhJ+UBU41tXWzYOBnWj2Fhj3Ix/577DiE1wPQ8KIbUDpD/6Vh+OOo8fjtZfPx6//xr+LgbFeNH4OAgPv6s3410txCwhs/q0+pul+yX+k3wqRdNRCGtTKfFiEFQZaZ2D4JcH5fEcP3zs3qM+1GZfevhA3b1xPVtTECrcKdSf/ZhjAUUrVM3iWi+Mz3xgtbR7x2jrvfaYFAehaEt5sT2MXHKhM0paqCJgKWuENoJ9Cl9Vbdtnddhw9dgzffzx28fkcHMfeWkpG1/VDT58+k5SSJXDsk/zg/eQbzzWxIumQ289x1ZO+sn7f9pZbrJqwod/ZDFo5mlwmEVPsdcMfm3Hz5uW4NXWJ987JWmllNXLNfciWqAVhw8+R3o34Le524Ybb6AeUhhkB1vrGcufc2hTF1oxfS9tdTmmFS62oWVwdXZ0xerAPJc29cU/0NS292turm+Z2IyA5ENHIyAGQpzxXRuidzqxEPwq+F6RQqhTSZ3MGBkBxtAR0kItCaZXfNYo9aQyNLq+vbsYKiEr5cRxckOEYyaurKyAM3Fazxdy2J0tcUgnhOTF2Db/yi/97vYCmcGdutxJRyPp6OlIBug9++OMQoS0OHT4Ub771Ztx3331obfd92Q2373jj9TfwL4fSYgUrLrrDm4XPbFBxcyvmV9e4HsFE2A00bNFId/kzJVL/ZQGLYH1gc0/VeLQP61SOybG+VEHQ6o3WNM7letDW+HbmvVpTiXtJSBM93D+1guaeunw17jxzMuUKy9AGvPp6h+Lg5GEEinujkNzo6yf+wY/G+EhP3Lp+Mf7hz/5UtI2gGWGcXREBlnptFsGvWiisKQbGeR7+7Xd99EfQpKch3E5cv3olFmcXYwC/eXRojAHWZ2qP1cJKTM9PYUXWoqMBGASSc9oiDRLW1B0IdvFVdpOiwm1gcLRmKiBh0egoVqdznL7tRXsHbsBeJW7NXU17MQnbuhvxc2F6hbkFV6UZ/1el4Ny225uIZhQSLYooqKkZKVF6uV+qeMGIO+geyT/D2gg3XRhhoEmOSZFkxjatiebyZCXhB3doQBsjRKAj2lqo46PB6AcnDyU/2yi3ylzL7WKPq1evMt5u+XEQRe465FIS5HYY2Huas6vlFS7zmNRMLbqMKx/BYGkfpW0sjvGMoZPjMYG/3I6Pq59oQXiXRc7M3YzLb72QtgzR6hqR5bGRRwCTCCC5RvvNYEtrjru6cQssOQN9eloT/46OHUBhWPEiW/xgXWu3+HHzLzc/t4Dc/PwsvGQQaxlFpqJtRaCG6YeIToXowhnclTrWvsOqMULsUopmOy01NjYBOiwC84HCjL2K3H2Y0hQcaAvwnGgirxib0a3ibWyW1jE8hxgr10FXIJcuRx3agRS4T8OHPvwd9RV8F7H2EELkAJkCqXA1YfXqdKynvzum5qbRaK0M9jCMmY8u8Hu5Wkj7145jDV987msxPjSS5mFtEMgAZsEXZsCszmtt4EZhIExXhlCuCpmfvUUjqnHmjrtit1aP5QLSS8OdZmmlc0aRXfQsfLNKYxsQ0hVIhsGsFuhOAVPXL8ch4I/c9vprr0PUfrT2MWD1CIyjttpJUHUDJjCb5767D8ZnPvc7wGQgP5wDGEvaOXYQwAXgUisE2i4AwRFK/JtqpTk++pEfRCk1ptxkd2hoRCjbohY3sfImXJiNZXaXg2/mDiQEttM+JQABdXWI0zkGfKbnVjNfEcZ2WZ3bcjho7sVkpYU3UJJWKcl2WlcDuBQsxwAbab9twZMVd95Q35hngF60dL60vApx+sw/hWMN4VVYkxVUmfCbASfXk8rUKbMKwVGK9s/THxNmJmgrzNSKoRT1K3dRLAq5WV413Cbzuw8cOIhVnsDKZW3RjxS9Xbz4dlge1u1YnUd2wb9WxoUf3ltm1J1xeir5xt4/+abZXz830h4tcjn5kb1x8vSd8Jgbg4NqdvV9N4DWb0dxYzFmp67S/238XQu5OWVmlld7mk2wjvK9D9wbz7/wQrQBZ4f6RzmnPdZXNjE4qxivDSxjT/Rgna/dmIpH3vEQyCtiaW0VgcxhOBDu/B6u40xScI5dKhIBTW2vZY1Vrk1N8BJopx2EaXBPRMAFKZ5gpNspSxdYOB2olZVOFtPrFmJvunrPDLJNaMTYIC9pHhp56qXvrvzT33VroIZ3vvcDdZeXuZuZQRM1pNMI6oOeXFtUrDQPRHV/0T3gUsfQZDR3j6RJ622IsYa1He7qig4aLrBo5ftDhw/gY7gcqhbz64X4+htvIsCNUauYrF1Ja01NTXOHQAttnzp5Gqi+F2sGqwbpIELmShgZ08CL2yyK3SRMR1cPUB5Zo63LC7MM0l7Kvsnhm9op5zh17uVFrbmbFwP0Y3R8EOaoxQuvfUteh2FduA1NGvS/tAbCRYNp7Wjoobjz1ENxhleHAQraIRy6CoNMwRxBv5tov1bH5Agtq9MTBmVaJDYDq5CoGtyH17lqmXUQ5dbYil/o3CH0WcUPvnjhLExTSIGW1tYMFjmtkTbP5r4qO5Mu9tTWvJLAKpQwgc9wrhXSJIHha67zudnn9B1Msw9jFVKFztU5wkFdFKs/+D0U4W+6NDtPdKOfSl8sIOdLQfI6i7j73lRJ6WgBBT/rS1ehZX/fEK7NMW4EobEqRqVNqlhfnYnLWOVe/FqjqpbKBYEmWJhvxFpyb58tM2fVMNCCtHsvCskyp6LsCLp9SHWyGOfJu07GUO8oDNEUjSnvuRxLC1MxPXU9Fm5djS6UcK6zMZrahbhWJXVxC5Z4uwvkN4/SNEEic/ucM06C1I5L2DOcZjgKlfVwF83Ll115h//L5zSNicIy0Gfyj4RPq6BwA1xI4yKPNN+OgWluN7MP5IlRMFFDv11Bt1hiSmiiv65Ldk2AllnlOzaK4UFgdRn2LD0sH1mCiN87c53J9037Gj/x7vfU28D2TjDvIhBGmC0zOXXrVrIIRyfG43/465+ICfy5+dn5eP3qrTg7vRwjPPDhxx+LViBIDbi9ePVynDpyMN6+fC7uux+NhYl3B/m3r9+If/Nf/yBmgdHN7X2J8ZaAl7NacrSjGuQYltLQOzo2BvFz1FYb+MppaoCBchpLTWtQyxS/to6s1s8ySsDi3PrLPX0DiRCjrr0FDRj91sI5V5lr2Yl3vfO++O3f+c3YhnEZPtCkaXiuaBnmU29MHjwdh44eiQOTB2kX0B6JuPzGC6mqoMXA+/rcmykrSyMxG1rQqjCWfqTziA6gvubc0nKsVrJ4gCVC8x1d+Ea74fajt65fi1vnXwIOZWVoFEw3GnOQLE+7Sx+tgigE1j/WKqnVjWgqoJlFzeIOSTDTocRlAcV9AaUpSbiltZvEWSEiMQKC6MvglM8wX90xdgdE6fyXj22er/AmgYVRky/Gey2Oe/lkn/kdAUvCnQJQuDrAR/1nn2fgxgDL0aNHY8KVOygkrbdKtgKqOn/uAmNr1BmF1u74Yl1R1L29/WkVmdM8FvyrYpEbbisS0VZKoVCIYf4yLo8UKIGs3N718NFTIJM8/rOCUUo7CLoN56I7eWwu0NYKfQYtbEJnBWuvHKMH8EuhnYgun++OjeUrnNeO4mtMML7TaiyAg9WVYlL40to+iFx8drbsUUXmODj/Cm/gdskbTk8ZgW/taEqWVjdAuC2qcqyce/YZu7tNWPJ+7mft6LXEB6ZU1oDbxkXcc2ob/reUUn9XL9djlN797qfrZkPFtgEG/B8gXgVCNSDxXmgFwFxLPk4C8R48eRB4cjE+9n2fiA3MvhZBS7E4twgE6Y1+GjQAVFB7Pf/tF+Jd73kKRq7Fz/7K/43tawxrOqvd3IVd7bMOtJAxnTaSobbQVi7vc4maS6MMrVtT2dzO1dUikFSfx7xWGs4gmsBgdHOrWgTOtAEPNxisFZjlCNd3w/j4Evg8hyYOxQc+/M74mZ/7KTR6RG23GHfeM4EFb42HH/07cWTijsCAcJ/1uHr5jVhZmku7wJvEsL3nAACVUXBttAf2TbB1B+XQjja1ftLa0lrk23rTDot1nrnT2QzNmtJc7dXL52N9fRGNmRXyq+MvGqhKNaiSdRXmokVgiEYE2CQLmUMJVBj3X6ng2G0B/cuHsyxCQ69J9+H9X1zHJ9fUbhY2aTNYCmbxr8onS9QHBkLf/UUJ6cUYJKaSJ/ibrOHte/Ln9gOrCWUkwb59/v7UECYwIRkNQRJwrQzv92A6VBHuSG+MTRykvyYtILCcW4RfZq/dSss39aXdUdIySOYdqwQ7hsZ4HopbNMBfd1ew/QkZANN5eiZAKA5rNetv5vPtMXDkRAz0DuL6cR3PXwfpzM9NMS4LsVa6ETsIUjN90M/ZFQ11teOWlaNtWwy5F6OpoP9S1i/6Igqs8TYbH2iJ4qPriTZ+Z9orJ6e/jq/rz1UwKYurqQRvoOjpg2WRdemSooYOjfCY0WcDxSaZuCu+wUNRjjtMpk3cGbciis4DSidl3/B//+L/Xr/voXvjf/5H/wvaqxJ9A4MMLRdvwxA+zJA5LW6lgxvAkZ/6yb8fjzz9nvjMH/9RvPT8t/AHP5Lq0N55/GhszE7FMLh9eWUtjt5xKlY31+Kf/dt/F69fm2GQGuLMseOprtTyWiE1dn5+AYXhto0N4YL1Shl4VKvGRqGYCqkfPn5HFBhYK/k7nWDxdyGf1eutauEOAmqwReBzE/DXgInba0hUiWcJF8n8/d/30ZheuByvvPXl+NCHH0/TL9eurcQ3v3otHnnkO+IP/+D34+Chrvj4Dz6KP3MZi14FetXj/gffTTthkroJ5i3A/HbuvxVf+8ZXgYd78d73fhAICBRGgRm0Wliajysgj9LqUppiUOBScgFt0ZI3A80aHQhjnw448M1o+z4TyEBpR3oEeN8HTWVmfdGR9JfXXxy+90JeSa5u/+af5G/zpRlsCpjMJaTOfEn7xIkwUrJmXsPvinsKbKV78N6bca3X/MU5PhJh9EiP439ZBVEFSrbyPf/3vQKMMCXobRvgIXeN4MFpxsKA26FDR7IbdXQnK96AcGgMLlpQD+s2bmmasT6EbgGfoCX5vK5ucjdFiZL2cLYNCjPPNajn84zcNtU2EDYsPf3twR07cPAE1+U5F9cKHptnrBfnLkexMAe/cx/GSDdiqxEBBjFIr0oJS7lFHzA4qU881vEU3mZKCsWhQqENogSRhhBcJCN5vJ/ZcE11eDcH//BdmnJTmSUXhOvpdAuKzKFMSg7yuiuHStWotdDcMfNzvrsL9Ck/0v2rZ1+rD+KPfeEPfy+qG2vxhS98Oa4urUbLwAg31o9BcBECFya0NQI1nZ/kQRb5etfT70CbLceTjz4ah12veva16G2FkJzT0ppLAaJvv/ZW/PN//9tRwye0LpbmvoomtFbzvobXMmiBuzvaYgE47ZYla06ZoJXyDFaVQVWr8pFOWkGjyrmdCNmy4xVLy3MQPpvacHmWh1E+K9WbPnnX6TtibvXleOoDwPPtjfjSF8/H5z97KZp2e6OteQf/qxL/4Kc/EZXtKZijIy6+PRff/OZMfN/3/39QJg0ojmo8+5Wvpcj6O554jPPbGQiXnJXj0sXzQLIpBnsvZWxZC7rBbUoRSqOSzgmKUJKl5S+mNjGavCZqQaRhvkwouPC2gPjhv1lQ30Mpu5UOBzL7Xr4H7vFZWgqVnS/ePzxDod23igpQ+vL2kVmQ7FCBeK9kfeWiv3SkZ/HVvmA3pXP8fPtcf779Xua0f2lel3Zp1fxrMMrrDVJZTsmBE46nJBCsZpVnWGFiaNCkDRQYylJhcJHI1OULMTWNVcaCmaAiwnCX/158ZV0slZONEFHYnIQKeJN23ADvmmCxu+cKJAsXuNyzJfLwokk0Lc2d6fxb1y8DpZfgraVYmb/Bd45RjSGphztmmDBSQ+EIh7PIfkarpAh5sn02bVE6Onde1Ce9PUb2rwflbomdVqyxqbcMR/J72+GPlQJuDcagFf5w8UetnPn13p/bJZjd7UII3UguNJfBqH/Dr/3Mj9UH0Gzra/MxM3M9m2dsysfk4TuitaE7/uAP/zRW1AZtEIbOGKTpHxiPwpY7pFeBywgk+vZHfvgH4+6DY7EyfSXac0BWGrILLB4eHo9NoOIv/Otfj+deeT75FENDLv0LfC73smmOdayqcK4z1wGh2mJufi7TOmgoI44uUN6hE+VdtBdIwB0B2vBr1FyuNnFrEvoFQfbS/aWZi6KdY7P8Sxcw9sLlF+LE6ePxuc88i/WEURGcFoSlO7cT/89/+CUgMe5BxxDE6ovPf/5L8ft/8Kdo5d04ePhEfPhjH08LJTZKpXjtzdfx2WdjAIe5zR3RcRNcBN/YZFXDttT3NqEw7XdBhOjFgIj786jJ/efcqZoXuwHl4GPHH4rQpDTgGWP4nq/9n8TCF9o/0vQCjK21S+chhF4jzEoCeZtpvFCWVilk90uf/uLIgmrZkYRPAfefJ6dn3j5sgl8lIeGe6dmep7L0q+wa/9UMddohuVNF4jkKLMxdQygVWLcMEf5CBBhTgdqOFvyWMmOpjV8vgbbw/w4cPATT9mNBaTf3E5UtQPs3X3s1ctC2q6szavjKohX3RNZgGBwQ2ajEW5oMKgFTEQgtozS0zJJ1uLYKF2KtWInljUocmDgWhydPR665K2ol2lApxIsvfgsBXAEtmUTEGCtENWArg2SEeX9c9HtTEAoDU91CmFFMTjtJC6coFWZ9+lJ1E6vdCELrilx3N+e5uKQ5CazumZA5iwVUgdLZJu8aI/fEMvDqHDSjnSy+28Mm5fRH/+yn6yWI2Ns/HFNTM2l65j1PPhG7mOuOdoSw0S2Z6/HNF1+IP/7TL8StlUJ0DYyC3emNVoQxsMyH6V7VagEhaoiDY8PxN773e4HQbZFD8+Ux+2vrpfjCV74RJQj9pedfiIa2PD4ujI116uzORRFNanWOXTNm8HHVjqav9feZjklD8VUvXbvMwBhosY5P5r9ZPwu1wvcMLgKhr6sfp2JYW92Ip598koGvxh/98R/GHtrTfYjoFPcUWtXikScepu17cfWiOb8tCHwPz80yn8zHHhq5I5pQXFvb9Lu9N3JNbQwCcBDBTes0QSEGKIw4+z7bniPzW10EIP/6nQxvZNX9bjPZyvyk9O62UNmsrFaTkCxJ9F8cMoEvIXXmlyo4/r19PS9/M7ghvdLywvQc1cP/++G1+4f3UvmlzCeebRv2BdK/3j9rc7rpXxwJKvPSUiQfjd/Te77LlEHWvuzI5pD9fv+cBONh5KaUFMJ3MH8Sbn/brtGfamxCCqfWxkYmOIf71V1EkC0TvHLpYkzP3Ew5723AyWJxKynt/r7h2EtBo4zGPksXIEkc/VhdfStu3bgWdZRHzVpYCM8BfHH974fufjpefPmbPMN9mTpSnEQY6yzM3pY1s92JQ1FivLAaukOmpbqrZR43cA/3xwUjzrd3gtLcMtXklfwgkJ/xMGiXIHNzQ9R4jbT0JLopvM73ujNDsvy0ubC6nNKI3VRvaHgkJY+YUdaCy9XwuX/6M3UnjNV0DWgQpd3oTYe4HUba4aQWNGMODVGGYH108I3L1+L3Pvvncf7K1ZRj69GMMGbVBLgHBHMaYdtNqRDqv/bx74oxCPpf/vNvxx6/rW0WYgWr3KhTz/VrxSJ+bS+QZQPMn20I5iS08MipARnRrR96B/qBw/34yX34uSY3ON9YS4NmNNLtKy1nYhTVihH9wO/DBydi7uY1BuPlZG3xgKJY2Yx7HzgeI8PdWNHlqBbz4VLVzt56DI61RntHY4xbEqXz0ViYLaPQ1nlWgXZ0yInR0u4SPaETAmWfteJYW39zQN3G0gXwWkcFjgcnSJssL3ycGPu2sOwf8nfaWVGB4c9/Y3jZjS8clnT37Lf0Pp2XLrl9ZPdUFaQpJP7uIAy+y4TFEzOrmaBtutDPCm0Gy73ec70+HZyTCUB2nVbcQJXfea5RVq1aQhg2xvf8ltqQPqf/0vf233an5nIv77ffLscvQWuE2ci1ASo1n393ttdQtLu4W7hYQEoXLBw9dpLntMBPGA0tIe1fW1mKt8+/hQKoYfVU8iNpGiYlt2BA9Ld9tq7Fa9/4Q4S2HO1ozDIQ1+5bsMAVUM2dtRgbH4n7H7gHC/xCmsLRaOAwxy4wXx7u6u1JpZwUVBgjKtw7j4UxuJSNbxbVt39C3CPjE7GGkkA1ZX4tfK3fvtVYjx4stMbC6SFpYiKHVNJFzOXhMxRpS07LixKp1mJzbSN6OkCYf/5v/nl96ubNGDt4BO1SBwK2YnFbY6C3C79zPflq1quFimlKYbuGxWtsix06NIDz/PLZN+Kls2fj899+IdqAw7vtwtTOcC/RNM2DQHV1Zlt3mJdqZQ13Y9vaXI7eDneLa04T2k4AyBhVoIyT2EZd7YSQJCUmtDVHlUE5feqeePPN8/iXPUkbunB7Db+7v7+Xtt2eZ0MzCtuPHD4ap+48Fv/l934z+adadVzj+P7v/aHobHdeuBzXb1yMM/ecib/xo98R9fa1KJSLsduwFVu7jfG5T63ECsJbK22ifVFGey0xvTAfBw9NMJBgXHmQf2YzpTlYBtUgTJrOAlEo3M5NM47pvb/R+zRADmwS7NuHApaB6MTqiQH+8iEz7B8yxF8+lKn9w3snIUvv/Z90LCUrkFluIaVjeNu35pWElVOF3/qn7k3lPrD7hxBt/76+Gpuchvlvn2l6okM6br/f968V4v3D6Zv9T8bT/PUv7pOuUXhRHga6ENrMd86USSIinx1zs75suj5sETgzMXkYS+s2qdAYQTIzSYh789ULaVpui/tNHD4UfSNDoJ86sHMzrrzxhagUN/HfgblYWyP/G4VydPcOxPixXVy74ZiemkU58did1igWdNGQgxZzCZriqaefTjWYr1ldBgMk6sn19cTa4nKU3dEQeg8MD0W+pzuW19eiD6i8UYWXMGrKTie+rrMWexhO9f4Oisl0UDPuHBdprkA3IuTm3G9DTiPM5lsr/OC9aPj9X3qmbmHxZkz6y2ffigPDw2hBE9DxO9C+hw8fj0pbT3TRwOatzWgDu7vbO62LNaDCxmY5jhyYiN7OXFy/cj2ef+n1+P2vfSPKuXa0k/NnLrwfur3eksFocAngJoPAAAGXnPsSLshMjk8z58s45kFrDYwWOge3IzNBNKsQWvLVVDezsiwULkxV2O2wtXSzImB9yQ/RLz178WvRjQKZu16IAwPHogcfeGigM07fdVfMrM/FyupsLGwsRGsO4aJvGyiQpuiND77/b6dAXRNaXJiu6pu6eisOTUzQJnwUBl6tblCjjk+8i4JY5vyeCVc15WJjdSGaqmvR2YgWhimXVjZjY0Xfbot+AXvw26MZWAZqscrCdn0j2pt68P1BMfhak8eAiXB5gfu6m7pBPeFsejHwftZaNOGriU6Eclo3M7GSdVZ+mvIJmQjr+JgyiExwUHAU5mShOTFZ3NvX67d5sgJlME2B8V5CZhWU0ztKodcL7zIB9PxM+aRIN4cQPI0LXychp98q47+YVrp9ne93sEDp4ItstRN3g2b+re5hifa0xggtzJ9FaXntyBdbMDMWDripL9qG8Th0/FTkQHK1Dc7B7y1jFSuV3Zi6cRP+wq8sL8XijRfD0q/6yq5qsx0WmTt86FAU25ZTboHBpK1SDSvXA0xFwmwrbqFz/U899c5YQJGfP382Hnjg/jh/4ULM37hFW9sj1zWIQOty7mKd26IE73Q2bURam1xA+HG3zMTr7etkfMxpKCTX06iyGYUqrCzvHZ4y0Ak9rSbSgDuDiUipye3A8IbP/8b/WV8rFiI/Moxw7cRgrjN2sbhtLQ3g7J741d/8/XjkA98dH/zYd8duqRDXsbL/+bf+Uzx8z4moMUZPfOSHY+7W9TjS0xTX3j4fxZbB+PD3fCR+5Zd+IZ77/Bdh0MC33YkKwqpPaK6rTOcSNJPi3SXB6g7zEKKbz0LbZsY1g800VAsF87netAeBdBHE9auXUrheXunM6S9kEVxRgn9Nnhcu3QRRuAteY3s57rnrRLzwzTdiYdoynXvRhpCPo+kOHx7Pph4gy7UpUx07EgNUUHWPv+8DsexcNAOcKlWgfN4+ey4FLzThKRAFYd2esRWmRJKB2bPRCtSxOklpYyl21vHHmlytg1/n9APtA3qk6Qs6mKycLzRPKh5gXa4U1KlvRQl/rKmtMwolfkfQZXyFy2CYljoxOD9lPrDwVsvq9FRWFN3pmLn5pSTsaeoB2prJ4zy8c5AufxPqJsGlPSZTKMAK/tKGqKuF7xVIms93iXt5cmtrR0qEcY5apaG1E+2kOAWwM5V+oR1uHmb8wWvTDnvQVaE34ut8bkJVCSXhztgP++Pzuae0USmm87Gu5i2j7T2J/hqcy14iGJca7m2X01LCpdUl6NMC7+ajr+1w9A1jePrcA7kd67YbG2tzcevmeZRhJa5evYH7tQhcNXHDVUMtKbGms6eOb7kSFs+3TlZHvjO+57u+J805f/bZT3H+ZnzwQ++L06C6+flboLvj8ZWvfCle/tq1mDjm9CbIzX2lYisee8cT8Y2XXo2lxVsxMgaEpwsbBcvlNqcFEVZPaU9571ksYH+vLsfEUsDV8nZKb7V90lkaKT9dncDmz/2LX6qL4VfRXi1og+Ng80aYBp2W8iunlsHXR87Ei6+9mSKC7374wZi+fjOmLl+M+594Kq5VYGwGqrx4La2DvOvx98a58zA4/u5rz34l3v3ed8bxh++PQqUWLz//BpZsKT783d+VGvaTP/GTyUokCAnjrZaArDTSkiG1kvOTuya50BIO/g4ODsAkTTE3fSNbcQFEdrtLeUqmc6QttzM5OZlgz/Xr1xIEn126hpkoYIkbETJgdbtROy2APj3Cs62fCJLAl7C6heuXTXf85F/7SVyHCj5ud7jZsb7UpQtv4VbAQNsFGGYvQSvX4I5NHELjdqeqB253oUVbnL4cDYVbab1tE8LbiIXdaXSeUV/R6HGGFLKUv53kN7u/rsJraUBdid3ohrG7Yi+fbcItfFbJytep47zJUvUyIZOOMpk/u2XM4vxiEg6PzBqnC5WJLP9cYfA7Xi7vMxvMtpSgmwpS/zB7roLludB5z3I9/INvkvDyUvgvX76c5l2TH0w7VDAmpvib7Xbjb10Mg2r7yMGxVwHutVo2NZ+Q2P41ya8WjqH0s3lkXvYhRBbtceTIiSg2YeHq+oFzvFz6aBmaxiQcuaYR/FNoyWdakva9Km0uxaf/5Hci17wVB1DyG0DoVO8KEmQJM/Rpt5ba5pTPr/7ar8affeFP47/87u/EE088FsdP3BP//t/9u0RztyC1TcZoVFyNuHa57p5YLazFgaGu+J4P/5V49rmvx+omFpQxTIvtMYqmk1aRsZHRMdrbGMvTyyhX915qo1+BdaZNBm1Ruu40olGySquLUPzdAJ/0aTp8aPSZiUcejHp/TyzhuI8Oj8XNqzfRNnle1p1ai+Gxo9BkJy6+/EJ84JH7YxANYCWJhqZdfMnVtPHz/Q/eF1957gvxwfc9SmfcYAlmGOlHc2zEyMRolLdh5rkNDFBjfORjH4lDx47G177+jVjEEvSPj8ZKpRh5Om7Ay4ntTrSdvoWLpds7OtKcnhX1hM0KXmfeqhFqb6srKLgZrJNrhU8udHe3OdMQdxj45twuUKUdGA1UbUGzIbRdfcDbtgoWyKkeKw/i73c0R0dOv3Qn7rzzMdwHLAj+cZqAb25AIOYhqBCmnJYHbuLfdKBEcmhCM6TKaNLGDhrRgrbhHk2eh4/m4oJkeRtBFAFzowj1gNtocyPtFzU6D9yaIKe+nioLBVOzeF5PikzyH/1H4BlB9CWWSaWjxW5LcCotHId+vSiRJnzdymYxdhBC17I2c9+0az7M2cJLN2UXRqoD130ZZBs6MIrCEAlwXx7gFFjK+GIcsgCY//C9EgrI5rJVXL53gYIL1PPQxg3TrfnU4rW0WWWUJTEghFaBgAldYaWOcionxUF2W/FBa4wbjAsk7h8FEaFQ6yhN2ywiqyPwdZ5VZUz6hiZiePxwNORR9rg787NT3Az0xXnubZtmAfhn0XP3CHZO3QytWzevpOqabYyPCG0YJW8CkDyUllHyz9VP2yhDA6B/9Jk/AZHd4JlbsbyxGssza/H000/F0+96AuNwIe69/2T8vf/PX4+n3v0ANHRj7d5Uq+pvfPKjcfzwUDzx+APx/ve/L1599TPx8e95d5w+PR45kN+GVSs3d2JlfiO2UGZCY3dvFEU59dXNGJrDXNMwws+7GIoCvFbFL98roQxABE3v/NA7n/nsC9+Kt1c34tTpuxHU/lgpL8bo0CBauBJXpueiFQhyZepKPPb0+2OpNBXF+lxcXboa11fn49biSjz+1HuiiN/6xa8/GztYmdJOBR/ZJIprsd24EdOb09ExmI9Pf+oPgKJ3xIvnPxdXrr8WTz71YFy8eAEoesE5FIgLuWFOB6FaqySN5rLAIsRdXQKCovG7O7qiEYs5MjAeA/jUlqTJFh+4EMIqGi2cpxYD+taA5qP16B5pCncobM/XY2wS3x33xawXd3Rvx/LLXLm8EM5tSFoRcHxc2PTk8Ydjfd35X2EzDA2BXUywhR9bKy1FubAI/F9HWLsi1zfKPbG4NL+9xYXgnVFeK0QTbWhrxM+BqdW6wly1u4cKxAoiuyikOtLr/T3PZYMuyM8rSAhHBZ/WFVoyuoEy/VwXL7hqJk1TyeBYLv+aPbb/eWllLSXic0GKbO6otm+/3/NZanIYnC9RTK0w8ljS6tLSaLmKVMhjgQAtWVoxw71NdbWjNBGfkt9ASiWsXkN1BcWgglJJGMDTWmRTJuk7HtVEP1U8/lUR+2rVGjWj5Bhfl6QOokSagdsGoNoa2qCBVl7eYIz4zh32h4bHo6Obsax3orj20iKVplQP2TYh9Aqv2g6r22BcANjs6rLrVy9EqeBOCA0xPT2PILsJdoYq1Pz62WjM6MQfrbfsRd9oH/cwNbIhrQPe3l2JWfj63PnXYvTAILyyG6XqYgyMuOPHLO24GnccG0XZAInrm1jiXBQ3V6OjdyAWlgrx9RfOxxtnb6G8umK74tpwaFwH4cCDeYzG3l4V/iqFe4NVyvjsm5XIo7A62zGmoFX3y0bDhzWIG37l136qbjbIPfe+A620HB/95PfHp7/4h9GBxZxAY81O4w/3DMbi+lqMjOPMVy7B5OB5CF7bao2pW010yF3rT8YL33opllfOxfs/+B6NR3Q041t1oWUYVOdKCzDziRMnwPrVeOOVS7G05HYki/iJJbCx5UiyEiUJ8yerkkXdkj8FpOgdHE5plCZpuzN/PwTxHPArHS3DeDC8FTJcKABjWqn/n/yz/46xWMW3yJZROdmddkUoFNJcYbFcSkpjqL8PAuV4j4Vj8Nvz/fG7n5qP6Vu1NMeG0YReOWDzm3Hj+ivRXJ2NdrixVOW+Y6eiZ/w4TIzGFhLCnTJrFwJ/681no3NvOfJoWwVn25KdPENNr5Y1N9ukjVSmFRo1NeyixxBooGcbjFQNBrnrMFbddMsMNgnxEkzmAx+5F/+7fRhM8dCy3rh5g9+M3COw0FP29Ejzr+lDBpmdFXBXfnPC9fFSXnPiexTcrkEnr/fc7Lo9BFtomSC1q6oYs1nQ126RcU4KwTYqnEJEV+A43WP1Q3xy2pVgOodjaz8SJEehNjJ+BpZOPnA/GtCieVhRXltAYWcqGqGXWXc1BO/wsdPwZV/U4b2d2joG4EWeLZzn3gguDJoEIxXtQ+G0tHRGO58/9+n/wr02EcbWtDLHfqd+0FYF2L2Rhg93JKVnGqKw3qkkmDyt8y3yd3xiEOWBcVqeTWvRrdd15sx9UVmfjaGRCfg1Hy+8+nL09PXzjIiVpRouVWOq5eX0lsUe1zc2U6agedBdLmTQrUK5mQee0ny3HF/avpftf6wBseDf6sZKmu9NGwz8g7/9A88sLS4zcMcx41tRBf9XaiuxUboeDR2bsbG3Gd965dtx9z13Qm1ksl6AeCVe1vsZiJdfnol3vOMdUcDXmxybjIOTMG0n/ulwH77mdFybuZmqZ1g0a2pqLq7fmIvnv32WRiNcHa1x74PH413vezxNZ8zNrQHv0C7AT6v++XJZVioZQ0e6gM6mHFqiR7hspNCaWrOz8zYs+VImdjgfayBkt2El3vXeM1G0oj9mYnW5gIKaiZs3rsW1a5fi5q2ryb8rYOHngXzzy5tx5cZC/NlXvh3/9j/9YbR3jWGleD4aW2tlMbrCZil68HW6TVQxgbwhF63dQ9HWDbyHyEY9zaxxiaKrgjbNyYZu2y0dUWWQXIKo37bDYJknqzXcwwq5ewEiAgPSFZhEwdZVcfvTxk40OVYvC8whVAbrPEcJgC7JwikY6SWCgG49vTE9MxuF0iaKAYWAMnBDsInJyUTLpZVVScZL4UWJcM3A8HBSCHKRATppbfBHgdH/4gMsoHLDB+M5KtU9rKF7+SzPTqc6YgrPfornvgDbrjTdx98UdLstxGm66va5TlY1orS0+COTh9MKK5GB3+2iHLS6BrJsu9H5fixvA+f6/faW9dV0Z7JgWyoc73m8LNckTdzMTB5dWZqh3XXGaSdGEAI1jQJqxUuL5BlobK02x+rCGmhvLXPP+N7ZEeMT74bXXfe7ZCwBFLBT3k6VLWenZmNpez1uzKzHzBz8tLAZiwsbCGgluW/FAmOMO5Cn/wGaTC+pSf/deC9TZDZH2jhfbNAThAWT+Jvro81TNxAr6kmxgi/+4b+ru0D68OTBtFNCO9ZptTQfjV1b+AIrqTi31QXKXLir9EKYBSAsCgMGawI+nE0P7OsbSNZjbnYhJtBMw+6tQsddkqd21Rl34CoIqUkhNJGBaUzrcy2sXS1X4ud+7l8ifIOcn+Wf1rbxCYGitD29moC4XZ19STM5CW9worpVSJ28edVqHnsplc3FCmUYdWCoIX7hn/w4NAKSGP0tYbXR4BbVU9NW6c+33jwbLz7/RqyvlWkfsJfvqjBDbacp7n3ge2lHV/R0jTP47bDlLn7ORZ7LOaCEXYTOihsNtL0L/7uKBk8ZNBWsJhDHoIJ918pKbLOHmoG+Dpj+eZqSkXtkOPzjhrpugqtjOE81zDkyuhY3sNiZ5YMQnJ+W4zngfNRNkLZGmj3f+lsqkDfeeJ2u4znyvedqAQ1KuSBkc7OQCSRKwIhyV28fFmUyMbGZRHl8xWytb5bAsQ/15bBW3KI9aFXEZ9W/zTVsx9uvfjPqFVwIPtvGlANP43ZksnSdec809vbxF9aX+6X3uANuW7PTko+77n80KTxp43jswu/ZkkD7sItiGogDh47HNvzjrhDF1eWYYlyab0PyPehlMYQ8fvROSzeorSPtSXX25Wfj1vQlruG6LREJdOVQudjHtGoIJWcsg17HyOgQ/AmScxkhbdAqNuy2MG4VoLg7Ng6BBEu0i7668+CZYzGHbHT29kLfKm5VObaxynuVHXi+hlJuiDL3d5/rtMQVHi1igY0BqgiVnxaU9C7IQnSUAoI8s1gCmTrsoIj2jqweeDv83PTxj7zrmZtzU8DItQRxjP4Ojw7GEk79blM13rr4VoqMff7ZL8RmuYBP1RxXr+v0z8TIYCc+qCtDRqOvN4fVHU7+4JkzJ/AvWmNosB/SmMPLwOHDuiLHNbwKgdrDomJaPhnRcjYtWLhzZ68xANqgBgTD2k2uE61D8KyUidBGjVwqF+Fh7rtXY+CuI7i7ycF3KmlryzTJnhgY7Ip3Pf1ggDCw8p0pde61ty7GH3/uy/H5556PryK0V2/ORwX4rMmjVQgtlqW5Ox566P1xZOIRIHAPVqabge2CObD6WE+LDLTB1Gbj9MBIefxrgy8uQNAqSnjX6qqwhGXCTgXQifv0WUHjs0EhBchooov4G3iuz25u5Zm5vgTdG5s7oYHIQ25W0PU31aFaR/3QLELqQMsE+q4u/pBWaR0v9N2HqrZrGOuayuLwXiXp9zKukVWFPi2W4P7uNpjmWfWzFSKfy0hyWWw3ug1HY0JICtdepZjKCrXyHFejwaUpmaBWgWFxYVApKeDSmOAvTMkLCUAg9/gFJKECwdezKksf1rBrcAh/E+VM/1zkIhpJVhiBdCVWb+9gysgTCek7b6yto0xLtg46QFfpwflNJtJwji5Xa+NevP3G8wifJZnoF0rAJIjRkeHkaqRFFNDCGIg+suijwjhbSEE3zLHdBQVYMVWStOU7U46DheVcfJIppizhQ2YQhTTBuw30E+8zhnrhIdphBpYoxEUJpfVNflfBKx9O5UENEKK32ka5WDHV+E/6zPtsSjOSFdYwNvz2f/i5+vDYYLz07RdjBwHvyvfF4ROTsbB8NS7OXgT2TuErdiCQZ+LUyZMJbjjvlMNirpWwOLdTEV04vbDonGJb9HXmowdGMLyv9TFpQssgpHG0GPfU0FZ9E4hsOVUhjrWZfv7n/2VM3cRCbmOpW5ymoOFAbInnPFfauAyNlbJwIFa5UuAz/iuEHhs7yDMhGJ6S20meODVMX9qxNO7dU033t6qk0AtZT75dAwPpM0xccIWPdYi9vr2pM/Y2myEUfjvPNN83j9ZTwd28dh3ma48H3v2+aO7o471JJWhnDRkvqx64t5J9TNUSYNIs7TQTwCRI/POeMozfquQYKX7lHTRL0zvQaz/H1W1o9o/MWnlpdmVaRqgl5/tEV4SqHU3+7ee/ibV3Kw8Zop4Qy2OPPx4Xzp9PEUyVp/TX53VPKl0QmUPNbuL///+R2s2rJoTlTOdhEfFYX1mIXdCKn3e2LAIH3Bdt8Dz76FI/+7Fb30r0SBUyfBL9kyUMam3Tzu3Gtjh4/HQMjB1K875JYfB7s0E0hJQOcllDjE8ejVx3P+eIYLZBXZfSDoUqaWmC7qBVjdGJFa+j/IT+uYZqVBevxHZ1JWbmb4Iqt9LKNlGnh7MStkXhb95cjR/65CfjW9DPVTwjY6Pcr574/tz8HEJdhXb6zCZ5qKTdcR+UghAaq6jghuVQPhbQN1e5lXNyMMcaz8ojxIZk0njgom5iebd34RMFlf6qnCwkkaYSE30y1Oo8fYcLMaCfbXXJY8NP/eyH6u97z3tj9uqt2Fx2RUMnVnc2Rie74uuvfTtNfzjF0I6Gd3K/tL4RAwODcfjYwSiUN+PQwcNY3T60004MDQzH22+/jVbqiVHni3m4GSOa/RvXb6QJaLyLuHL9coyNjIe71xsSr7jEr7Mb7YVf0dYZ//43Ps+YmX3iXOgeWgjBRrtZ3dGphs7OrnTfvTrQpLQBUxZiZMhtFfU3ZbqWyGO5xibwQVvWow5x1W6aJgdIKJfyc4F7jQ0VXnkYCjYE+qhwzJneLu9Ee6UvnW+gwFRKgxlu7m1QpxWreOi+R6J38iTQsTPWFhcgOC4Bz9oET07gmxiYkvAqrbRixJB/snaZ8KX0OBSIwiJzo8OTgvK3pOgUBrU4ba1bWvT2IQRWiOyTAtOCAIpgDM5oTZQLrcmLL7zA7wgVQqqA+PzHHn8snn/+haT9vUfmR9eBzBO4QytxDFitxHjP/SMTWtmXf9IRhXf7F66H2XQFsFbbIKR6A9DS9iNkjn9KtEifeXFZmrtHIPglfZmtBUbgQHc7XLPHc10T66xDI6jKNcBG3PcQAu+hIh09kAXwdrCsjU3bcfnts4wXkJ1xUkHW0cY+IQ/P7DZ1QBMg/vy1uP7m16K3EwHb24qRAyeT6zCJq3Dp0iXGYAsrm+Lo0YwgJX5h/FrgfxequEm66a3rtQ3G33rWKuHMCja1oGyb9qKwadoinKuhgo/c23p+eT7tYbVThl+hdZHnqLo6O7oxXi1RKmzGGrzGw+ARk3NET//N5dK4qOz4GgRsOR2ewHgq7A1/5+9/qF6E6WtYrCp+bbUEtK01psiqK3AqOOEygpUYLTBuhYumlq04fexQ3HnqVPKPhFrCLrN6ZM69Wh1H39U5vNc/RBgGhwbTYnXv5XuTIISrlj8poOmqtWLSgnvbLfFb//7PY3mZweO+NWCKEEgNZ8aPDKhv4IS+TG+Cw8YqWheL09zYFWOTgwkWbuOz3nXPHVHZnUcpWA8IoWFw9cWKKAunWoTAiZnQ6Po9SXNCMP1tfZWdaUvRCrc3UxaVwuaAS+TWnpE4ev8TsVSoxOrKUtRK6+kZCvh2BaWCojMRxdIuCrQWyMT4ZnwvGTeDdjKj01BmKLWjcLqBgY1c15FcBpnYtmhFnBXWV/N3p15cAJ58ZgSikYF2cP2f9DV7rQu/6tvf+hbPMLUxExD9xYcefhgf//nsmcnyNiRreOLUaWB6R2JImVU/ef9QsfzlQ8baP3xuevb/y5Gu84Z/6cjakn2Xrr392RfkSO3hg+/+4hDlHTp4iHEogUhMoEHJ0u+k4GBuFaBLP1984RtYM5fQocAZ12jIpYR+QcTlN74RtdVbXAPNEJrGxkqWhEJfk2ugleex8touciCPydcpgUeLiODZLKeyWrF8EC/Nh8szIqstZzvgr8YdYD6w4cjkCC23FpflfVTCldjEzdKlO3l0EtnaiBJ0XwGxNu7lU9+y5JZ9umfuTIL+HPZ1n277R8N//xM/UG+s14C/lptx39wsQ0afanx8AMZc5jZuKwE0xOptVjejd6AjFZ1rRRW6jb9QdXVtEZPujuTdcebUXfi83E8m4rzMP2uKudk5nPWuqKSIsCVkynSmkvxsd2MrA0MG+8bi2rX5+L/++R9D465o73IezcR61zfW06IHCa0f5GoNFcZWBX9HSwrs0heS+cv4Yd29XTEyPhjFygptr0apso6FaEiQw+iqY7+LQKWoKX2zFpX85l8Qe7RslKMDS1alXa5jtmC81UbW8XVac8PRf2gyZY65ZWRKnEAw3WmikXtJaK2d1pfHJBisEtCHdyAyZuAcfvev/qViLZ0cQD87DrYN9uA7fud7dzF0CkcrYU0tfX07kuA19/HePk+BNGJscXuzhfS1tcr6wmruFMFvztai+l5psFawY2VaZVtHf7pPitqrJDiye9teFR3WUgHxG070s8/UcnqkPvGdvydflVfN8/ledyVDQkpLdq5rwlUKPsM2eG1yF/i8vFeOg2MTuGN9qDCj3wpOhqKTH81TDCZxWbzxxmvQKd0WV6Ml2oHNrS3FuHrxC1E3X3kvF3n6296+GQcPHY6bczMput+Eot0A7ia/EmGTZt7FZBP/ajRs1+4u39sHBc3fb9PEGuCFZvimAUPX1Rt/55N/I44dmIjP/skfxPrqUpTXt2J5bSn2WuEVIPZiYQMFAG8xfjvbVe6PEHOt+dXSyhiJuzvomyfBlV7wQYptSBva0PA//NwPpqLr+5pZBhOWGiV2rWMVjVDCrO+iAZxL7eqxMHULMAfIAiEKBTeJ2sPy9kX/IHgeptooFbA2LSmDRXi7sLAAnLV4G7CXZwz29vOMfBJahX98fAxBL8bb568Cga7F1K2FWFrK0aHW2AHWtqBJATAQD0aDgHZGxrY7FvRysKyYv4MQ9fa4IXWJga3BjK3Ao97YaymnCLI7+G9x3S4+qpHs5JNCuLRSw+tpW5sLunlaM5zRvFZOvot7vMrkOVDHamE9TbnsYeX7GBz9PxdTpOeredHIjcBvFxrYQK26/optTou0NRn8kCAR38kQXJoGRLdOQc1K5mTTMwoxp9E+gWD2N0UlaU+6bxJ0GJiT9l8Kg/dNkV6FGEZQYFODJBp3EopvM6YiD4VXBNWJRdHFycPIDbvlJGAGD6UT7JKES+VS5R5aBZ6UrPT+kbW14y9QgchBheH0i4pmG6Vmn1KwjnaqmHQLfH4bqCNZHdpurSYDOC4uEb1sr1xLaZ412taP8re21S4oxxmQoeEjsak7B8I5CnrYhnYNCAU3S1awDcg90r8d3/WRe6ONew+AjEwGmZmdime/+mzMLy7FFuguYRcVjKmqoDbpYnvkCdspPSXeLobEcbQk0iBo88DoWOLBtDkeY7JThVK1hrh1GSuP8/33fuRHkJWt6BztS7x+8cr5FA/p7ull7FriM5/50/jG+QuxMLeEu2X+v2OukEoKjJxwWv+XQ1pKY1MnU2Dx3/5//2HdKYwKFtCwdwGNoJR7weD4UHT0uBs8vhQEWV5aiqGhgaRx+B83cxqpI3ohiJsvl7CAlo51RwFXZLifr1tb6BM7xC42MBTvxLSlYy0wlxaXMxBGjp0uaMtDlKH++F9+5jd4HoKAgCc/Et/AigQqAKddfL++vp6se7JMDIx1gPp51lBfL0y3DYGxdjXOqaOEGGjD/0aI29qddmlK2s5BTlMpMJxJ4inZg4HLwWC9KKg2iLkF08hs7UD1RRdHA6Xqje3RjfDu0tdGYJfIAf1iPCW62rqQj3rmlyOUMmdmTfR3tXpYaJ7jIYMojDLGbUCdaOJ1CmGazoE0wjmvN7jk5yRIt+9pGV0Pz5U2nJw+82M0I+ye530VfA8Visq04rkcPiehhP3rOAz7JWVAW5KSS+dyD57XBEPzNjGZViJ94FCgTTMVBTje+/ezTSaj2PRWlLooQGbP+u7cPPekfykFk7boFjimKgDdmFb8aSuR5qBb2qMIPpIn9AG72/LWTkShNMXg6MGoomx2cYmcl29qyEfjVjF+4LufiPc/eUdaimdgqbqzEovLxXjrrTftEWiqkIxWYXM9bQQAVklVJ1U+9tcIvVvSTt2ajiYE3ULsjz76KChxIM0dlzaLceTwYa5ZjfnZJVzGftDnvfH8t74df/a5zyb+mqO/991/T2xuZAUSRU+16k5cOHcxzi66ZWcFnoAOfJ9cIxSBey934+NLE2mo4nQsRQGJU378J7+3fmBk7LZPmflLWi63gRgYRghaGtOu627XsFUGHi+sIyS56OnNI+S1mJubBxqbuN+Kn9XD9fiKfD88PpSY1nnF2bm5tK+NQutypgH3GTL1hAFyuZqa1Lo8jBNwFJ8zH/F7v/vN+MLnLyIMLZHv6khTQ+7N6mEHNoE4KgO1usEgC59vrBfizIk74v677wAOF+Pa5XMp1XC7pRNrgOLYKTGouwkamV3l1iN1fpfFtrDMqEoYzAl7NCCM1lNrSsJbY9C1EJ093UnbW2HfZV9lnhkmk+A7m4mXfB77gc9vAElhchCS4NA5BU8G1v9VIFSAKSML2jFCYSVBhd9nyfhq130/SFTh4AnXEpyEObUA/ATTZ9NBGezken5Pg6v6Vnf/hVB4DUzg/WBKrb3tEw1I030h9NpWPqelg9zQ64wvOF5JqRhy4fskyLetaCZs9F9rflt4fab39TnmSe/iA9rPNH/M7/KMdFKhF3DLkr+PdXFhgkXJLVJowsVAAxATK7ZdqgGDQUIgpQOTh+Cr+ahAcwNUvQND0c1LMLsnHe0z6KgrQGC7s9HduIX/2A7cdqlld9ThZytNWv+spwuGg2ctqL+yuhi3lkv4tiACxs/2S2fjLfrbpZKKEsuIgXOVmWsANFhu92I6bArgVXdTqVuzoHI59+laifm1fNycuhE1EY30RjYKbhHi9ESr/BXIjjW9VICOcy3yHe1pj2YFV1dDBSudnVpMPPLvfvPH4BfnSM2kxcpUgGWWoiltxblrl8N9X5wKMaOksyMXd505iUBOYvqBOWgoQ+EywP5E99rqalpEoI6fm5tNzOLqJB3yudnZWKSD6wiwCtsI9mB/X5w4dhSLPkij7GxbPPuVr8eFCwtRLDCQLSZ6dyYr6z5AMmgnRBaerwPZZQwJ5rxuCa12eGI0ckBXO7zCs5wfrpjIMdoGnF+NnnxPVpybQTW7qCFMzECIYCB9PZmJr7GC9ciVt6Iv1xdbGxUYE4FpRxsG0LelGWbsScEp26MllYHTpsscJhWkuWoHmIHK/FcUgr9jJpLg+JD0e2Zh/GvFBB6b3AlpuW+FtMwqz33LZN98noOplc6EViFzpZTZVNkO8ipjDwVOS6fAKRy+99Wcs8TpbasLTyo8WkD9abdF3ffXZWDhtM/wOj9nQnlbOD1H5cGzG7DG+23PgpnZ7y4NRKMmgTd+YHBSZWTRAmFkC+1SASmwRnDlKe9jkLBt1QUpkitrq4ffy8BNuHhuir4Kf1RRHuZ9q5BpBv1riUPjo9ELT9VR3PmORtBGkSHYSdOfKQovHsOFkPcM9pnznjZLo9XJ3+U/q5QanzEXwWWp7g1tNNx1xbXKdpSBuxvrpeQumIllW4Xb9V3plGf8UUq77bgAuVjb2ExVZFyMYHzEZIsuPLVk+CqOkftcFUAVWaXNbEsU+bszuVUuPZXWU1NT0fAj//3TdTNr3BFwfX01Dh85GGvrK/HWm2/EXXfeFeNYZRsiR4+NjcXm5kYi8ItvXIm3LtxIhFaDOlgyksR98N4T8d53P4b2sBxrtjeLhNf33Vgvxtw0+L5QgpE6EPYi1+fQXNsQBgvuFhHcY252My5fnMdKMmiIWldHN50cRIttwCRGUHeTdhaSyAR5Bq0KzBjpRzj5bnWjiC+EZeJebe270TIIbANKVxBE6/+ArPDBzEM27TALqMjw1rVSGNvRbqb5uJ1GbKOk0Ig1mHXbgQalyEJq5H1/UksINydm3UMS9EUTJESwFF4F1ki3CQmZNRVGZv6Uz5PGJv4bZVbQkbfEBPYvWbS9piTUMtM+Ays8CpppgmfuPJPaI8Orpc3dVmi9iUEf6e9Un8rJ5+qrbu3IgFpthRR/n3GSaXlEhgZ8Fv3Q6iZoy3vH2Weo/VNf+d7Kh2l7l9uKQKZzjpdHpOorQl9nB8z9FtV5nS/bsR/HOHRgBGHH2tIHeWb/PJFJHh6zvd7DxSoGKoXx+ZyruVrgwWpcvzmDv6sCZLzzJlrQExDiKH5mqzXId8q4Y73Q1i1tEPxdYDvCaV8lp8jNuWSVrbWg5Tpdn8yFyWiUFDC0lO/S3G57Dug8yDjQh8Y2XLRygtsqrTSbUBd2o4gBMH3dCD19M5WVR6TgoJuHJfhV2cry0HmOswTS0ukt9/iqNaIYgOaiEZ+try1vaiQb3v/x99SFEuI1GUmCykyOnBsSm4ZoFlPaOhNCN+DrOQ1Tt84tzG9Qw7Qyr9EiaCVOHBmOR+89FfnOjjh27HiaXkl+nQyEX726sBLlag2NuYaAARl4vBssldBuEsw543Kpge9gdgbAynsucyuh3XrxPUzQUOBcFJ2qDej7wCQT4yPAjmpcm5qBodti06wrrFlnDpjcjp/QAuQAprgPcMFNp+mDu5xnVsu8Wxef61cyWPSfbxhMmKEt292gAhMJGTPmFakoQAgghLXMTpJo2t/alimxfVrqYwp3vGPDTjY9peBJU4vcy0BGjd1WUgExaqsi8QeDUmbjtAHNvYfCo1D6u0yeEukPOI1ixhlCmp5lJFjsk0W5PTI2zQ7Py4QaLQ5ziqguv30Bi12KPqxLysrin8IjGrEPCrHjZy8UHJlaZs7aD1W4Zpv3zTmncrJ2pFRDn8fLKZM2FGz2aKjL7UQzae6f+1iMXXrJ4Fp378dt0/P7RC98SPCUz7bZc/xcgDdW1xRuhIL2NrbuourdRqUaXc35aMHqbrtw2ZVLWLFOLJ2plvKjllahTGtlZXkpB90a9qA145ihMGEy1yPYKurtbdGRwTsgPH3CO2Xc3HEEyuxupbF1zFxC6oxLHTfCHTObc1tputGFNaKc8qYFHp1BMaLemOiwivF0lZm0KW+VksKHFTBKui88FnqZeWV6rzzY8NSHn0T5ZitPTIZ2sB2EZEkt+YElNFE6+bJma8F0WqHGZjtQBYrkscRZQIJLEvEddIWhAgQ3oiYjuJDeLU62apsQytS0PJCpjYFD48P8aiQnts1xbgFquPFXtbSH4Fkp0u1D6WhDLdzuc7PoZsvOrS6bSxXFSjG6hobTYCuAajTbqV+L7Y/2bgaoTXgM0Md6mYEsT6dcYxjY8jdGp5OlxLes78hujWFlQKdKZFK1oQIhNJI2jqfWTGbUNRCOZgK3D2tlWASXZyhMVvE3fTP2oDHMJ4MnWaedttX0v2jsSInwVvJHdLC2Qu7MfwRXJmZXG+9iMducF0Z7DwwOAQWzuW/bKcMla4bA2UzHU01vZpxM4pI9n+/yQksUWY9qa3sjLl05y/i7T6xrR3FN2oaTgrE/3jftUkczRkehMzSXm3yWzG5/9e/TvDRKRu6zf61YWnVIsrQwXKW6ls7RqrhYQoMh4kjKzYqcfPa+xgbsjxTS6rcHvqSKjw4Z3+hDYRU2LLrPzfFD6zwHVuMcrkBQt7nXFq+eVhRMjXtBL0usmlvguuoUN8D9yabtHKekflIANSE5BDIxEy/HjkFKStpP0lC6JhZIATsj9ipLoG/drMBWeBik2Nkfyxin9Y1S2kurhgC6HW0fSkoXU4Onwk3xjK1syxcPaaWA6xLYuJpFGeAhZSQpNd6r3FMCzND4aL2hzc7h7yqgEAd1lW7qhlJO7Zw8eSolZxerq2li2jD32tpiYvI6PpyRs1ISSgtnD8XP/uw/jOUb6/Ev/s2/jnq7g78eOxWnCcxFpbFqWCO9DJZVK3Jo69N3noo33nojnVPlt5WVtXTfbn1rGK4feFLGMvcNd6EIumL6yoU4dfIIMGU+mloGYm5xIc6cGI08iGehsByLGwjvtjlL3fHUox+M/+uXfz7+x594Jo7dfzh+9Id/OH7hf/0VBmsi/v5P/CACiuDApB5u3/nr/+I/x//2f/wkAyaDMyr89MILL6Spi5GR0RSgc9CTNeKvC+cdxNdfeTY+86e/HteuzqFBGWoYdnXVUicon87h+Ec/97/Fr//rfxoz829Hd0c9Tp3qi5szUwxIa0z2dcbQwD3xhS//eRw62R01YO/6RnvMLs/GsZMn4sLFyzEM7KtVDaI0xM25QpQ2eY8a7+sVnjmNAHOXQTlwklU58+2bMdSfVw1EpbAd565sxE7TFgilI+65uydWb81zz4djav58bDUU4/FH7o4//tzbWKzWODqWj7nlndgoNYKOyiCh3ujqi2hvbojjRw9Hf+9QPP7EA/Hcsy/Gv/61X4+3Xj0Xn/2TL8dXX/xqbNbwj9vLMXMT5VrvglAGMYGrTQZfVFnbKZhTrSgBCEqjcPI2BEdh1KGdWUsdebPFWkB+MGppK7aBvwpKT4dLARuip703fvRv/VgM9PfG9/zVj8Zv/9bvxKc//ZlUX+rlV78YP/ajP4XyH4kf/7GfipXiVBJWc+t7e7sR3aXoyw8xfJtxY3oVuN3OmOzGE48+FM997U2emU/TVK74+T//j3+aosnXrrwcZ8++gKA1xfVr12J0YjCuXL6e3MGj0OSdjz0YMzNX49b1qRgbb43NykJM3Vrh91JMHDoSZ89fi0KxHgcP4QJ24VrhCt24uR5Lm62xsOQ8cuCmHoq5uTmUQzY1t7WDIqT/rq6ycov13EQhTT1DPc+YAZVFIbNkhTpm2lUVu1pftOMKQhpNdBrtJFQslWrJly0DIfv6umJoqA9/AuKikZaXV1OWzlc//Tmsgdq0NdwKJY+zrZVqajGgokbFv8Q6MAIw2lYsLi2kKSXxvtMASYyQmVRWldcdd5ymc1Ox14ZWrRfjjpOT8cijZ2CABoh5GcYwOLIJS1SjjAUt7jQDibkWjZtv6U4F5Ts7huJ9H353rPGsP/mTz8bU9GZ89/e8PzGM2lYJnb4+HUvzm/HwO87wMftOTXflyuX4yle+EheAln/8x59KMMZofEe+LaZnp+Nnf+bn49q1czR4NWWW6YOnnQEHRnEbTqJg1uIb3/gGA4G/DmMfnURwZmaBw9A0j5Zu7YgXX3g7rUW++55DIIJCFNZ36cNeKrd7ZOhgrBTmU/azpU+rfN/aYvDOOl8u6uhl0AejH8g7jVDvNOYY5EpyPQobFuwz+hzxwGOH6VI9VqbW4sx9J+LsuVfjIx99IG5dno2R8RzQri+qm+vx6EMHooA7c3Mqm3YqF10eyFg1reFvbcWTD90dzz/3+9Ha0YjvdT4uXfhazNx6I+Y3rsZO8xooqD3WFrHUu63hTvDNzbu4TviJra6LFo3ATyCNbSxnM8pAlCBakNauxU3+JLTQB13d3IiDB8ajCKQX2PSOdkStrt8qumuM//pfPxef+5Nvxde/+eVobi9y/UbcmmW8vvyV+LM/+1LcvDETWy3Oy9fDXfM3yptx/733xvd94mkUcXe8dfZqfP8PfF+88tKrMT9nKmMHvqvrdPPR05uLv/p9H0c5DEZppRBz81Px9pWL8djTT0cd+Xjl9a/HkaMH4IP+eN/7PhKf+7PfjWs3LuHulbF/ubh4aRoobLygPW7MrMQairAVdJN8+g0DkQ2xvKKbCExHwVvRQ1SVa+9AEYOWGCtlRSOmsTNCrcFoyve1P9OmP6m1VWMjsHvAYQ1QggFiLQ/3qzV3sw2cDSPVtrJpihasJXoSrelve0AAGKqtJdaB0t19rqBwMGR+5/O0Utk8byrjwgef0waMcfdxq15sbqyJTnjRKbSqzntnT56BuEGH0To+F0UgxH3ssUfjjz/1FfwalAm+hgukT50+FlsFYCOWaRctX4EPjh6cjPvPnIi50lz89h/8dnz205+PSzcuxuZeFQv5Z3FwsA8hvgQ/w9DTxSjAYPc9fByhaIgbV27EN577c6zkOTRsV5w//0pKZH/rzavxPd/zMWDm+bj49pV4/qU/i/XidFy9PhsHRyfxyQdACCik5cW4iQZeh/kKoJJKtRi7xU3afiDmVxcSUpmfLcXy9EpMHhmBGfHRoPGVa4tR2i5isc1Waol6oQyTumSvC8WJH1bpjPWl1Rgd64zOrg60OvdZWkfYSnHs1ECcuKM7ZqZncTNQmNBlasoprlxcvcR3XYOxWqzEtUtrMTZ8Z6xt3kxwsozvf/7tmaitBVahJRUCv3FjC6FHoTfnorO7OVpQMu3Ot7ZUsEL5GB3awteci9cuvBbVlmocOtAUH/gr98Q3v/oayr0PRVWN7/8EPumMG52BCkAL5gSbHijkbOazAmyqqfAlReetDMnHGrxUK9NXrJT8trdVjbtPn4qZ65diZGAolW5948LbiU7LpZnoGUS5tFfi1sx09A62xp2nD8X1m1fxh3VfFJ5acj+EvB986qlYXJyOT3/qCzx1Jy5efCulLZbgl97+9vjge5+Msb58TI60oegLWOHXo3+8Kw4MD8XB8bH49re/Gasrs/DhbqCnY3qqGk3V7hg/2B0vvfhWzKL8R/tH0hTrNry8OL8e3fjdCvT2XlusI8wuaCjiFppDb0ZjbcvAXCVFnNO+SBCoipHUxWnYzSyvhkT/p6mlreOZLbC4mxy1u7IHTW5oUD/FC33pw3RhWVuxLloh55/cKyZF3QwSAaetDeRNG6MtTQtNHmmBoXJYBSDXNFok7R+kL2aaH74oHUjVIBH+NLXAPfQl1b76ScJl5/UM13tdR4c+CJ2s7AKttaAbwOlNLFmZ92rvdoQf/w6N7G54wnGTGbbqzTB/IT7xXd8RX/ryF2N6/iqE6YKw02ivWjxw75F48pFD8anP/25cvTIbn//Ct+Pg4dNx/4MnYnZmLv7oj/5zfPPbz8XUHJr24tswdzmuo3XXNyvxqc9+Kb75wmtx69abCMxSbJZWENielKwyNHIAht5IO6k3AAVNz9wouUbXxQUwIc++eWM2xvFTV2dAEPeOxAkEYWx0MF47Nxs9zfkYGR5PtDp+7HCU19exxi1Y+aGYmVqPZXwn60VNTIynvq4tgzUqCAH0dEJfP954RRfCNjw4EguzGzF58hD0qsXsLJa4Arze7Y3pWxuR626JuYVC5Ns6Ub4daSXU4SOH44VXpqNUsIKmwRKDTqUY6lXJwlDVlRgec2rmFiyzE7NztqchhnElvvr1t/DRR2N+xtVeW3H3g51x69pWFEruIdaEH2jUHfcMvtK/1GXKfD+EtgHYDLjXp1Sw5akmd+qAJy15Mz+3RL9AEQXLBu+kRKFSdZ3f8VkbyzF5qBfjsRZrG5dBjsW4cdUEi04YH97khlbg0GAc6O2Blt3x8utvRlN7J+4MhgvWmzg8gVLZjA5pC91eeOGleAVEd31uMb727Bfj3PnzINBleAd0Nn0WRZqj77OxuFCJL371pbh082zaEGBtvRiTGITRkd60oV4PKLQttxdTJmEAf8u1VhAicrAOKgUGG6TUiKV0T2TBKDpd5zPuAYKaUDD/IE6Sh6aWltZn3B7fwIEBCQ2sAumhSc6EF82I5Wxqhxv4fQftZ21Za/66qN1kC8P2qWSHdXgYgCbg1NLiKlp/gfsoUNk9DUZk841aU2ESA4bznRIWeL4DcOzocSyIFfQYYBqUNpo2EtiQheCtWO9i/7cvXQMKco3RO+5YKZXwvctGZaK/vy8WVRgIrzs2vPXmt0ENCPX6StrPV23dgtV4+L6T8Y5H7ojPffHTcWN2Bkg8D+wcjXe9+4G4ePnNOHfpa0D+NTRkGf9kF4WzjWUtAMf2gEDzsbQ2A1RcZOCBcdDINZ4mDJy644F4/KGn49lnvxL5jjaUwdFYRNj0sUzFnLpZAB6Px0MPHUbBVLDmebT2HEoH4cbcHBgfipdfeRty5+Pb37oap+6eQEHgj91cgxaNWNXRqJS3oXEhKsWG2ABWu1TS0j+MK22yikV7oolVHR4D+p89dz3aO7ZiHORgVL6907x0EyAMHLXFNta6a7AzBnhdvLAWBXzQDWBcR2cu3fPg5GAcP7gdfSCgNehx89Yaz8cdGAZVgXh6O0bj4rW1uHaxFmWs604VsazBHyj6tdXG6O5vQqBWsKgtMCl+f08H1s3oMj4xn1U67lVk1pnMqfEQOsuDWVKCrIvH3mB+NfyEsJvbLY/oum3v6IsjVPDJ6FBHDPSgoLGErr9NyxXha3m7EQnZYNyiuRoHjxxlbDfjBz/5kbQj5KOP3xsP3HM6tiuukW2O03eciKs3rwOlP46ivRJ5XLlzb7+GnBRidNxtO/MI8krcuL4cG1vw38atmJjsj5WF2RjuA+3Af2+dvYXQNkHXRpRvPm7OrNEf6LMDqqnY/p3og1+rIAMVZAq80VPEQxvGO97znX9NA5UuTb09nc+kjA4PzkoLlxF1f/Qw0qWwYalheFe0tMUKAum0wNjYaNIAWkwjzO4hY1VFd++rVVyK1pU92CVh3E+BTT40RNQPdqDSXBWCnUVp8XtbG7Ckqwnfm7WUCA2cUqMYyUaWkUt9ASB1uhcPQJumCXIgeXNLD/B4i7ag7Ytobtpegf2rO2jhKv5lcRsr7LLELQgrnMrF22++FbcWgLJAso3SVqxvVCMHg+/uFoCM/cCiF2mf27B0xshYX9x95hhWfgELV+CZWFAUh6ukpJNzeEY7P/XHX4lnv/QtBgEmLlbjwqWbKCaDK7XocKqiVox3PHlvLK9fgPmL+OJb0T/ZG3fceTr2Nvfi4o1prHpzzAHTKlsdcX16Oer0twZtjcyuF9bpdwe06KAvGyg3xg0/zmw4fUhfpiXWKo1YmTwKYQ7tn492BNR9hFtbduLQ4S6EfzXuuQuLXlyPu+86FjOrNxizLaxlR7SDTNaXK9C2LWoI4TY0/PB7TuCTLdG2raju0g+YdWi0jXPQivWlKDGOGyvNuDyZoGkDylxbxG144LHxKEP3vr4DwH3nnk1AcEFHnefDdXuZ8bBMqz77flaZCzA0Pwovn9L7NO0F/+gjckmK2rcaODsxGbduzkUVi+xeV5XNLhkUTw54ydXOi3qH0WM9cfTUgXj15dfj3jN3x3d9xwfS4v01eG+gYyAJzxDK8+CBg6CZDZTnN1HYSzG7vET7tqO/qx6D+PEzoDKDgfNzxRgcz8c99xwGSueiF6HXPze499a5FVzK3RjHjdgu12Jqdg2Bx2c2oxAl3dWdJaOYBKVi6ujoSpH1NNtgv0EWVlh1jXxaCqoS6h/qe0a/Y9epHHpkjdkaA67YmjjgIRSSMYTHlQ20AkR3fSYgN7pTfeSWlOqoZdzedV8VBLQj26mvtInQgunNEtpr3MEHMR3QJXtOFJnP2oIA0IGGnWS9rUfrNpy2oIQvZPzKao4KcC26aJP6BT+lnetda2t4XxzhjAqoIZUerePoI+B7EFiF0IPf+Mh9QKDV5WhDWJcXr0YLzDg40RS9bd3x4usX8D3R7ljCwlqJZ1ZTAbp8T2u8feF6LOGfbBQ30koqS/0Uaddm0cXs9He7OQ4d72WAGMAdJ/n3op12VYv4Mru12G5BeHBBqtDwkScnYjCPkOFbf/y7HkNxNMTzL7wV7X3NMQ4TjHVihfCJzBA7+yqwu2eIR5g5louNGgCyshwH+rB8Jw9jvQv4SLgqKKvGlr3oH+yCjkvxvr8yEnM3N1EQ/Qib64V5Nlarq7c/inuraSppc3U9nni0N0pA1pamobh+FbdloxLvwO9u2C3G6OAdcWvWqougmVpH8kej3pHQUN/BDfzGZfzbgejtqkR3Zw0o3hUjQ1q5hnjw5PEYHa7HzMJ6rJdQ3mbi7VVSRcShwR4sXRlkscw4qujX49DRzmhpLzJetB+ImhVBgAcZcxW00227QEsTVbLEfOigz5e4T6WNAIPWFPga9L81txnbWNxOrG29sRMFUQJoYd0SH3OexglGH8CFePzB4zxzNkYmTsRT7/4IYz0FQrHQQi0+/n1/NQ4fvCP+0+/92yiBSHLtgyhDaImCHh/viPGxNvi1La5duxZ3nBqL8dFe7MdSNNgHUG4jBqQ13xU7mz1x/dZs3P/AyZi9OhfDhw7HwvwCLoiBps6AVcOyOetL69GC4jKFU+Rq5Zc2eNwaZkbYLW4n0oSdk5A39fT3PGP00/XcBqOslF9Ts6nGeAlh2/JN0TfciQ+AIKAFnbP0Z1cXocAgTgF/cAEhVDPvRVe+m04q9K7EyNblOjmtEIq1HZAkaVrCihUfXQaYTS7ry7iDvT7v3u12WTys1cAYsLEZiNS4g+9axsLybKNsKRqJjyDcF2rt1Utx4GBH9AyouTu4VwM+Zj0ef+dpBng7zpy8Byt7KwZ7BuLG9BwD3IFFUDFwPUJVxlqjGuL1sxfijbfeYtCtFTwSUwtzsQWjbCxvJsXS2dEX3//xH4qf+LEfjZmbV4FlM1g0YStCy+/u5A/ow6rRZpBBvqUaPd2VmBjLRX1rI6olfOBZ6dYYRw+2x9rSFu3Ix62lKlasJ65eX0kVCNvR3gWE9q7T42lnxFvQumwgBcE1wj85OY6vuoxf2hdtzTyvIPO5XNMF/7ywvmvcU8XY07sN5B2KxblKTE27w7wVDJ1nhumnp7lvIzTojuWlzUCpx8IcigylqcC0tFXiyPH+1N72fCWGx7uQGedLSzBzZzS27kQH/uKbb9xkXNpQkEVQyk6cuWsSYd2I2Wn80y2TTURK1bjjrn5+L8XiUgVB7k/j5K4UuhOOqXOdRvtdTSOfpbWzvHH5p4cMnFAazO4siBzV2dWAII3T/w2sO/xbbU5Zc+6m5/RKKqjP33WsXREanTh5EEu6EX/6ua/G937v98X73/+e6OxujLNnXT7YgrHSrTPfoAN0dA2EaOLFHkqrNdUwHxkZwc/upK+L4Rau48NjICgUPaipqakrtoqt8M1sjE12xCBI6cTE0ZgYHU9pm+urK9GMa1UuVnDHmqO8g+FqqCYka76+Nd0skmd7t6vuNpEhV5FqU+/wwDOaZbMyjPa6kqTNLBMIkbYaRJg7cMDburCMwDSTAISxJl4417S9DbNtFlJaFkYlJVZo7gpoOqGutYeb9VERsGxATDzPoUGdlC9xryxbSFhgZC3D+dl8HsASotnQ7bjvgaMg0D1giEW9CigCHgbEN4dV8GMgKg0iFpzG43Nuxl134Z9cmQL+VKOzU0hVjOmblViCaQsbbhoFIyMYNZ7nQJYN0aNI1DBFIPVmqQIsBQaa6QQ9Hnr0MQTFfWCE9xZYX4+5uaX4xnOfB4ouxQ/94F+Prq4OfOObUYLYasvveM974/zF89HRVoz3PXkPEMu1s7tR5Xl70HN4LEvXFD63tXXG29cuR3FnE/+5Ma5dXee+Fr5zaVwj1mAzFue3QTkjcC1+7Mp2nDh+Oq5evcw98iiyxTh+pCcmgWr33o9wogi2S3kEvITF6ESp7ERnbxE/fTO2Kq1R3Oijjy5CqGMlGbfWXMwsbgIZ2xi/MuO7HUWUgAEya0x1ofxy+RLKxBK5LXH54lJsYU2fePg0v6es7jj71q3YxZpGYy6uX9lIzKz7tVV2jSxCg1+nku3qaY+jJ8bSPlC51gP0pZbymcF5jK17JWWH46mllXkdX1/Z3sMqdLO4MjitkOkX1zEuBo56e4didQFUBCJK5XyQau+V4jjwbUklIbpHgWykZasR165fxS36drz62quxtrYab5+/EJ/84U/G/MJ03Hfv/YzHuVhF09V3y3FovB+kMcA5l6ILaHvrxkZ6ju5aa2tvXL6xmpauVjEwO6DJ1naDh7W4Nb8St6amEeBj8Z7Hn46xfuuXu30sZpq2gUfptQHY1lTjzXiH87f69XQX+mWGr6mtK/dMJw9uR6uZaeMa0RodM/kiwRAOc4mtgrgHsxrV3d1CCwArh2i46b2dYPRmGic0Xsf3HBvrjdVlIHPDXrR2ItDAAbxjOoTG9D76pGgS6wW7LNCBtBqBEWTXPRoosdCZ0LpB+Jvbi4Hxlrh1azEeffjxuHJpGk2E/4yVTpleCS3ROT6bymiSd1NTW8xAuKZG4EqtHhMTPTBva1y87gIIhButX92uxdbmLhanwHNNecPXhm66XmbAQLH423/9h+PI5GR89dmvpb1pnL9toq933nUS5WD1/jV8xqU03/fC82/Qnj2sYzW2pDL0LK+spNTN9733SAx0FWLq5kUEoAVksIVwrkeuuzeuXNuIK1c3YnigFyZuQSMfileBbadOncC/LWDBK9Ha1MMglvFXe+KjH/5gtGEJzp+bhuFhGBSL65mdh9124/P6Zrx9dhZl5PzgZtz9YB7oaEBxIQ4fH4Rbmzl3ON6+OIvycjeAIoJVjBoughUgNtb30jYf+ueFNdqKdWcwaHdgjQvQuhKThxC2JawAtO9ry8cylvnm3F7MLtVwMbpQYCeBnhvQKh9LCyuMEePAdTsGlTgMJ964NsfvffiJlp5tiBFQhgUSTJvMKoqaOtqcBNXtWbS42tosAytb4WaVEXm2NQ8aQ/HtoMBdE7y+iNIFadQZzMRjwmSNAcJlkGdHA7MHxoKnh4bGUS5tcfr0mZidnUaR44YUEbzrc/Hii8/HwuJUvPjCS/jMljzeiQNj/XFgtAPLOk37LH/TE0eOTqKc++LWdVBLORBQUd8ofl5jzK8tQbtsI4CmzlzMr27E29fn49ylW3Hl5nQ0YigVpAYEsp2+6EoKl3W1dsFuzpg049rJnJkSx4Vsy7U/U8X0b8Noxa0KHUANCVlRaYqtwuom0Z29EAjxs36TZSU7elsj35fDCpdjB62wTkPrVYAhjNvULSRDy+Bv9nYOxZ4V3bea0N4WSzcPGfJzjVudWJ/YudZtIAMjhbXH8uQYrMZaishZM0ptv762HFZIfO3N+egduisaXGvLYCjk5lw34vwasHCtrZPWKVfUkp4wgTNcM3MGnXJRXjNryyVVwAZ+L5R4D/RGBnlxDzkDpWJQziyxK1duojnNzrK20wbtdg/V0XjwrlP4sRuxsr6UrJ8+4Pd/91+LzvxwfOv113XZsWiFVHyvEQVg3z2GBvMxeXAAP3MlTp8Yjcszs3F1vg24th0TQ6PA8+txeX4rDo0OojzwASfHYng4H5XNrehx6VdvZgG/8qXX+B3LgyD0MhYHx5tiYsSayrnoGzxAP2Tkcnzow2fgz3IM9wxG0ZVdTZbQaQdxbMZOBWWGL1XH8nd29aXdJTpbRnAFStBnm3OwcjCKhcxkooH+CXigMTYLVk88EOfO3op6ZSBefWMtlta7QDPb+JhCb1DH27g7e8YA0F9NFm3DB0WBWt8J6aF90rg9xRZ2MYcirBJGoTGlTTan9dQ7u5kPr3C5flqGFQGazLoFTV2nW0X5b9f5bEByp5J4yKIJKnPnP61KaX6x28u4ubXDq4+rK6aS/IEf+sFUpncPhOaOkjduzCf3qQH/soK/v+aOBCUQZHkzOvt6o72xFGdOD8alK3Nx/PiR6O7qj74+UBmtml6Zj4VCPi4vllDervvdSok1Tn8VtvZiYbUQK0WLpbfG+jrfbdYih1yV0X47KK4CClTlpFJq46WBa8RPNzHKlN98j4sQsl0cG0aPjNXbenuSid8R/kIs9yJVLxpm16dozjei0dDqCKIWztQ/57r0NSS4TNBAwyRSC0I3emQELe2ksj6s5TCL0T/QzQACZyGajOfWJNEEY/C5pa03VoBoxbWNNA+KRKFZ9I/L2aT0djXuvucwQtaCZUQ71bsZOgRvu8Tv3IeuaMn1B7bxi/XVhU+7TuRznvWH9NHMdbUAuCs/knsgdOL5ana1sMvwUDG0z3q4WHuuMSpt8Tsrgug35fNoPzT6w/ecjguXrqTBOH3nXfHT/8M/jF/6hV+OyxeuRrk5W/oowT2cnqjX+Q5L2Jmzz7XoyffGUH97bNDWq7d4Tm0jhvL4o0DzktMlCJMJ6FYh1NrcuFlG4Ifx/xcQACgE4tk2OMd4RQMMizthJlE9blu1XRQbVqSpsYri4Pvt9tiC3vqO0ietj3X3QuhkP6Wh7ob1tVOdpkYtVKZoeQDPgnbQxa1VGpoM+nEvrADyk5QcF9NHWArUJG2dn5d/UulWvhfqypCFtfXkliXYK31pi1Yw4cD0JO6DkHv4Gx85D0XMG9uaDv54hs/z/Aw+Z9ekWRDG00KIttwprk5oWsSCuWrJs4y8N+AWNDMOjz12Z3zsY++Nr3/1K9y3NV56+Y1U5CHf3cp4b6ZgrDwwfmA47r/3UFw7ez4ee/QUaGaF8RiJa5dmoqsTPtpujD9/5XzMzWPRWxvirtNj8dbr03Fm4p5489yFyOEHF0sbGBhdyjrWuTM214vwtCnEBtGKaexFMwwcRoLxbMbQqFQ78sD/BtBFDu50AQi+7sE7DymeNM69ewwSWMZlg4E1LSuTbpdNuSjdonEyveRrBgZvrCNYzhNDNCPQB46OoJnLOPTtWO+GWF/aiBJ+y2BfR0weH0CAd2J2Zol75xOxjSL2INBNzXm0OFqlDJG4r+F/gwhueVimY6b9aQVHhu/EV8DhR3Ob0dWAJqVBafI8FRVH2BjjxDCp4R74uzrz6S3P9J2Dna2i0eLfZobbh8sR/S1NSyjU6T4G6Wp8zpjEqGfTrpYdzY1v5RJFp7TcPUIFWGvMljXuH/ZJRqaBafLfGSwr8u8JiXAHjH7WUSptaG0fmLbw5H4qlP05ddQUDG6Wqn1LlZkYM+4JUvH+3tN2t7TR5uQTgpTMAeYKNxHDeci2AUn3yeAivU1CrK+YdRPlCxJy9YwkzCCXT+Z+WCjzZB2HRjde4/6oGYiZETpLGQWConToAffkYvoWKBcu9KckvLtYcqMSHim45LMRDP1O+SjlDoAAMznMznNnRtuoK2R7G+mfvyjO2X9ZG8yI2j+s8dyuoTCYSrvVRQlF2l/aWoAmLSignh74ChRkXrLLVw0IMcgp48yCijWEpLxZBR6PxzsePxrlJbPNOnEBq6CMUlquegy+Hx4Yjv/wuddj+pb9jpgczaWC/8W5jZhbWoyhQyAo3M/1DVQrVnd0YCztfdTQ2AddtlDypRgY7MN1aY2pG2a3DaeMtTpjbo61gqshcvtY61Y1tffnnhHeVtwFHuaRQ5ysTitTJCgvW+JU0AR+j5USigjjdhEGQaDSChe0mVp+cBJr2YYt5D51/NkS92zYwdpgjRsQfv0/pxZMpEjzwWsrQHucbphcYgLvGRysdlsDGm4oKqtYBLROHT+pu3sSazeOYhD6wvAMtOzo4Gq1hRYuLDd1L62EAUK7WsPvPEdLIwxxCiH5SloO3yftj8dlG3ivBWlGqKyxq2ZM1oSr8jlrKpu9RXusyCjza73QoA0wWg2opnFqzTWkwIJzzwq6c5Jpm0oYx8wfV0xZkhXZox+tPBPXZA/UIMPKmCIHBqHexnP4DmzJ99DLyKkMzDlOoyU0RNe0Ti5BlH2bWuRi+wW9dUcSsDXwxxik4I4Cy7kgBjnZiPcOyMeocdqVz9+AnVY7ccKfxvKMzDoaZFRwUvodz2gCijfiHqhIGlAe4BWuVQhVcPKQvMFffQ//Q2BcFVMuljIB4uU/ZxtUvkmAabEWfrcZgVfQVEg+l+cl66twJ3708GxPy4Tbw3buH/ZUPlaADSR6feIBf+T7mnRFwXRiZEyecf9bp3qOHB2LXQyWsQyV2OlTx+LQgYMI6HKynEcO9SNg3bg2c0DjMlaZcYDPFhfLsbHaHKsrIDuU14ZztLiVQx39oKTVOHzHoVhbWQjrkTfVW2NhtoCrAl33nP/XuragJHZwr8rQKYc7l9VZYyAhBE3WKNl4IPWu06QduY5nooZfgWZV03rsYUYtfm1nPVdtODIxEutbG2ghC6+pBYA+bn0JPDNhvM4AbWKB4eAY6AbXwxj6ee7GVxPjrxajuIQ2g0eFYw6uKYoKysZaKQWQ3KnPbBr9WXdiMOy3s5dDkIdRHNkm3gwBHdByOjBq80wIDU5l4wY78FfGto0OswPmjwqp83hJIHwprJyrVcsYidO0dLzXN/Y6y9O4kXe2ckUG8yTvT0sgqlssyngqC63FvoWWibJId/a952Zt0GJnTMqnRFutiYkZKoNkhSCOgmA/s0wfHshvtj3JAZ/TNT6Kn3QRPC8ppNvfpbvD9Ok9fxP8pJ0yrfdTAGyje/t6UUqC4Tuj+65EScJN2yyr4jVWyrDi4S6DqmV0oUhYv5pzVBS7nOfSTCtCpBvauCTg2ALON1Zi3124IpOKSNI40lf93kQvfncUVClNpt8m5UJ7ON+xS+K4T3P7l3EB3eIq2mG7/JehmzpKRv6r8jzg++3fnYs1sWPPKC1GorFlK3IWFoUxcy17MTnSG2PA2pNHD2CpW+Ps+auxbHol98p1NsbEcGv0Ao13d8rR0jMY54DD5y9sxs3l3ZiZ3orNov42vioGZ6vSEmvrrtaq8Jz2mF9cT3vzFt3XCyFtgPZOPbmklhbFFgJsv52e1R+vQUtTNEWTSVnS97TE0PHoyHc+gzLGWqhRsy9NSt+HmxkzorVw1g1r+3W+LY8Quet3nsa5YACG4gES1MXfDcDT7S0eiIUN687ij0EZ/jpPq6VRSzkI+k42KqKn2wnzbXzY235hE74elrqtbQAtNYQAyz9Z+1IbE+MpuHJuxoz6uanRHEn70h4FSl9cjS6EzK6nLVyvgMIr+1dkL+7nucmi+pcTFNr0E53nK+iUMY738Xrf+2//Hvvf7R/p/nzkybfblV3r/zIe5DOC4GopmTdZHwQnu2v2Ly0v5FLrUaf77P/jWm/pb+lIz9k/9r/k4CRp5L0dLw/H1nNg6fS7Dbdvtk3aJN8y00T/7Z52Lt0HIYQuzrGmFD2/RmAckv32+Ff0otBah4oLEFwUFM/VZfD5aXwUKm9te25fnMb39r/UBF5ZX7Pv9vlAhe3f5FKkZ2a/y1NmSSXXBGvlwAnVTZHUV68mBCKfu/9xY9prd3BoLFbXilGq7MUtIPAakHZxFXjroo4Gt8pswQIPc8/dGMTFW+BcdxqcmtqIlYLz9Sp7VxR1oxzquInwi64MCmhnpyk2S0aITS7ZjYMHJ5Or2IzM6ULupZRP143vhEtdzfwTBYp8VW6mBjtdqgtrH5u6enueSbgfuNeBxZNAMrqDlw2kif4QOkfHabC1cIRRVuSzIkKxsMm1WlDn6IQ+2UKCvQpE4TynedJGz2njKQMiO9HW2xHtnR08x2ypFiyvGtuFxVo62bINRm2nDd34IAcQdC0l2lIzzeA42Daed35MoyovOtiJA/jeE+2DLJ7K6HBfGSNbsJ1dr+BnLMzZWmO1GudIKANXGWPbnuzadB7XJQsC0+77n9m9svceKSDj3/3vaEeyJomo2R1tuAy2f5ig4TfJKKbLM8ZOB6fjHab7ZX2wV9m90rNtR/bxL9qy/0rf7f/jWsdTi+013ispCr7bX9ChYkg+sPfk5VSLrkzGC/t043u+Mw4BZTI4zW/eT7rJZMn14J4p/5xuDA0PxcKtmSS8qV2SgD8pMMh18mASRCPH/HXM5CO7lZSyr9SX7PCcfXp6n/3v7Wf6wHM93/W0yeLCg04f2T75zj149RutN+4ilKXlzVhcKsbS6lbMLACBaw3Jh811jgKjtaS4bYzRjVuX4u4zZ6KwsRTdA53w/2rk8h1RwSSXEUzTNi0P7JROC3LjwoYE73ne8VOn4uqlWykutOwWL/VS3P/gZBSK6+HGcla0FLmmGmKmrNIBLa1Hmu68TaeEUrp7ep5xltV0tpTsLwJCCtSBEt8BsaZyvrst2jucBGaQuJkrhGpYx6QxuSir+CAhjXRKVCFALoXuc9356OzH/0Uw2zvwRYHYDWbZdDTECLDkrjuPpoJ0M/Nz+NDSXF+yE811BEXw/6Prz54kzbLDTuxE+L6Fxx6RW2XW1lVdvYINEEuTWAiSomgUjTMyLgJIjkkc6kX6A2R6GMs3ySTTk8xkNnqRSWaaMQ1HM7Ixzsg4QDcBAuhGg2ig9+7asyrX2Bf3cA/38IjQ73dueFUBkr7IL939W+5y9nPuufdq5kJs+n4SAQ3XApBJc6K7yFMzSO1+pT0yYGmDCOYZbqUpzO+ibUQv/ZLobD/PyjBGn+fSzSOJCrhJw6mB/MFhL603CZ9rcwL65KBCa/j0ef5ou39ey/b7jmXyVx7y09P20Qeft47sj8Rf6sj6LIfns/yb1z3mzJjfuee7PPppO7mfDJZEW1wCbuQ167hAuqelZbl2mtdNPilNK4yZQSLOAn9awnfv+74t1Dy3rqwv2819zldefjmevP9hdPDdFQApBHh+3gYeznZZhnRnxl7Wx7XM4vOGh195NpvEe6VvNzdurlEo9zWkIXiYILem4b7+sxNiZIJKy9TCWbgemq5bDR5QS2qidpd7sbK2Hvt7p5IW2nEdzQgzj6dx96XXctGAX/2VL8Qf/NH3oN+ljK/sH07xkc+hmUY45XRt0/m0g3jl/t042N2PBkqxWl+InRcmanSz/RubffoyjLv3XsqcgMnFCIvEpJKygYFxkpXeCnx1mULMrjnSYP8r3ZXeQxWiaYdOk3INYgMqIlBCSCI2yII0aHVgbMzd3LUN4LhJsP4EdJ9Hagu+u/yr0vuahjqjSL9YYnbR8TbMPEPr1umspksDbXt2th+7O48Brc+KgqXo9DapC6mDBvBQeIjqRNYNEenKJJ3zhlI0hYrEKgGn3+dz5b5HIpVTOsjZSJ4AxUwUV+TThLK8NCeTINQo+WYhkPw2PxQIhbnyGg9afvku8VK3beGKWT1St7CxCR7CLZnPCr3Bp75a+mc8o6mel/meT8lIPJ99zz+u++oN0FNzctXyS5v99GVg8wkzWrYdLEyVUeKb6zzxST32QwGZr3NdeNk2D5/JeIJ0IXDtgw9Zm21LIcqzXOcxXBxYBlwsdXtx+GxHUsq6fN4SZSjxcFNIvptw9PQ378+1jn3OsjmKAOaT3wmTm3cs1O7qj+tfZ9CzhmKyXhqkaS+ep7hd+TAtMLCK1WzPoE3nw7bRwscZXDJ49z//l78d3/vet2IBP/Xp40OUWD9e2ajFzvOLOBliSo9OMkW02++DPzcQOKXkUbx05248eg/NivLJBeFoa07p5LdDo8LqFG3+5Mkhba8nDR7uDKLNp1urnsEv5/jCpg0LLfui9auiqXQ3+g8hK4As4cuoSjkRiB5G+si4uKHpQHc4R6dn+KFIB3zbCh1OpgcorlXkoSniNiKLdYioDlAxR/qtJRp0FE2HTiivt9TNGS0LvKwEP6bxB8dIxkR2O5ZX7lJom3clRLVrGSb5/zqMOoKlgmyRWRCs0JG4nAKVw0ScBUloANCTJEP/ZHQzb/S/lOzlifmZBUIQAFjHjTct13etR0Jx31vbr8SaX0tys4D8XoirWCLeLy3wvmXKDLLgDS1y7UbD8FcshJuTv8KsCg8FAW1F+NkmflpV1j+3JjzyvfxJvZq/Ch7q9H0J2zpdWicZOR+j7s+UZf22R/7VfMtpn75kPbRR+PqMJaaA4lZqYwrJ56hcfjQajVUXxweHMR2cRcPouIBQMFGWVoDvzXFX+vHpd4+873NagPlbfHA/6+ELZwaoEp72kHKp3CBYalcjyHbEtlJWCmx0rPRTlmal3cBmaVkrr8f9hWjWOliUrihah7kGMM9l/O/+N//72F7fjG9+63fiS3eXY/1OF1/5On7hF1+PZVzB7/5wP0ZDaAS/98H927GxshSPHx2mYHCllkNofmL8iHdMKTbYOp7QxosmZjbfRyPaXIZ73AwvYzMoDy2RnhsWALPRxP2TsEjXbq8/dNXGWk3A6A8qbQUEiAEQKXnxUy/OxjDpRZpTmsEuR2OEcEYlxfdRIghWJBiMJlOcX03KgnJnLq1ZJKdO9xhzxaEf10qqNRdj58Cxsx4IaMTa+kswr/NzJRqZrtj2HkkQfs7/bpi2+JoFyR7e8yhXCzHnOCRdyfFfCEKJ1u62VUj5e04k83c/OSi/IN16PlsLPb2p3zdSu9+UIxNIHCWYpWSV0azI5wsB+YzXfB5IW3whaI68nl8KkcoYn/Tppg7hYhklAV/4Q9R8WrbuQf6Bp4wQ82oSMGXNh/o+aauF2qZsy00dtCPdpBum4ka2W+b1DYNSc+vG9y0n+5ffaWl+L0yvUP/iW2/FBz95O2q0K+lq/ixl82Z5nrMIl8Jc8z4qyEqvfKTQo2eOw2c59qPA33fyedussPZ5+mrQVIHp+ykYeX6amXUudoc2Qwi6EocMcTY+zyFHaU8F5IJzH374EeVcxY4Bq8NdGPM8vvDGrVhsT+PWVjOup4ex3tmIH7x3Bp0pkKkrBvG1r7wS7/yEd8HNVYV6wP9SfynNb4WwI2H1eidmkyIkVxBw8oe5EubEz2kF7EWz7QLtbmB+00cHf23c5Pwy5wNCKtkhpYGr/rm6nBsXnc9cgGwFJ7oDwS9Ff2stqg7UI7FmtMQCjUKqyk1WOD45zgCDDcmgiNJeAF65xOY0+itrufC5W2m6tu/VxKUq79BYt+FsYJaU4MYcEUlknBKwTJiMmIiTKDV7y4p4ztnM6/TX+jRTPR3XVXq6OqJ5sA64O8ZbUjDLcJHnvB6PQiSlDg+ve00gf8qknEk83JNQOOd/xdwuBFfeLZ/zdvueR27LcXN97jtqyisY5qdMN2diiubTgJuFKxQKXP3uCo5lyIR+87vseVTJ7WIcWoDiM3otMVNr0ZgwFFdKe2+ER2pUnrelts3WCud5/8uVwjB+SWZKPBTLy3fyGfDXMi/4/KLUB67nOM2y+cxrnMLUc37M8V7wUM48fI57eZ/2Cs55e+dt8NkSgVWAFKadl2eDXdbI7C817spaI978/D203xC6uoA2FtGwp3EyOKGsBUzXpXTbvvOnP4gBPPL3/0e/Ff/l73w3Hr0/jgcvPYg9fNhKbzk6HeebB8xZi9v3+jA+pvnCNPHZ6GD+9moxGu9Fu6eyK9Hiy+kAXJg/4Z7NCvzCrJn26C4Q10WwuBrr2vpyuNCdecyLRoblfBcnd9jGnEmXsMyxLlS1HdZAcWVDg0rIgTiloBEMMlV0GP3C1Mwd4xyPwrEWQGpaHWpP0ApTulftZTKyWmKMIDgdT+LBKw9iaxWzY3kNf3eV5218IfIkmxuiUOslY9Cm+eEwRFktwKMgxDMZgOcFgsycKXjUuUQfBEgO9UgQYpxXrEdi/GSFBDUNQFXrfBIh5dN+STSl/ButmDX+xcOy52F725BEBTHJE858KpqxwDYJjWufHKULxRLwjzK8VKyPz56+nzwMbMqzSvFkRxgx6+GXZ8LO3zyczOEn55x583eWUA7LS//dPlJJmsDeoJzSvFLyTVOzXIWBgtrxYE1rfVwP3a0nH3+cNDTHS542/uawfZ/g9zPXbavv/OVjzrR52h8+jamIo2wR15zuafTfa3TjE9x5CPOc94sG1ISdXQ3io6fvxLZzaq9cbvYapeIqGyov13uGFxCMTr7ZOTyKv/8PfjuWt78cP/2BG5c1Y3xZj//2978TJ8fQ2rSGae0c4krcv+de0qVvZj+trHUxx2uxsuouFSpJcVSD7p3KWM9VS6RXkSrcMoONP7/b5tzHGr83R3GWllceAp70TagBSXNepKDEhfSuXkGAIEGB3uzi5LtQ3ECzGcnN/QQV74rSK96ZqAkh+quFSfTdghNEuhjWdU5gEKgRW7dd3NxVKs7jyEXQGpgd9Y0S5BK2Ug7EWYj2Bnl8dxkaCUJyyz8ZTG3FNc+CYvtRCNZ3TaJ3qZUOPncDhCwgmCIA2uIlWo03fJd+LMoMl6fUNcHnOE+3wKwbi8ukAoF/Mcn0ufR5aZM15GIDVnxD5IXAy2eeElEKAtrH9Rraf65VDaD4rmCR4H1fJsjkCN5NZkDLzkAmWCjM5p30mUG74+LAO1eKUIg5ps73CxBsf87phyvwC2e1tns5ma/t9E3XvrqAKM3QcbFtl+VVBDqhY3Q8BE4IvRHW2Bg3x8+RM6nGcUl57ns0OjnFBUKMO2GD+izLjLmL4Qy4LcZgMEgF8KXPvxk/+u73PtV+4pTPjCzLaP6mXnEtc/k5Z9byP4ecx5H/ez/x4ltcmz+bWlbBUITgNWW71aob3JnZ5HWH/JzC6DTOy2sYE+XT7kX8wi+9mZMaXDARRPCcEWdwuIgZC1yXVpqZ3ttCYf1H//Kvx7/+1/8qfvydd6O6NIrNtat46c7L8UffekHfYFrg4USJ4/2j2Ht8CJPVUwi8fn87bm914z/+l/8i/qt/9Tto5/WYYu2aj6wGdejozNVLYGCVSG7/answm92Iz1UwtBydqOF2s5WNW5sPc9MlNGGj5TAMphcw0TH2MC/XcTxX61tscoPLZT6t+bIgQo3B5fGIc3wWrfZCrG200NCuYuGiYmWzrjPqWFQrd3m3IwAhBoDYam7SoDUQgRSCaueI85TYJNpPpHT6KQgG6pSx02y0STfPp3bj+ifI5P2L4VF8/MG7sffiSRw8fxInJwcQ6kkM8FXGzt45KvvU3Hvpdrx4/H5MTk8hWAgcySZBmgr69V/6ehzu+PwgiTNnotAfk1D8VBIaCbyEUM9H50mwSmuDG6aIyix+KgxNdHefYJkux7tpsxMjhJPf3SDttVdeDXdMHJ3xXPYVSwj3ItdV4lnLd1jji1/4Qhzs76cQTRPTfvOphWAkUlxpXdzevhW3b21nVN/nDNqoRcWz+BbmPvulr3yZtplU4Dg9Goz2+pzCMQUQgsRE+F/79V+Ld999LwU8b0Koxa+znLTSvMh3GeXrf/3r8eG770NQmPsyKlLK2376jJjK3xxzxvWca9I8ecJP2+ohfvO5/GUxfPfezQWH9dy6xZ00soU+D6nk7nfU69BLLiDHe+YvNFw6B5xu3d1OBlm8qIHvMjf8yz/3Wvy9v/d34sc/+SlC+ipeu1uPD97903jtzZfiV3/j87h51/Hxx3tRrfeSP0Ywgq5Hv9aKO7dX483PvRq7z5+hW01i6sa//eYfx/GR23hikuNTL2AKm4MuAsR1xkQQALquQIT22Sl3F1GLX9JWh7SGUeksdR8qZehFdlwpWNY+BtBqFoECdGHPqDQWo7/k3qMUROcvlNw0gJ9osxZVX8TtO2vQmeNZkdrb6LErNNo0zSAHmpdWOtGAwa+va5jUt+xS5vsqLJPx5hL2BkHpU9m+xI0BBgmqdMgjEZftVxoVIktk8awpmfv7e0itenzxS1+kXSCtgvkBopFb2b+N21uY7Hfj+aN3Y63fod/2pxB3m7bfvX8njg920FJjzBYYA/gIsqQ9hIOr9t+9fSfNGIVKITVbp7alPXzaB/datVyTVmyiGlWtLIP4vBpVxt7a3AzXPqreMIzwl2R97pNsIK6pedSeMkUmFqiZYUoLl/lKAIdnECzHmHjm/QsHGT0tKkcQKMuW+v7OzovEp9u3+Gya0faB8vyuReD2LS69UnAArVCO7zoTSnylhQVtOKPp9GwYm5sbEPp72bc5PktnaSOf0kTiOPv0Kd79LSHnd9vqexxzXAsDC8r3+JYzz7huWzymCLlb29swyVHZQAtf1jFaNb07OJo1Ze6B8QEnifSXV/BVd1BKrjB6Gd3Oaqxu9OLBg7vx7jvvx97+DnCrxzs/+yD+9t/61fjZT78XH7zzPH7pV34+/uS736K/3WiBqHr9Ml577XYs95vx/NlOWkL//B//VvzX/82/iacvzuPgYBT9lVa8+vomND/OMeLB2SFtWIjVtWX4A+Z3aajrKnwxTQykVQgtOGzpFEb7Xdm6s/1wnjljdpJr/Bimzy0zAImTqNPEgXEDU1PCcGpfbsQFkpXMTo1TWzozaDA8TaS6K7yAL9uT6CdzII37OZ6FqWrwZHELYtjkssDE7JqVAIiH7/jnoUQXb2ZdqUVlSInIDnjms/7mIQkhvydXKV1dL6sdvf5yuG8RhmUynhps4dJA3EU82X8RHz56L7a6Zq84EZs+J2EoiqbxwZMPErg1U7qvpyB1OZnG03YZCNIkUxPKrKl9eLtEcUsrLUttNsGvVyPKEFor2VZOA2QzCMrvB/sHqX29T4XlGYUZn3P/NjUH5qmmssSb6XAw5ZywaR33RHJWnQyqSWyMwdO6HIpRM2tqq/3VVFoJ4zNcm5t3XftJP88yDfw5Yd94RraJQ8Ei05YhM+mjHutbm7F3sJ84+Ojjj9K9UAj5jsxaDhkXsoRW8hffP2m7AoejjHUKqXJ9LsDti8E7acFmfPpe8ZHn9Wjl6Hf7/hQfM+9Rrpp/4bpDc/lEQlWqs1jtbsQXPv9GfPDx27F+6xb0OEXT/o34xje+hRtRwyJbjZPBcdR7dzBxD+MXvnwfa+0AE/nH8MNi/JWvvRZfful+ri7y/R+/j8JSeFbj5e078Ve++NX4/T/8XrSWNuJ8eoyfW0HBrYPnvag3Zd5b+L/LcXZ2HO1uNU6OTG105pXrwJknX4Sb48/yp5ZMZX1r+aEu0xUE7t6wlyDJaKTDPfo/MglKPDu8trLOS/h82OamKmYaWW5fWE2z0llA1+ez6FaRcOiz6nUDiQNCXQVxBOIBtD7w0SnlV+/SkB7latKhzfXiaNz8EHkVpI6E7+wjV3G0XVgWmJm2B4lM/YbOQRdIkanxY2QoPiVax3/thwPw+i0KCFdCuKKcXn81jt08bKGdfrwbJy+t9KLbXsFcsgXXKWVPT8/i7MSMFsx+JPHBAeb1If6dK4QAHSPyEs85PrwEI6GhSoENIoK2yEDIyuyP5puLuqdLgApy2VKDZjxij7Oczx7FbSkwkUFkNsu3LIlQgab5lDv6cZj51uo1o4LJ5s75uc+QDMXzU+rUBHOigkn7wq/ki/umQgST8UZrW0eOGHBPn9DybYca3GGJ7pITL7RWuDdrh/sXzSoISLRMv9VP851eRlNzG383x4+Bv8STmXgwjgwrA2aMQCHLoUAThl5PWpj3vSL+gIV9B0agMeGaPrLvfgZuwsYyFLw+I6WYK+0cai7QZHUYpj3MupDnZXS6nfilX/0aumQMTgbx8r3PYd4/iv2dg9h5the/9Vv/ML72V74Wz3YOY//JXuw+fYLGvIXm7KOlF+Ll+w/i5PlB/JB3zrRUWtDW0ULsHw3jlPb83/6fv2uACCVyEHfurcZiHVdt9HFs3WrHGYL8gw+OEQbDaC9V4/bKJmU/AKancbmIgD2HB4Ct5rRMu7hgOjA92Ly9/dAFxDPqmYRoviXMwe8EAsAoEkz2wFFuuxkxhI7mVLpKQE7fu7rQTKFQXjCieX5hBoqr7g8BIsCq4YdBGAswdbe7zb2VLD8JnXr9nPtbRS4CAE1oCDzHaROPMDzPOMNjfi0jwJqjEiRllOs3z2fJHkWT5wlTqzncmfzu3bupqXIHOMyprc21JO5czwpoOB/ZFQbd6sOpVjnVDyVoIM9hJdtamMl2SmzQBgxg6yVCmSADfQg2iV6z23zUDMzIdDzrZIfsO0SoNtVNMdbgtVJm0UoyqMxr2T6rxpkvdZuilT4trXai2alBIyL3MiYDtAwC2XjElLIXId7UNlmObkuj+Nm0TThpputDW5/l2ocSBReYvMO17ko3VteXc8vIKiaIaacuFbvufsfUc7TrwuhqOQ90HX2QKHw3BRF/avi0Om76WCAm7Ir1MD/KVZmxMKTlSG9yoOUnvfBp84SNp0yfZUAHtvuT86YNn8AVOPi+CUIGH8+gB3ejt23vvvs28EJ6Iw9HCOu3YUjl9K/9tb8WX/niF+LFi3fiV37tK3F9fBLf+97j+NLX7sMZ5wgq8N7oxs/efopr0KaZDg/Vsca0sqxLJXMJXY1iY3ObPrnaRY8+9GJ/9wh534+Pnw3j6ceHKLqL+MIbr8XnXr4f2xtLKCsYG76rIzA18yvNTuehwRYJTqKfA1xGmJutrTaEkLLrMtMelbQnNNr1b0YuzSLjVM3j3ASZeKw1iIZ3zfZQKproUKEDLlPS7GxGu7+WRKupk0RzA1y/eyYxemb0FGDrdPJJq9I8LcjzCsjMzzmKxa3IzS/eAHiOiap9EUScGVSmLm8fHx3HG2++ikmlmViPu3duI2gwHZHKrut7Mhwmg7ikqUjO1DleNLtMX0qfIwkSxtWsKyYNxUP4Vm6fJCazbtz9b2UVwoCBHCpzqEKmdV1pLRZh6h6z/k4/n3Ksy4QXBZVl+V3GFhIy+dz3sx0q1tWN1VzbqN6CWM4w3Z0ryrPisY4wqCN4FAD2RThnAgrvy4QSvMNlgsfndXfarfaNO+AEkZJd1lvvpz+nuawgHU9Gsbq6hoC4gmmPbxijmK3JQPTBz/zuoeannEQO5c6FkfX627rmAmt+etcPv5fnadP8mXxNyvC3hSjMC+POGdVPn8/JIdamcEctJI58nhc19z9+/DEW1hGwN8+gleays9cc83/llZdia2UjfvKTH+OL9uNf/3f/71jpLsWHT05jfOna0v3YWq6C53787Ce7cbxnfr80fwxNnafP3+m6ssV5bKzdSevNpWpfPMW9PLmM0WgSblA2GBzFxTkuKufO093Y2XmaO+fff3AvNja2M1quy7Nw55UH16OpGR8urdnOYQFDEXY2t0HgaNQXw13hXVuq2tLkxGSqt0EOSEY5qXFGo0G4u9rJ4QHwgOGBi2O3ua6tQYHFpajWV6NPoy8QAPqWDht4GD1OIEOIKVlvrmHv8Z7li2TYk+cLY88ZtgiWTw4emwuDcoKYeXkwidecV+lQlMMlpkPOpifx9V/+jbgYz2J7cyXnTEoBCqvHHyNpp6NoOWuDct1l34nfLuHjhGhzsiXyCe5BCjnesx/Y9cVn9ZrEAcMofFyixBROtZxa2FUi6XVaDMYChlgnCgCtHrWkDKDGk0lrAhQYpPbUnZE5cjjrOpnI5Ue3bm/H5p0tCO8KInwSO+89jRbCxmDfJWZxt95JhhbOCrPbRtJfPKeOAqNe27nQR6kdEn60TpfDRACFiVHQlTurce/+ZsKDbqTP/t7b78XlGCGBdXJdFU/0GVgonDPXnSOZTPjQNsv1Lxnaa8lIPONvEX5zCAt9cOnRY34vXSLe+SzjApqkYX7kc9KoffB3ft4c3lMgLuiG4d8arHTZn1ZL3x2rsYFf3DyPra3VOHjh8ky1WFtfi/FoGHuP0KsOyyA8J9PzqLZPYvMW2pZrS+2D+Bf/8BfiG3/wkzg6a8G8j2J5dZ1eLsTzpxdoy3WUlxP0z1F20sUs7txdRzgMkz9ancvYhfYuDhDu3HWyfqU1ixcfuTSTizTQbnxml7JZMUWX5j90k6+W0/QkEjsNwD0ksIzWYXr1tlcpcBq1RXwCCHZ37zilsHnLJlVXeWeBTrq/pyvfVTu96FCmIfhqrxuV9la0e2t0XJ8Wc4wqDJv7l8MOnBlwEqhWnhIbcwrtlu4JuMu9X2RkNTCY8t25tk1ikWe86iVOiSKR6vtmoCgyDFJAtH4aXXTlxPfeexyvvvwWPvxaEqPbqzh88ujRBwBzP9zn1PWIsDrjdDiOEZrR/F+DQ3svkK4wnFr06OQI6XgYp0hY0+ZcNN2VEFyl0dTQW7fuIgjQ/jBqG1dhxLV6wxiBySu1GBy7MwKAgSHt2/h0FJULmAfBcIWhc00DHIulBznRA6glrowSj9EMK1u3MWOxetDALp59dogGxJ931Usj9xjuGUBcX0fouMIGbRkPLmNtox73X+lHo3MRa2srcbh/EnXzyg1Q6gYoiBAs7ta4BbN3W0vRqLbCJXFGJ9PYeb6XOLiEKZNh+O7/MqhCKV2A1LI8I52ARN0OCgef9IE/M6dEmr89dEGSwZIRFZx5OY9k+5sL+SmC0f4ubiBe/Ez6oB7ft26N9zmd6VcbZ3Ca3uLiJF56UKPvU5gTTQdM0rqcVuIOzDsdG92/xgyuI3ile/elasRiYxj3Xr6TvLAYXLsax1/98s/H2x++E2vbjfjKl7ah8SkmL5bdocFA6W0IfNdjdGr9TfhmGONj2kP/atWLWFq5iGcvtBhxOU6OoanrWN26RmEAIxjg4moUVe7BXQiPWu2h2kIfzPFWTQYJX8lkp910d+A6PKDBrfdlHAHRcY9SmEVzTymCF522++rqEk73alw3Z2hozD8Ir9pajm5njefxK2ikZSUmBDCfReN6ghDaYb2JECnghgu9n8zNPQ/vS9z5nXbk+3zms/l83kpp6wC39yWgfEIJzOnz5mbXnLQ/GOW46CEuwK3btyDUarzY2aU++lypYU24yHuT1/ANgZPbLkp8bhNJi3MKI1Wk9jKQo9npPE1hY7/VVq+99iqSvYWPjzmL0NPdSP+YP3eH13R3rNYy+vhbalR/2+86gkFRnC4NROTSP0YZ+QkOAlO4Hesuzr25QZsXIYqTOD08ykUR1O4VtHK16ZYvEV/84ue5thBnWBPjs0l8+a1X4xZ463ZrsYU59uh9dzFAqvNwxZ0IFJRYPS1M60ZnCbNvhfuYygiOd376MywE4MufvrG+q2jJmAN0UoSnQP+UpnKlR6CWz3Jd7elLmRbLN8123ZoMXiVDQ3Q+kWXJiJZdykpLBzrKXf5EACUUpvY7t24IweGjOe14FGuN+uiXwbZ2D6GDFdjEzXC1RUiltD+XJoroLjcQmg6rjbECKrG+2YvmylGOtV9McIfOwTHPVRrt+MnP3o7lbj/crfH4FOF4hpV0UYs29ODYv2tJaWGpTNx1w61W93dHcWvrtRwFGQyPcTtXottHqGKWn56MSnvog8asMKugNXMivdpTDaQf4MLOAlzgJOEAFIcy1EJHx05BWkibnCcwhc2x7EQDVW5Gh8kcmoNR1z+D4Nobsbx0hzKRTAuYf5o9wE9itCH+kNA8NS31HWUsCaEBceiVyIU+yhvZHo9EmlJZJiwX+I+3YCyveYpgpx/mhsZ8F7HKATW7bc9yfRbKPx0O4pVX34ztO9txeHQIArvxDE1iNNQc5w6MKJPyRvqLK8tYD5iJOfGfZ6owv8vJimWJVlNaxJv+ZzqbKaOvv/56BvXsfxNGevLRE4he+BaC9buaVF96dXMT6W/gCKIDJnXaY3DJIYwK9xfNPaZdRqbd4Z9Gxp2XXoqNdQQKQsdc8b0XL1KDu5h7E6uns6R5X0uYKBxOzk6AJ1CFGlZon767Ucu3335MeeABQb1591b0+j2wQBkIcddhXrbv5xfx/vuP4vhgP/uZnfJMPpG5SvBHXM5zwcWJWjAfBY4pqPOrCgFmvSq0IM7FrzSYY9H+SxrIF1PQpxKh/EJDlnJTXuJW1N4E1fhthT7lMdfCOf0w4SlBXMTrn1uHcbEcKbO22OY7uICRB6fTeKofO6zFwc4AGoAe6E5/E4sHTnWK3sX0Ora3t7DQnmcm4DaWz/baZowmKg1HXxaiv+6kliqWjhu14wKZgHQxpiw3tNZKWIw9rFiXwe10mvHgwR3aNYv33tnlGSxXdKfrK5sPDSkXxk1TAuLQdtenMLqYfhCMoQaGFPOU6l33eGCkmMak9sH/MRd4MrykA2hfpIxbR9RmTcrrw9SbUbtyDq4MBdDTr4UBAKwaJZEpgAVqAhTA3gDX7RkSEXRU87j4kfhiaCyjuu48kEjKt7N5/C5lFEIojJqRZ97XsJZFJIi5cKrSJv0ug2g/+sl78dd/9evUtZgM4Wr4jWYHwDlwXwNGjXj1tc/Fg1dfRRJuoPFclLsVDbSd2ngNM9Wd+jbXIOwc466nRmw2unHv3kupLVOL2BdgazTeZx7cfxCrmFB3tu9ketut7Vuxces2pvXtHFO1V2998edigglund3+Srz8yuv4WRIn1k+vHxtb2xBGl3duJez0VUfuKsi7tm8NQbC6cTs1vbg1c8jhhfW1+9R1K57sHaDlb9GmiNsvfy5uvfIgXv/iGwiDu/hxW3ELBna1woVKh748wFo4xS04ieGRW51QC3V6qCmpMvGWlpSCjT8ZsjAJ/2BUac43fM/1uBTo3uYm/0TKzT3xr9UDDktA0+g0uASO0kMR8kVQZPG847MF5zAhGjsFdtZW7nsguoADTACuXb5mOHgRX//6l3NBdBcPdTH17fUOVtJqbK1vxMHzIa4R7sa0BLnWNmsIvrK1ab3u8qrnMTx1NKXEb16+cwdeWY7v/OlPwRMWBsJ9b/8gTg5wh2BIM6LW11bjf/G//Kfx0aOPcwF640SX+N4GSw8Pz2L3hRl53ajWL8M5wrWaPFNiDgvLy8s5LTMZRj9GIoUpHRLJhAI6av6qiRZr2yuZkGClA9Px0FRO/nWgu4WvNjjF1EP6NKq9uGz04u5diBXm00mVUJWeBiIS1Ei81HxCW60EAJ0RpGSV4QStcxYNogjcAmylbkGYktFXFS4+o6bNlQV5TtzMEaQUd3aFp7NBTBRPc1za0P7Al3EaYiakA9zf+qf/NNP6nj97kTvOO2TitowyXQbluNdAMw1OB1m+U93efvuDnHFkm/TpG8Bxb3c3NV8KtcuF+Pzn38p7+sLHhztI1vN4/7334i2u0ymYaiuHJH74gx/F1uZWvPrKK/Htb30rXkKLrq6sRJvyU+TRdy0jhxnUOLbLpU4O9tw3dhpvvvkGBDCOn/70R7G381HGHLSI1jGhXSh9mbLMya0jkA5fPEU4rWa7dmmvueUKCzOMMgCD9TS7NGljRBMr8Ud/9CeU1Y6f/4VfiD//8z8D79N4/OhDcKkwLDgSrzJXWjhaP7ZVKyqZCpjDdJmvzD0ezfeusRzUoNKHzIaZQDmW5n88BFbTDL7BaeLPMqjXy9alEM7n/LNe4yiWffO8NG7iiZZlWmNw5yUW4BVKJa4G8aUvwRjNUe7K8cGj3VhZcZOtI2CPlqytxx9+8znPN6ihjbYcIuwW42hyFp36rRgcnSIQx/HWG+tRuerG3e27MPGz6Gw241vf/lEcPFuGiaGxC1yrySg2VmBk+GnBdZNPEbCjCm5IGcprtV03eQJOSkR7dj6M1z5/O84mLjBPb6at3DViYWVl5dq9a52fOjGI4MqLqeJhUUw1AQQc+QTQdaQ3Ba9vrcUB/pg2u/6j0ecOjKqP28OXrS50YrG7nMhy6pnJ0SJJH1M9b24zvxIZGfVNc3IxLqhDxCXyfGKGKQrisyAO//c5vxQEYcB5j1PtXxwAy/WSzE9FCA2X5dGnMVljphAQcSJZDcifdYhso3tf+PKX4h7M8vTpU8pAsjrUwefzZ89ifWMjd+yrw7gKNi0LF4e/QLCpSc0flml6MLtmvwJHs3cFv9HMLWfJSJwKgm67Gc+fP8+yzyhHhjTRQZ94fXM9d9Try7BYP8PRiPcuk+ly3BmGknGtKwmed1eQ3mtoen1pF/w+PDyI85FZbNUkVvtocn0ba2UD7Xx0MojN/lLswvDSvNHrLqbwxx8/Dvd8VSCAFRh/EC6X20Qwr/Qh5uFJMrqwefvttxHk+L4tx3PFjiAX7gVPRZjietlGTHPRQeczRVbG1RrSZTJYl4KWZ0uQyvFcmTWLSrik9ZQFiD7bVm5mHbzrNd+xkqJFy5hwieDLwCXyn02AvlBeLnDB9RquHGVXdovgAFbmLFQqZe7s6dFJXIwWYzrswR8TXCTXR94Bp+BtdBHDQ9yg9kpsbaG9ob33331Boe7+sBgbd6sIgm5899v7NGsGUy7l2s1vYM28//HPYnlzKfY/mtBOYwmL+NmOy2NRLpWNz9zArhpYtPBBs1sJDDcsW8z3Q/hydXX12p311BzmrjqWeAnjphkiYCxJSEtYbSRx/Spef+P1+PDjj2IT80tTWgI6PXBd2qvYQNosI61U+UVI6ucAzOuiaWXcTHVDaysfTRCQqa1HxtXH1cTyLm5zalOPYhKJFsrhvu3zQiJw/skpwuy9QkJaMnNHs3zOuJf0UYbNjJ1kXB/nQdqksNKk17/RtCuEUE1f1mSSwSmMAGEVuWKNahreQ2PbbglIplEj+917OaSG4PJ5nzFyT0MykpjE5nPU4zYlauckeP9oUhIrTZA4HctVsDgOOGcEhZMCREGnqW9SgYxtkkWxSqwPk516FSSOsV9eLqJNGzGlbEfnXfBNTZRxhhvYJtPyqSlpA9ptty+tY0l04vRwPxPpFRymSF42cLOoPxnPQ7j64U/BKhI86JDmLWSQN1Pbck/BklrYvvqc9zSVObxXPsVhgUnR5OV+WmcpYBAxvJcuVt6RXFUGXONCwtKUO47ENUf9EmuoCtOAz373LLbu9GJ//yIODmCWFm7Seg0hNYFRKrgo1EvJBvbq0H+9fR5f+4VX46OfDuPDd08xrWGv+jT6y2ZHVeLkBDpagN4uYPTVZgxONHk70V5uxPHJCWUdp3szRduf71zHBOWXYIPgW1h0sCwM706Btdh5dhKng3MExXKsYJ5fnF3H3rOz4uOmyUgHBYEJ4pAsDSwmhb3OaB/3NYNu4+s4RGMDlPBKcufgng0mvN+K7TsPMDnoYcIWHxLTW40rQAtRUiQ/MimCejXHZSSloOZZiTDOkeLQDW3zN8/MiSOZgrIs1CtqW/9cKyuRl8LBewgM/nw0xbtP3ZSfvhf9u3L5HQSLwwg+XfwvmATillgNHLkYmKWpuZzP6/BFpu5RsDLNpWQdjqCJtAHTmj9/KxbqWDI5rOXvG1jmRHb7K8GXxvEiVgnC042fjBpfQ1D+hpXjiuf1qU/xiU13c/qkfqHP1Z1hYiCJDltPaXfxxykcV6ZT2mX/eMb2uR+PwZAaZWgt2IncdsR223quu3i75YgXtZXxCMucYILWcI+MNhuuyPbfME0SSZahSC6nf3ldW9V2c1/eydRDfucog6943ODVx8XxDNqSBj89i3YtuCxl+9N7um0prG+eLf3xqdKeQjt+L3WmIoEWjLn0ujIvroFTFLEye2i+K4NELeAJ7U5OZ2jVZgYwq1gfKyumdR5hKdXicG+S+DfK/PO/+GacnZ/EYHwqwFGytB/XcX1tM7OnllbcwmYYX/vKdhqH52eVWO6Bh4ajOtCUK79MURrgxs31LkZYgc12bN9ej84S/jW++C5Me3kBT7Xa7YdXMKQ7xOvDaUcvoi0dWFcKCyyDKUr9XHWBa9VWPU4OafjecSJ34HDLQjMevPIWhN2HKwqAkuFlBmCW/i1XPUSYgEymQEAoJMp4ntxOPYpjJFbNQXKBLW1BfbQOhncskvvQgaNzImV+KrNlYL9LxNkGy/KQsNRs9MX606emDYAt65aotA5oVH5qFUh4dBvpTQN8FmRkUkUSV6rd6C+tQGCFIS3HErnL89xX80EgHqWsUgbcQx/0ubkOFdtCn5Ooc0sUyjHwYH8Minma7F+Em4EOc4VbiS8jzAoRc55TQ2W76Kvt4XpqRSpSIBndLiuB1NI1KgyKr6wVAR61LjIvmOtG021z/rNM3le7K0ZTx9HeLJM67XcKTzrClcKYvuj5CWNbpnAX7wX+9nwByyuphWtaBmpOh4CKYCt9uspu8azF3axIKtwUuGl5ed32U4fv5BCbOOIvA2Q2yNaA4xSWfOLI844RZP3Wi3j1/u342U++H2987qVMttCvX+734s7mchzsaUab6OJ6aj20ZTd29w+xrpxIE3H7zipaczdub2/EyfA4LhBulVYleisR/+y3/248efejONnfj//0//yfxD/8B79pVn7mdPe7rfhH/5NfRas/jnu378Z0MgA2mMnA6IyyHa2wj5rM7qogjpy4oJVUQTs+XF5fAjA0H80pUIx0anIqwRwiMDG+JrApqNmGydzhDWI+OxrQSKAGEXXWt9BMSxlZnolgaN2AjwRqml/OQErIS4xKPQDrMzIkQFEbCc9inhothQggIp8X+SK+ToPTH7B9MDYVyBGlXHGDJBZRznVMZHG5JFuUceqsC0hrSjpEIXIdj5Qh5qcCwfcyeCZFydDUbRu8Udp7EwzjugGhfIFDgZDjjtTnJZt0SZtSUGQfJGA7STncy+mBtMPT+5622/myuRH4Dcw83UZD2KhNrE0Yr6/hb53jbwo/ruekBt6f/1mvYLD8ZATaZvn+FreJhzyL9he/ji5k46lLC0bGSSEoHISzMow/WpsdTBOde/rIlp3WU77O85TEy7yQ3wpMZCQnh6SSEM+JuFI279t+y80+WZ5Cm+pd6qVa5XkgV4KNtuJTuPEAZYhD4Uy7reymTJ+U8aQz8efpovy5KwCK4Pz8KLaW65im0zi/GGQwcRG3ZDoZRRNw/MZv/LX4/o//PNpNmXYpXuwam5jiOrRhZHc8RNgtnsfTpzsZ6e8tLeccbbOsNjf7MT4dx/Pnj+J/9i/+o1iYLqGth9Ftr8XG6jbtvo6X774eW6v3Kbsdj5+9wEw2gox/DrNKSuMRgqDWitOTc+ps4i6NooL0eFh3y3ogVHwdNy/uFabDjHUZVffCcTFyCxliBvSw5Qenpmp1spO3MI9bfdd/lREA2SIASaldNCCwz8/co7TgKZk2AxeUmxc5U6vCWErdRJ4PckoQWRbtsQ0CPuV+fhaCLozqczKPmgRsc0kimhP/XNpKVOCNsiBuBc9N/aUeCVjulVA5JVwIWIJILWGTpMUbAjE5Qc2fLeW3DOX81SQeNYiMwe8k5Jt2UFt+psnMm3nN5tsXnk9zj6f89EiG4KvEagN81qdNX0ztYe2+bz0yIXX7mW26Kbu8A04xBfXl8xcX837euXmfd8v30g6lP5e9UO7xjp9e87nCuAW2nu5x5OG1PETAZw5r80rxP20vwsL2+jz/UqBzzzoyzkLHZbiKaYkNh3B0F+YTWmwH8AXXiZtsm6XDoGk637hXnHOY5PI6trWO5hL+KAK3e+02hvFXfuGlWN6EeZ6e8G6gBTdirbcab//sfZgYYUEZRnqPT04RcFoZC2n5jOCJRWj+wh07KNMZZbnSCXTx7vvvoI3H0Vltx7vvvROvP/hibGzcizt3XsXtfBC3bt9BaNxPnEziKBnXeey2XUjNrkY5T9cUSzWuK0Guri7HwvbdO/SfCiF6Ae8Y0cHBMIHgUQiPJsAw5uRO8XcevEFFON57e6exRiM2t+7FBQ2/ugDZEMbigis+FAQW4N8wBb/ngJRprTYJVYa1OjqdIWy6nPRInWqGIplFrqYyAOO7W0RqYotty86Oyrjy3CcHfUryKu2wboMWBoFshrfmwZNyj/IpD7LJmynJYdpkVJ73Sf1iEzo8hJeMuoifPH/fo6YW4V2XJpX15tb6HKapSSgvGdz6OW9u8VmY1ch7YRAbygFYCrHfMHZyMu2yjUncxUrxea/ZC0rNV9Ve5Sj1SCQ5bk/78+pN5XO/kFLw83poItdA0goDFuBJ4cOtZIKiDWEQ+8qRsPJzXtdNuz8pksO2yVc1yvK79cpEtla4KmwTT9lvBbk9AKcwVrOBEqlPYoqFMTrXWugBpDaNLgxZlsQpFolH7nn2mcOf2cZ5XxFIXlx0b6rqOLa3hvELX38Q//ab34zl7v1cifT48DD+5tf/dnz3z/406t16PHNh8+YyViS0VqG90J/jvW5LO5uOYzyhf3YYXK2vboR7SR+PDyLqKMXBOHpo8RrtbdVXUZKUgVW7ttF34bf467/5xXjn0dvxfPc6DrBk3bl/MlMIAzdosNrQvUJxzahXYXrnpbsuGxQrq2v4a8txfHwQ/eWtyCloINcUPaO7jYVa7O8exhnSY2mtwz0Y4LoWy8u34ue++oto4H0Y19Qt928dxHhwnRlIIkGbPNP3bqK1SXQgS2IwYT61i0hy2GhRKam5BdPdML1mmEg9vzTdjEZjQl9jOhULARMfk8Qy/VMA+U6eIBFUSmtZX0acb7Sj+NNMlGg8jP5qihsB1qxW82dbaY/EaXleK5JQ9pYACpPU8DvmQkwe1QAA//RJREFUdXqgd6WSUg7FFzby8Bk+JDKBL+8JE64lA94866H4SsblM7UOOPJ31lGq9k7+Lv4lfaOg8jyfviuj+VtmKjeSYT8Rlgoarts6mkRppaUWX/pSYCdsLUNN6PBW3rmBxaLr7PpuPs/9mzqTMX3O8rKNRag5OcLkFw/rlDYCgszmw4C+ZzqgCxeWfsnQMzSbwMLXgxYuEeAm/y9GH4bhPfoq4zoyojVmuamLFHRZj7i3NaXdHm6n4+KFCxct6PI0Nm6do9nQwDNgdLUYd+7fio+f7sZyuxlf+vK9eHH0UfzRHz2J0+FVtPFxDTruHu7A8OtxuPsi63ATaoNuHcxa90Rea/fj8c7TqPea8e6PP4i3XvkijG5qrHngrmU2ghHbUa+cxC//2qtx6rpeMOz3fvAzcLSUWWq7z8tY+uTyLPrw3dlwF8FHn9bvbmBJd+JX/8bfxSGGeFFzTUqVyS6vXI4EE+HiKrdCEIFzZikLwgFcgQGKNPqUfibj+6mp4HNpsvJpilcCEGQr6ROhnP4uszocilICw6x06PBwF2FxhZQ1Gb0Qj1gYDiexvH4LiYhrjfB49vRJuHxLrphva1QiSWQ3RCsHcJT0SAih/Mx2JZHCQHMp7zMyh1o0gyIimbZmwEMVSR1AnXYUgeIhYS3CuAoX2+d1lxfJxdIxI/OQeqyLewoTjVEJOFtT/oWLDAgfYeXhFpMLOHcuGn99dRYzXRDg6i7/bv+CaL95VuKmv3wvQ0vF1PW0vx4ZNOPRGnW7Xa3ZcXWaq0Cy3+Ijh5hgIL9nn7hekldK8w3KWUcmAXCkAOO7ewtlUIwaM8mGMvTd567B9cxhQd6Bk1IgowqFpzO/Fq7OURKYlNUj3lXzNnmGPjcqEP8taKod3U4FeJ7HdLaLRtujXUbFz/E3V6LfvY2PuZ7ZZZPheYwQ4Meno8wRNnnCocqTI2dgXcf9l+/Fb/7mb8Z//p/9Z5kr3umB2oVW7qa3vr4UayvT+PmvfSF2dj9OLfj46bNUEg6hzWinC0cc7lZyuGh5vRkfvm8CUtlBXli5IqNOk/BUgLTbrei0GzFFKzZh6IuzwDLdjg7+qwkuCk5psFLHT15qRLdnXOMsdnfN+XcyDDxyXclVWxxuVZSPJwcxGD5B4JzDuLfWr13xrpspfFSG75D7g2KSiIyMZoJ4JbXIUkI6PugWDkY1Xcsn85sxOZKAkixBLAxopzICJjGoMfhdkCiRmbBQhECeXNNXqYJYgwKQTUxG5zmP1QKz7sZVZpS0Oy5/IyGrbS8SSDlwjyQ3GCbDmH+sT1BmoXiUtnE3v6fwkCo50q+iDekX8injprSm/NPRGVYF5gx8Unwi/ZwSgBNhCpYJJmUKoNRCSvSS8GBZHt6TA6zPYFaZqG/dMlrpvytm+P7c3HatXRnXLKzZxWnUQLBM45CMwz/OHzaA5SIAtiOXsQEfc4FifeYgW4+XZDzYIqc12iwTEC64nwwKEdkPelXgIlPykmPFRevhA3a6EA51pP9fDttuKCsZl+92yeG2ORy11tzb2iSbei4gwHfw6yr9CvZ6VaaAWM/eToXQaZm0U4mX7r6FtdWKi3PNQmDXrMSjx9+LwehF9HtrEPIkbm29ivZfhjma8eLZh9E1NXCR+uodW0RdhaHU0GYiuQ6aY+zuSuBi400ntUP3WnpLfRj4/AVtv8p5t8enWJYIgynCpL/cgSl1IWtx9PQcF8fJGtdxekKfmj2MBeBKG6zHaawysHNvhYm7yjvqomtiBpm4dY6v8LVt0lKO5ABnScIgYAs48zBwhQ+gvQtMrekEv/r0CPcF96Z+xvujWFhbW76eOpjfgAgbrXj17utxcXiA/7pHYRASBU7RIE7ZkjBMn9tY34i95y/KkAaEIKlUUP+Xl84S4Zo+QBVh0Olkh9TeElGayvzBvYUgJBBP/ix78/btnLp2enQktYeepIzgfd9rtSq5edQVktX7h/jR5yC8h/jM5VVg2N7KCj5LAVa+BTBKwELAVGJaK4TlYRt0dWR6J4373Fw7SewC+nR4ijQEmJpgXJSZ1Qo+YL9FjMO4CqQ50y1cmgGjRC0R2iw3zUM0Fu3KaDRwmSdteE/GTeajX16ruWYXVsX0/CyOj57HKYS0ubEVrbZzemFm2lEms2t6atVodooDmd+6qWMyzmv2U/g2EARqXFtewcdS43pdfPm+KaMlnqBm1aqwvfr69qFYIkZ3JXbeErrJWMIrNSzPLSyWyflcKsJiUXFB2WjcCqfTMyksasDQFRKPjnfiZHIIAQ+xps7j7u3XYnX1Fn1HSJ+dRbuBIhFfmJMffvRDGPwqlnqr0FMv7tx+Jdd/+vDRjymvEytrd6PZdBUTRyPEvuYo/bG/i27CTTHWDb6vG7TlEoWiL4OQbLcKztTSzogzMOsKKEKrCDeEHM9LT1Osx0yqucGhzyp4cuFyYQ08pduqM6iAibCagsxMALqY8IzMepnvzfCLjSVM8ZGn3JuORzD8AKGlNjdQizva30pcvPzynWgvgfurk1hY6nev6yD+uknhENXX3vrleLb3UWbo1CvtTCgfDYd0kErpmP6YiJdQla6uOyVAFmfOegGprvCIejXPeN4pqSLHf/ltZk9qJc850fgEZWk2NNCQx4cnysw4xRRJ01LCRrOaJ9wHqCtdfGzgfYRJYfpfWgQgQ21QQcqrNYr5rYkunRTJpuYA7ImE9D85z4dnOZ/YTtivNHk5UmvTNpeAKXsXZXHZfw9JUw0qkep0qOGzT5SRY43ck0B8SVjZBvvop09IVgqbOcErTBQgroIp8zXUrMhdN/8+Hx/F+ckoOv1+VOj/db2ZwwJOtMh+87wS3uEbhZYaxTFREzeSqbNVxkgoCwEq/BddKwu42mf9Vp+TuSYQjwTvC2kWQzAmoCQeuHF9cZREenh4GGurq3EyvMyZUCan2I86vqP4GKktEML9pU0Kc6hRgsWKAHGOUdMyrruLxjCOT3YxCZ/BB1extf5qtPrOWx7m2s0K/yrMf3T6CCG9R9+wsMBxfwkmrS/F+ewpwhW/r76NyfsARnWxcZOHnHlTLCTNVydUZEzDuoU1LuGF8RK+OUd5kf4JS2GXCyNcuxzqWYkm01KjyaYeTjm1FC8RYLWxNIIWhcYlA/uX3/nzeh04QwbQJW1wPB1tuwgDZ63GBjygK+lS4Whb6sAb/Qy/gFPofRUzeg1B9uzZbty6tRndpR4C9zgWWr3utVO9JFgJ+Rd/8RfjB3/2ozi7HuNr9OLrv/TzMUAqPnv0NPNn1bBGPGtIXauaay+nHKFzkgBynuHN9fkxj/JJYBKLUnDuh4pYpV1GEvOzMNtiuFh0AVyOx3LPpIF52Rq+DgsoFBZyQH0+REC7uJZHUmEBjscUgOZ+vQBRQI6m52U2UzKRSHRlQMweTLsZJsr5mPZQdpr4tESi73Xmmk3zyJlPlRhDqHNhUMEEU5Nvrq2iNSBAfHatEwWPDXJczjm6xgi0JxRdCoTUnmpp2qrGM3kirRqI5nqG65L9Kh1aXOiW9uLvYYummQcGqV8TSAJVaBRYmJGmpTSFKCxbAjUi7wC/JrcMJ+M5fu+CccJKbZ58Cx7soxHwxBvPyria6M7fXoBunJThdEvdIn1YtYllaBbWa1hD9Mm899zFXvMcosypljTxAn/tfPgMob4McUSMEQyu73V2dsI7KA/wUJ1B9MDBocbTgRaQW1i6x+xe3L6zjPmtwujER+/sZ0qgsLMs8SMDiXrbn9bMDUE4NpyFSF1eujbTbIbvjIK5RIjRVEdTtBCEW2asQW8KMGm07QT6S/1S3T1LFFaljvkFaTrpme/Ss5NxcnldaM22SVGFZrAIaI+rXNxaX4/tu7e5jyIFXu1lYDeqxPf//c/ijdffiPW7LWgYU7m73De7LgHtUNArr7wcH3/wOGY45YPzxfgf/K2/Gce7H8ZT517uHdj0uJSpMAdL40q/RSjNyMa4HMinQwvlqCTh2yeZFBLwxRsglgOikADpqNdlatMh1dKzC01wgVIkk2cSOIRrxswSkl+/qcIpO3vMESSxeSRAOQypG/ARDQZSxkh2Gpv1CdwcV8Z0ujaCCePqZ8Fh0Wq2Egm22xlSMpDf871LmYXHUptRIyaSjKuv4hYUPJh1K3B8pywVQwvgVnOj/dMkSkLzferJtmixSPBctz8FdlkUBK+vaECJe2g5SXBqKiNfjC1YT+r2JCKXzVmKsyF9ggFc5M8ZReJSATf39X3S+cKnJ1g8wp/2i1eJNT99BqFQHuc/XtC8zut+56xVOmhtVwf1eZ+xr+XZfFChYraaDI72cT2nTrcZTc7FOkKgrUlubyxXbY7/+fw4Z2rpoyqATgZDhInznRVMY6xWWGpai599/znll+El2IF2QicIE2Fko4Xf/HDqoMJYsrA/thZwR6fp+G4D4Yo/63PgzLx6xesizHQFJ1+Db1NCr6tFexrj0TJx4QHpbE5r8+/zkzexKBfjl/7ar8QffvtbUUVYmqVYQVFI051uN159+R5adSneee9d3L6yzvLJ4TTe/+njeOXBq7F6ux0TLIEFbl43nbrPkWsq0wiXQR2nyOnHf/gf/Idx/OLD+Ojd9+J4Zz9mqgYqqWmK3hw2ylQsTWUgwhX93BuNd3M4E8PnJEi1qIi0sYUIPsGqP3hOxHFYF/+USh7ZNhnl5jSvt4aw0edxVoc50Z81S31XZisvl/ovL/UdMdvQrE40uADxBhjmz7kQdRWENGoO0wBwzCkRZQEiSXJSu+XMKf6U7osg077YjyR4PgvTQPDeT+3nP5+BwdBYMqgWRElx1IcqfU/i8pSokiC8rrAqPthcq8tAwsf6nQSQ475pXmuNcE+iVWPwbJq5SOcpBG/5ZsgZbLoAft7Pg7Jn9MnxW1fmSFjD4HoyuiO+Z5st3+8m03i4II4tdGEADydCuDaXzRYkM/t2042EEQU2Mc3rugCTUb7b6BpcvIjVLde+dnVQhyIrqXFzB8kZggY3zuQD6+72lzNYd+SCB21nJ2n6tuLxoxM0bvEfr41D8KyBSxlefztXDFFwwaEu3CaN8EjO8KpXJ2UCAL6wF90RXsuk016O6bmLR5zFL//yV+JHPzAZoxYfPdrJlSC1DsZn5uubjSWNKQwUGkUAS8sKbNutOd5v1uM3/s7fjv/2G/991FqNaCMk+qtFOY1pewNfW3N4YoQfWFZxX1z18eq8nntLr2y79hvuzOrG+nW9UXzCjLbhz9QrtThxdn59I37rH/12Ru0Onu/EEN9TS+wCgkA/JKL0GfQF7agaN81fmd5Fkj5zyBhKPk1lnfQkAqHmIfb46trItsNOl+sGdwrSPbLzSCyflzkVEBLoVWpJTV0+bp6dH/Oy/BSgVxdn+O9ncWUwAYl/rgbmz8CZxwImU7u9ECurmPSacWhc86M182RHNZj9nZvrMoUrHJT2FDPUoaD0HvGHNNHOeX7eLF2LjDAKD67KNn4mI3JYR9FytrdIYo+aUXThddOPy0vq57s+ONWhaGA0EG3gbBEyNgdZUyq1Je9Z3uToKHFgme5IMYGAvZe+H+2qAsscErONtDn/AOicENPiuNHCmuniTBdIRsklXHhXHNou6aDMIMJHpR6Hv6QVtekIOnNHR0FWFkiY4tfSVmDQaK3w7iTrad+sKDrYO8uAkeUZj+iuLvG+9MNZgbkXL2J4Oon9ZwhE99KiH7WmASZ97KUMtF5RjzEHI9Luz7x6awmhD9N3ruPzn38Z62oUjx8fxOAMWqBf1fos7t+6Fd3aEv0/igcPMPm71fjBn38YkxHCgOc2V/vxzjuP4mAPQXdVhw4WE74FXmAWy00BJNrMsMIwiAa08pVf+avxJz/+fgxxN9bb1firv/JG7GPNfvj+fiytbGScQXJwi55+rx07T45jcKAZ34rNe8txfpFR5f71tSYmnTfkfX5uriwsMZ3FuLYR/+yf/cex8/j9XCDbBqktMxgCUjVtE1EiGGSJyUJmFKcPx/PzC9eYcx5zs8zeJOE6TpRCoGjffOfmmew8x/ydxo0wyOEHDlMg1XzHx0fZLol/ESbz+SRy/pXkCc07gXoV48EByBtnPZ7uDeyRvjfvXfje4jjeurUROy/24gXS2iYlcXPP7rg4e5pfEKPmPLjIQ8J0CRMlev62+dT56NHH6b8kfGxWPm8/NXXtp5qc/gOHzIPmLlb3J30oh/DUZL45YFBlWHVxFkvdGsJWTQ9+6If5s3Xu+9vDftne0eFxfrcBq7gX5uN6ZD2fOYSLWiojsgjx9C9h5hQAie/yjDAvC69RR+IQpr8sOQAZ+AI+hqF44pM65p+W72H0O2rT2N7ajsdPnsRL9+9B0MclgITwya1esQA2t91dIOLs/AINJe4qMRpfZ/ptVCaxOLmOF+/h406xdKriuwuIKrG8tpLlrsBke7vH0ItT7VrR2eohNPTPL/O3gmI0hCJpv7tqbKw6PuwKpWfxd//Or+X2LC8OzoDFYty/92rs78NMo514+tPLePThbqzegSZbl3F78zaMdhgvHp/FvZfW45yyltfbsQzjPvrphwgPNCa0cIKgqLtsMUru/ktbsdKvwX/yEcLg7SdxNjBiDeykvcV2vP2zj6LL8w9e3aIPN8NBM0ym5eV2TvJ1DSIjZ2rd6N2P3/6n/9PYe/oBJonLsRYT0UDRNaaL81BzmREZEAJNDCbZSbSYSDyvxPe4zOe4ixTJJ0Q2RCTC52UYCShmcSljnvmTTMKB3M7PeeBJ7eCwjxI838N3zJktN2XnF/4540WTJpf8MHczHyjEt3hDiBJURlYls+osDh+9j+mFNEU7p6lLeXOiM2ihhvV9j7k+1YqQcXkyf5tFZLQ5t5pwnPTm+dQUnDKjGtLuHZ4OqOIKHxNkQnhm9aid1Egero+kppwHpwCaF6n0AnMOBMPpKQgxQ52xZMLIvF3CwrafHZ1inhp8q8G4KynVPf4yU/m8SfJOY9PHcyaRUfZPXBAOhbeHUwPF4XB4gpmNlhtznedqTq7nvu7GX2i3OKRifWzry7bViqafD6usbXcFdwoMg4YDGMYF16E4i+Z/TeZqoJhSoCI+VU9x8PExTIulgRnQbnej7aoSnCblu1H6u29/BA5QAOipzQd342x0Esurbfo0jYvzEbBfA/suUIAJD120MMOX+6Z/1rkOPtsr9PtmQbnBUZwPWvHv/ru3qb8a3Y3F+OovP4jZBAtsdB0fvntA2fVYWW/gq7awdiKev3+AmetiDtSPgFKp7B/sxle+9AYCwwXhcOMWJvH8CRbhrANMxyhR6bIbz57sYyksxe07KzE8O3Ei/dL1hdHF5gLE5dADTjrmskia1Dfjn/zjfx57Tz7Ef5LANBuLxi1rTgF8x+aAhsycx5wIIGIw9AmxqlHymOOPw3FRnuAs7xrQUlvOzUPrm5t6tsflWfP6TZmf+L6cmp85tMKvfHteHeZR3QF/T322G83voUBw6U3L97S82uw69/09ef4s3secOTw9SNPR+8V/wdqAGA165HARbSpjpUaZr2J9fQ0CK774bIwA5N7g6CAjyqmvs12lHAMcfKRe3DvGL+THG2++HssrvU/qyi4Lk2Rg21D6nKZ5Mu5VPH/6cY5/m211hWW0irkVUxelNwEApuZZ2zmgjszT5n3HpmsOH4FzmcajQBfGgIGMGnd4puni7cBJgTuPG3jYDmGwgMnqDLLdvRe0G7MS18IhQt+T6fXRbL/1p+WEQMFozTKSaYGrW5joq2vSuqrKq6/cjWeuDkIdJjRczBZzxswEE9HEHmHjDCq3ID3dP43T41NgTXsQbu1+F+Fl1HpS1t/CirS/FxeV+MH33814haMozbV+mrFTynS960Wwpj9sLvvJ0RnXXErmAm24ihKzsTyBr+1i//2VZrzYfRLb/bfiv/i/fIMyF+Krf+1BLG9V4ux0hLa8iGcfnsSv/sab8cZX7sb2rbX449/9WXz7Gz8B3wvRQvtXu80Yov0HKB2NjnVw3qZdF+fu1FfgpMt5do41eYEwmumXd+BTI/5YI6128yFiKqWIHXSOoUt9SoTtlTvx1he+GsPBMYDr8xgmmWN+tQaVOa8Tcw3NLGE7QTuzevSxuJZBJO67ckOVdzS5cj0rPh3Eri7yjM/xjBFimcqBc32zLIP7RvcMOFmuc4Ezv5e6cg6o2hGidCiIF/C99dWAgBIYQuJHOTWbJFyeM/qXvhunGk1CcrtLrQhdA69LiGMIwt359188y+EhiUuhYJ9ySmBqEMrkT00qXoWdYmN9BRMUZs1J9xCdJt8YS6auxhIXUr7CAqZz2RaJVySdTTDZ+b65tZHMpt8n4xqpVquUncnhcpjT03FGy7HM0fAs39XtnMrXFFlEWAmEebrYuil0GWPgWdMCmxCA7c42eNBPj8xg49RU0xN3t0MFtEM+ZiFZnkx14pakE8p2Cxs0iRozFz+gZgW8UelzfMr0abGG3PXCvhp0OkcLmnjgVpjNnj65Ee0WDNOOw90jugY+6dBoOIoKxJpDQODFaXOXMKjT3pyofryDlXiGyStNGFhs1tDYa7G63KPlBcf63g6b7e0OUwC5YF7DyfK0WfIx+aYHUxidr9UXaJub0pnkMgNuaN9Lx3cvY3f/MXVPY2d3B1jgl1ea8eSD5wjlxXj9rTWYqh5vvvFW/Oh7P42jvXH81V98CzwG8LmIoxcn8eLjF9S/GF/+ua/y/JvxwYePoM0aJvk4hx4XruvRqrV4fgyN6boJffc4nkWn1c3ynTmkZVzprvQfXtchWCUbwLrEh1gwGMP35hqM+9ZXkGaYEumPoUWoGPqmgDFC/YKC9aSU/Nc3UeliTp+DKLelcKG5CfdEnMIgJwTwOIoNpiiRuBmaFppI7TEfT1aq+ow0pa9l0FWmKulhRbu5aJrPmWpmGmZOyZOhFQoIA4WF2tAzBQlmBw/kM1KsOaVVBQuI9NPxWiemK4Q2N7fivXd+Sp1TeT/fV0OV9XnVwA4daf7SJgje9ikg+qtrvA9T8qyzYHz+FMFnG2QLFVDJe6YJMLOwEz1nwFg/fGNzNU25g4MjTCWni0FoOe1SviqWh/DRRLUcle74XLMaIuS+ARjXjOJHcXd41nrVTkjAJKQFBcD1GPcBQoc5vZVEgkBwxcuMdvOM6awKQgf/u71+4n0BQeai7Ocw6+VYorqKIXX3qp1wDe3RaEj7W3GAX2qKpELB5ZBshaafkmYKEylIsUtyCG9jYxlB5/rGrXiOpTOeIOCBV2+5j4vmMFxJ66ygqUens1y2twrcuw0jyft0VasKHNcxg9ewqjqXmak0SbcPWCGgZjDfyd4AYYCywfzu9vVrrxBejSSymUn8y0sw5EIMTjVR0XCUv71xG5PcVNsJLkkXt6ckZbz66mvRhU5++qMnaL/rWLnXo8z1GCGInj06jqMhZi99Xah34uhoEscw8vG+FgP+7eVhjC6HaRWsLXXCHRLx+OCNRYSZizFiCQCjkWvmgCp5y4DUDGFtbriWYaXWajxsYU4ImOoCiHYrSh62w93Nl+L119+gMYPUlmbQqGEMqy91MKOabTreilazw9lFWvY5VyCcpehgjy+DbCWFKxQuLy0jUb3fz1UE2p1OLidqwrfa3GtuvNXxN2V7XR/Fsa0eJlsvn+Ud3jNTJ++bsUObZGRIKplJfzTHMSGyonfmJrXfOGGOwgAKIhlfIeFZTGcH+dUKmk0/+cGfQywXPGtZCp8ZZSlYhCX6FoD6rprc4Qb9Nq2Po+P9hFO6Alwfoe00SXVrPbM07vmsDGYEdgjj0qpk3HrDVSTPqK8ksrRaWjhqiNLWDBTxvv1TM5zzbrowtE1hZDxCfz13m6fNql4tHxkXTowGzO22MloMPjfPKMrhERmE79KD/qWMdgwT9rS4rI863BjM+dlGOcdozwXK2l5bjWP8XC2NEfW6H1HpG0VQhhaTQbi0dFAMjuM6h7WG0uivVHNO6wwp7iZYLsjg7ocDyzNpBbSZPTWZaGFg5nJtmfb89CfvpOBwCKpSx/fsLsbmvXVQjLszdt4xdJwZUwv4iAf4nuASf3ShZpaUSwxF3LmzAS05lIV/De2bHGPmlH1zsXyHzsSr1sfKmnDVp5/F0nIbQXAVTz48ziSRlY1VGPQ8Uzkff+C6XLN48OqDVCAvnr2IHXzU6hU4RDA2lpvRcksfrIcawnV/7xCta3qlStERGi02rR5wizY2Mu7wm3n70mgGC1vd7sOGJhcPuZfPFRrXgWQl4vpLr8XLD15Ln04MGNQQ2UmsAFnTSbNJIszt+SFkN7hS84657jNm/rgBmMRuSpvbU+bWHz5/o4WdY+iQgpsRy4QTgxR86o9lqtnN6WTifIby3ABLf8Q1aMt7RZt7zpPjUzMrysB8+W2btQjK0pcUkc9LTHNNbls0xxwueecnPwy3kZgvf2P/IUUFYGFCiNtT07DUIVHC/Ch0V1uUuJXmDj85QUE4zRlX4ZLDKjBJMV0xMYFRYdwK2mmUBGMkUcIUFq6umH45jJeyRIqmMSbEe92yDc4YhPN9fUZzb8vOilWsJoWHkV58wTZuCOamDJoMxmlx2Sf+FFDzif4nh8dx99bdTH3Nhez58xnXgD47H0SNstrA5nh4jC9WrI+TUzQybVOrK+DEs0NIkAPCvo0/jA8Jb69uOFsGGuLPDZ0vJsADPCjszG0eY3UYlLm60lyd4reuw0T4m/T38GiQDOZMhjsvr0YLATBE47fq3ZhQlr76ydEwBidn6XfmUkhYElowWnvmL/S6mOl1noUuHc8f4qOaTioeHQlQIOp0iIs9TPj93fM4PBjH04/346MP93MbTJn76HgYj58dxPPHz7FEFHi1OD3j+YN9TNth3N64EyO3ogHJ2Czx5Nlzrp/FycEApecEkht/nnZI57pF0p3TABXYzRYKCpzosrjrRWXz1p2HzS6EQfNSc0E83MVXuorVO6/GV778c/Ho3XeTmUTynOPdnd1lbozxKYFq2N/6Xs7+cByq3kJyItX0XReQ9vpWriah/5S+L/f0l72vVMoTQi+rRvicM2AMKhVtk88h9WoIlfSxOV30SzM5fZTeUu6w57mEdi/f0eRcL1ocCwBroIcVoOYvz/dhjKW8Vn6voPX5XHZucj/+7DvfxsQEgAo2+i7jJd9B/BK6AkzG5Kcf0n9m9rz88ks53tinXucbn48MQMguPqP2UeMUhuFHIu0Mac9VfNz1lLanIFVN6NlqN9PvcsNrc2GXaberf6RlQb1m+eifZ7SdUwF5eHSExbOEECiJEVomU5jK5YDU1lW0iURQtGFhRNtjP0swTkFlND3QuMdxG8aVmBVw4mUB10nz9BiibNDnS7SUEx8UpApJTWPbJ/PlgoDcy7FfDocAu70GJj7+rXSjIODek8f7vL8Qayt93sZ90NKjS5OrEQxa8NVoQnshPPENge2Dl+/Qr7NYaMJeaNJaBQvwupexGncEkLFPDjV9G/ikbpVKv3BF7r20AYMGfVjIYR8hcI5gcN+kLiaxEz4aBosQ8tK1uB6cOl4MY43LXslwPFpUYT5NWr9GYPZgsPMhSgvA/dLXvxr1djW+9rWvYibj+hydpVCrouFfenAffB4DE5gV+Di23EMLF3dThXVOX2uxurIeR4eH4aZuWpO6qDJpZevOg4ejq3FqHoF0CaAnENoMJrnz2pch5D4Im+Z+nqpuTTHzW+uYR0Y6JxfDODh6lmv49lZbONzvxV2eXcBxLwEqQKIpholjMKqYqYLJKCMShN8yrARUNBD38j0gnELEJ8uf33nx5jQiiS9AR/W11Uhm16jJFUCpldHsAtxrmQACQanxva4G8Dlzl5XeY8pxixHHgpVfXUy9H3/vT6OCxkVPIPloP7DRBneFRA8ZOQ/bzod1bWxu8uUCAlnMvF/nNh8fHgA3BBLtt79FU9M/Pu2WpQxHOvmV2NxegZiaMK9zPHVPDMwhVMH4+Nx1lKsQfY82CD9gAyNqQQgHo9JV3R7wouYRTy7AXp7H0rhwaZk6vrHZS4Aw+fwG5tThe/7lkB19Sf+Xv9PjQbz52is5Y6Xfx6VBAxoAbOCqnOPvmUjQRJBur67HInVKiHNBp6A3hU/8KHgdp67jOzvp4PQEDYSW60JjmrU9hKvjrE0a5+6Q9t+1ultLjnLQdn5PLgY5bi6MnNbolh1gEi0a0e7ht17WY3DsEOEFGvIkjvaHXAPC9El8T3j+zkvgqDqL5bUu5V6nMrC9dYSILo07Nfb6HeAHbULz0l4T5TCenOO+IRgQCG9+4XMZr7hAcC21DYhtRnu5E5tr/djd2c/yV7f7uECjeM7v4fEoFma1FLCdZV2jk4ST7uQGZrazg4xkS5cGJu278Ovhd9tvyeUMnDpq4Q6YlaX1uw81m6b4VHU4GrmZGTQzCO3VN38+bm1tY6IdASDMVFT4xAFxnWkEERYCXXJXumP8YMyCk70EQL+tTY4JATbUEJrUrmiQASUQlgD3kwIkkvLda+U0uCWiJTZNvXJN3xuThc+MWGYZmD9olKXl5dQomfXFb8/5b4NNRhH1y/3M9YlvfutL1PDR/W4ivRtKa5rk1iIQ1w//7DsBGea4bYNnJTr+o11oIo5kQk7+y37LvQa1XM4kJ9KrYejfKRpLRJRnZRY1msILJgH5fg6ScZ1s3UdrdGm30WTKSIGGOY757hCbWk9Nqp3zFN/J+aUG1i6BxRWnQbFmpx7Lq/2MBdjXfJ92F8ZFao+HceESonTDlRxSNNqQm7akWOV5V7dQOB7ig/3a138pZhMDT/VMPRSvWhqnmO8KEZf1HdEWGZdisjz7W0fw0Oy0KrS6XMD9Ctw5hOQawj6s+Wjoyf66kqIBGgW3LkC73Ys6FuECmklBpQC7unCZ3G682HlO363DRRjMOV+AYRG0WgT81Wv45e5uJzNcaX5iYWAeb26v8YwuCsL6akJf0HAIW4WEqaHGJ87ODGQZjAWFtE33yaVqhO8Q+O0d7OVEm2tgoXCuwMxX1Ss08jE4OY9qazE3Ac9AqbObdk9RAghCaGllq56rWfTB0StYZ4dHzm5CCc7GaN1eukIueGia6+HgkLaDbWBdIt/SDNBa33rl4asv3Y69ZzswpcnhuO80zkjr5vZ9pGEjTofPkEKu8lC2C+wvrwC4VXyVbhK+C6CP8XXcfV7/ZGvrNhJzC2LFCcdU0YbX5yvMVMec1GSp8n6T8nswDf4Oz9R8BskmA3nNVfwduzLdTc1hYrmmsbNS8uR7aiN9ZgjJQ+RIpJn4IaNIkBwSURITSBCpqa245XOeWgf6iIbhfc8hnx/92b+P2oJ+BdfRFmpxTUCuZJkec8bN75ThJGocCoCOFeEtyjw9Ocq+2i6uZJtvmlXe59rJaML1xdjYWobgnNOK2qeNRRvCcJcL+H+TLM8gnmmeRzsvogMBOkaN0cEJwYM7NYcCbj4sl1VR4QQzVIFy5k5+JxAERCRsbYNt83Q3hiRwLAaZ3iYfH9B+mPjll11f7Dba/Rxq1gqpxIDv+xBrMwOFHcodJONZprSUQMjqwRPa1e62ESzC1Ai2u9trjVin5z5+ea2Khp7gPggTCB8RjolepX8OG8nEnXSdjDZX6xfUqxBwU+7igk3QXqurXQTMBH8XiwO6cb/ZRrse61urmMl342xcFBHgoSvXKVQ02f1eaKSKhsVyu9IfBj5cM4srhylh7FysTjmOxZHaGHg4ELa1vh47+LrusdXpt6iD+/j0I/zsKogwkjy+HMXdVx7EAQJdRXhwcBCvv/m5ODk5gYewdgG6m6o5yuGiEtJnF5w7ndAIvfcrL73yuYfd/mK8eP6UBo7xR/F/GtfR6TXjlVdfj6PB87i4HnB/B79vDWjLwCXqPL0AoADbKOJshi83OE3z8DkO+VJ3O4Ggv+WZY6doyjJcNIm9nT2ApQ+hv6xmnsWYU4Jzq0F9ahfgUrunluWaWlvn3fdlVAE5JzgJZW4apy/Gp4kFxSf/9Jw448d6MC2V6LoFZ5g7p8cAjc+jo5M4PMSnw/T57rf/AEYpcywNsmlqWUemKBookPo4Mp83CQ9pmhP5ZUVpFu+H9jvuprVRiBMQooJS487f5+JgVCLIW5jKDffMNZuM94VRYXb85143zV6pTRycHezGl15/JQ4O3SzKZ2S4MhNIntEPLJaATCPcNN8hBsy3gOgbnVY2dEZhg+Egx3qFtTsV6Ks7/cxg1t7z3XgVzeBSLN/7wY/irTfeiNdg4vHgGAaYlECU7Rmi1Wi2MQmFjXi3z7onDsM4CqAJvHl7LUbnZ1hKXU40DO3MJBDaqR9rOmMbv76M8TtxHP9zhNnYWQOORQiYd3B0vMsn2hCBBkngq0pHU5TAYo6NPnm8E8tLvRgOD9OK6vRqKTSMH0hvMrhKyjRJ26mg0Y9UCCrszBNwvNthPvMHHPlwAoa4dHgod5+EJo3d1E1oAV7X9ONgz4XTa5ziVuGL9ekSqxTqs+f04f3HTxJ2bYSduNvZw52ijVdX9RQEM1w0RxfcT9c9l40njLBultx+lXZWXn/rrYcN8BwLcPIC0gvHeWW5RSPbiYSz6RFMdB73br8GghcwGd33FXOORppYYfDEaJjLe5hhYurbCCK5s/1aPqNPrJ+ghDSgJR2ZguYwj6vu57AQ/qRjf+bOqqlEjIDTt5TQrUMiqroIF2VZn+aMnxmsysCWCQMmiJRxWyOxanwDYHliljm/teFkfS0BgLNkQApGkFjclWFtZRXJvIEWWI8NfIk//oNvICKRyjBD8SlLMEfNKpHJnJ40V2pK5K9Tjhk5MqGXtSw0lR3immtnr2s+liEcpD2cPgCJvrMNUTeQ0NSWpSfjcbg2lrm/OeeTAsRNBQvoV37xa/HBR8/AERcQJp2eQ2juHgjDY1IpTISpiS0oQjQT/iKars9zNYjYIJzDKz6j9vV0/1trtyyJdPfFbjz8T/7X8eMffT8evPIGmrYWx0f78U/+8X8Q7/30vXj8WKGPiV5p5lios4l0c8ShlkoPQSLMxZHzcDVbbyEYNU1P0P4mTqQ5j6BX4zik5JTLTJCAppDr0W4ZdMS/g3a0edw2Z3R2mnDKaDXvjs7OYw3z0+DX7gtMU/46rQbCcCme4Vb0V5xZQ7loUMd5DV6pzWRi6Ub8XmAS6564xvE5dG/wzcAQ6iBHXdR89ksB7vI7lyP8XjUu+jZHTEZj3EZ8VARLteksI+jedb6ntBMYLcDsl1pQWJQQc4ycakm50qUjHq3mCnSBxYbwd6mmowN8aOjUtjny4tpkCv7K3ZfvPGx1rijIVEfHte7EZeUq92M1U6mOFM/IMI08QrIv9dchBonSLCnplW7wz0GRn733dmZddah8fHmcWk/JOLseIW2seBBPn76XBGYk1wCHck6plCYoRMIrSH2Qi0ZXy3hfKWUUOZfPySe9Ud67hDiH7gDP80Ure5aAlEhwf1i/O7zkMjeG/NXWmvxqF+fnGmYXEX4KfE0RN+X6zh/8W/xNqEYCoso0f2GuXMgNftLfyVULOdMXpY+bML1EJJHOAPAYqtMyKPOHDbqVqLoBuxxDhcl9zt0PHdu8fes2hFvNWVjZTT4EhHXzgD8ohnbwTh2N+eHTFzHCipi6ZCnlG6BTCFpf9vtS08pCHE6AcbhfayPcYFaFoVqxtMmhPg7KUCBnG/mOnZK51hWE+goCroNJ+va77yL527H90lr8yTe/iSk9jDNwYSbT2noPc3QpRvicRvermO2Wq29mf8SZow4VtFFJJuAiGlrmM+lEzWzyQabY1ozXzhIudRSGfZDp/a0bpeBTsLl1SA+BU2+YYdRC4x3H9vqtOB9O4mj/EEuhEpu3+jBTE2FRmND1mXMiAxyS/jXwrtOoGdp3ud8Bfw4rYom+0P3AAkJQOIgyGJ4l7vrL/ahCS1dYm70Ogs/+0FejzFPoUVR1u2hH8F8DVwswbdk1AXcE63QBbarwqMKktWbxa6kCIYr1g1nthuPuQTXUQuQZ+SUVEbAaoPUr9z9362EGELC9XUkgzQeQeAKTVpAOahi3RtjbfQ6g9CdxnOmce4qaJTMDWZqS50ieJmrfdXY0ZxYWhykRz89P48mTn8XOzqPYP3wRx26MjRmoVnWgu4wFY7ZgurrGjwylGSrzOgtibgrLbGmuymyazsl0xbRewa80EGWwQ42ixC4ph2WvnwxGeQ/N3syIbbnv6dhsZlDxKcEKHKVkf6kb3/r930XggLii9FLS+Wcqn20yF3gCUxvUU1tKRNvb20mEDpm00JxaBkcQvtFgJaa2hAxhmQoB30GPY77pby3G7du30jJQYEnpJRkCKuAdTbn0HWUuhKmWiJL4bIT5DgMqPOyTUU8tE5kxRwKqRvjrwHeGqWzwhfbxqTAqPiOkC6OmyWo5tEtTd0EthMB++vR5/PSdD+O9R08QLL14cP/lWFtejXd/9k786q/+tfjen/0gs6ecy3w9OYXBTcyBDuivFCzTprWRh0JI66RslJYuxKIujNYYDJUBsy5tqMUYJqnA2Prbukm6YU5+qMlkwFOt74qHbgZ+sHuY+JbgjSifG0hDMG2j2Z3ltbBQ8Opc1licoFGXU7ApOCYwIOoJnLoCiiuUcH2Kj3uKpq/20Jj48wuNWF/ZyKwxx3zNCnRNL4gfzd2Kqyq8IW1gErvqyf1XbkMX1/Hmay/H1tpKPH/2POFqVNsBrRlSQGvIlVYmwE48jYbH8ZUvvQmP7OUOCLqfzYpxHAw/+AL0ozQm0V1qROX2/QcPa5igMiywyijlBVJpZRnNSqdm+A9DrjXpQK2OSbn5EhICE2OhrB2lxHLMdGFxEO+9/y6mLxJndkrnMK/v3MZ0PsJvfJrjmd3OMtTfiNWVTRoVSDbT+0pUVxPE9La5GWumSgdtvUTZ7smajHbDlI7NyaCamJopGbnW7ERiaPrMmV2/mi/ph0ulXsuhAY7ib8pEhTFkYCEjcH1Wwv7hd7+TprJSsrxzlVqySztzFwUYWXYyqihhah4u44O4+z5SMLWZSR/Dk0MQA1FbiATsPz4VejJr+kwQh5rULT4zWHPDqLbJT4WBVkZqfb97cttYwAUujNaFyQUrq8u5g3wZi71hbqS9bRri96nN3ZnCxIgiFNA4ecrohXk1WwWZQk94Pn+2Q98qWCyz+NE778Sjj57Gr//6r6ONnsWXv/xWfOFzn4vf+YNvoWUvo9uqQVjufr+EWWtYqQgbGp/9NE5A14BTN4X2hDKdlAAok5ZkzFa9R7urcXY6hDGui+kNfg8PDhAYaxlgOx8PsQD3MXENTDUzVoF6y2wx/Xnznh0XPcOfHR47jYhKtZSqGtcoBfpjgEnZIhaNVrtDgvh5sXNEfQa/iglvIo1DP2PM2k4TWkQzD08cY0bow+yauRPvn1PSJRYDtH6BgKguolFrVxmkevYCHrD/nC7cb3LH1sY6+FqKIW6SQdulbjOOdvbTb3ev6W6rl+a/630rhFSUSLKk+8qtO28+rNLxUx5s4w+o+QxeuH6vaWNmcOQwA2zv6hcfv/go9o93Yn93F4JCWgH4wckQJH6cpoXEpTmjrb/vxkho3enFACl0FQ9e+mIsL92lwy7oRXl0QmSKydTcqW2Nfqp59W/RaHyXMR2jnNEWkZ0aNwm2BCOcKOD7ufQp1/3+SUCKezKo09l81skEGZzi2Qx6aWLzvLvDO+juWKnrNJsE8N0//gNMUpCeWSwyERoQ3HaQ/rLTBYyajEj5ZSoYpq4rVWK+p+kDsGWIY4cO+O1z6R/LwbwnQctgWh8DtIT+4J07d1NoybjW5zMZxJr/prz8zTvWJ/xMSlcLOE/YDDgzouy7S4mWnfgdglmIITgRx/qPUCb3YNLsSTm1KJT8lu1QSAPNvMCzz5+/8HEIHnyjecaTWXzjm/99PPr443j28ftxd3sj/uQHP8D87aeQPBpgrSHM4KHEs4cwd9ShLAlDSQuawDIK9WE9GOgRnFXobo4TTU5NzR5+q9HxFXxvn3OWmP2SF92e4/T4CLrqxJ2768DbYZMurl8VuBxlJtfCNdq2eY2Pu5Tt0aetoCDUuDKvWVQJc6wrQXtwMAAfCBO+0xLaaCCS+kxZlMERZh0URqWCCT3VVcKyaffQnAhvyOUSXLhKiorKdZ4PB6MYToExpnIuGEe5a+su4SqzjzIiryWGTYap7VDlYnzxC1+IjfV7sYQVaN+pJPZQAO55lNbWK28+eLhYdyB8ioQcA4CVODmZpVlVqRsMAUiYGIEpYLJ85aoZS/WN2N64H5t3Xo2NtdV4/yffBSlH8dUvfRkALMatzQ0Ye88teeMSM9tQ/iKmo/NE19Y3s5EOrHSWl5AujjU6VNROwlUzZDCrfsU17jc62PpoWk6HalzQbG7WGlRRQ7rCQglWaRZzOqyUJ5obAFdTi5chJyWXQS2Hp9QomrQGrxzHdeipidnj0iEbaM7v/P4301RWeKltRZ7mn3nbZprJSKo9Eb+AKepyKbdvPYhrfDMJTEK/vBzHycFhYRKIVKBDd9yHEFIraglcQigQNPi5fe9uVGiX0VzL9z0Z2ywnjyJANNhhUuChBeVa0zkUBFEaCe2vbvAMMLdsCOgSarS9oBe4NqMNPOAapLfaT2yobXgFZvDT0wkQErVGpMEnbmZvZZhM7aQdruzx4sVxfOeH79FPtJNjohCW7VYQKrQdZ0//nvenk6JxFQ4rMJFDjNdopUtoxumVizApD2BOYm2JP6y3lbVeHJ4cRLtbz3FRRx6u0/9GYI2dGH8KQ7pmVTWev3ieSRK37m5hip5jxXViDX+7v1liCWb80Z1MQhnLtOJRpQCmJuDJWMD1RTVOjwZYmviuJmKgBcWhq1nU2xexTHt06aQxac6NyFo9F3AT1/ANVoJzrZfx9ZvLnWj3luAbNCVwcZJLvYsrQ5kOTekrX2OBJu54x8g1KieG52fx6PGTeA4P7V89j5e2NuP4OVZAtBC8S/DUJCo/9ytfeqg2AscgRZNBLesc0xKSlxFHaidMC1gJ6bcd915+DaCuYIIgATCFD589pSOL+BzHmNWn8fTxB6lJlHhOQ9rYuhUvvf4mHTRihimCBhJ5LRjWdC5n3TSampICVsqRlIye8V2/UjvKzxvitX0e+sN+V0uazJHamGvpDyP1/O4ys2W4YFK0N1pVq8JnUutOjAaW+2pxI4j612v9pfjj3/td2NIxyVKfpramsqaZ5GkwC0WUzCdT2qxbt27LlQiZMiQCGHNblmRSnpXxylBSeU/NqFl4gtYUkfdffoDw4V24WM3qM7xV3ve32jG5DELntxrXsVNNSVlwAyQbhNEvtK3iwZUk9D+nmLIO6Tgmy+XEgYLBNqWpPD8VMDfvenyEaWxdjpEiw1Ib2waDOlNwNMZHlKGuEFYpBoCDfVLLtjoGesyYwuoF1uLESRPSheP5Chf9W0Pll2grQA+DXCFMEe4IgjOUhXtTZXvRRG43qUXU7zvJ5Rpz2CSOEhPR3ZJ5dDVKZlqJ6p6L70sXWxCPrkiprynmTP65TME9Hl/GyfEAy2lAP3V52rG1vUoZ0sowNreXER5qO10v2t7FTK7T7/PdWFqmDTUtvXas9tdTQSRd0GgDuZ7Gc4B6XNNOV5MZoXkvgf8Md0JalLZmCK2FGeoOAba+toVS6cP0tGsPIchzdeA1OR9iAY+isv3q+kN33haJaqL5GKkIQKDT8Ms4w8RaW78FUBZzaOh4sB+Hx49jMniGmWzQ6jxOMavf+sJXQAy+5bURuUsceVcLxHQAyZOLHr7pGg2sQfhIqMkZ92bx6IOf4cfW48NHP0szyylaAriMwcK+EKa+q58u9ylD2sFy0mE0oUMY+slFk34afFIitiDiDFyZFeUn2sbPT0+kGD60vnJq7KYa2dlP7fj2730Ds8ygXWE4hYSmrgTt0plOfzP3OoNWEisC6O6de8AN00+Nx7P6nZnyCHwlm7kPnqtgFDJPRjlF48q4L93Hx6XdC/hOai6ZVmEm/0r8MnJhNL/DTFgpjqNmNhLvO/RirMCyoSYe8kHbqF84yWG+ttFPBLJBucxTzvIK01qm7ZQpNfU1Xz/84EOeKzGAkrdtm4UFOIAoU3NQnT6iS9nkggi8lz6g6Xo3wkDLwUCOyf0pcKGrXnc5WjUEzWUlcSseFmrnCD4sPJTASn8V2gnafnYTjMSkxOQ0wDZAMWhWCkuDdCfHx2jo1XyPDoInzOVhGbMdQIs57kqbXNjNaYPOD3bihlbQweFJCj8ns29urkATjmS4p9Qwbt2GbrG8HJ7RZWs6WwtcC4eLyTCFYZ1rL/bPYCo1OdZfxyi+fGDeAvxk/6GTTOIArg7r2K6LkTaN7iFaFDjNphXg00jrdGPjDu2fxv7BcVpSdWjZ/GnzlSt3Pnf3ocEoCUKT0GwSzSdTzxybVRq6yvsAaWSU2fzNra1eXNDhGabQaIR2XtqK1c07mCtrmZfZW1mNrbUltJtT08ZIH6Old2MFE/Ts9DB2nr8HoQ0wwd6jrnN8isc0cD/GIGVtdZN2QICYGGoZzZnM+dUchuAcn5QhPQVgbsWB5kwtzD81WGH2chq0ml9Lv++GcWR8f6s3fM/rec8AhgwBPP7kD74JIeoj875MmsQNS0DoDhllMoa/k3El1qu4d+8+Zhk+SGofGe4yDnafJ5OUNvqsAkpCVzOVINYQwefw2P37928YV6bzfdqXDGNpMsON5r3xu/zucqpG2c2lNkHDrVGNFbjYnk6JW566uNzkfApB9ChNoYG1MDNCrhsg7osgmH/nV7ogWgePHj3mmoxOm65Gsb29AgMaNQa3M9pDXbbSBINiFhdYUGC+r4C0xloFuNBHXsh+q+3azW6s9bbTyjgZ7EVnCbjxDGgD9zB5tZMCIYUD2rKy2IepXKu5GnuYkoA/4aC1uLyyQi3UCa6qCOrcVY/WqAjcc6jecJkaBZXMhO7F4nPShbRRb1WAnfkL3QxEJa44nJVzbOYbzOQwo8+PhkatKYPTBfoNDL7YPYoJMB0gRPXlRzCXU/90QXVzMt5hzIBPFZF+unPfsfsT7ioYhQi8DmOOsF4P0wI4wx1YwY/XBVGYHlF2DeFXuf1g+WF3Yw3nHSmIkL8GaN1+Hz/Lbf6uMJMvcP7dnRugcD8juCD8AmKZ4AsstrDlt+5wo4HUehEHR8VsHpuf24HBKdQk8pODnXjy8Q9id/fHMRkf0QgBLIBAEpqh1V5N82t3//149uxnEABmMFr5AuI4R5sMMXHNEdWHMS/W1K8pHdescCZRYRwztbQWIMskSM0tmI5OzxnYbK/5uK6flmWfzrNMNDr+i9JvC5h89zt/iD1s2p2MI9PqU/ouWKdMV3BEr6bpCHZoczW2793D/6Nj/M6pgtR7dFxcA/ssgZv6tkBb5pMwJK/ToQKzGg/uv0Z/YLwFrAkNcsoS7vPlRmURA1fz+a1GYl2JIrPIKH8FE8s9bRZyhRIDQDKjZjJd4bPVRpO2LA9GQwgUYUQfPOG8Eszij/IV4GqzJ08+Ao4XaHL8MfoxPR/Fa/dvRw9aOUHjOJyXBRpwUrrYbt7ThM2tKFsdSrT5aEZwKQwcTnH+awcm7C+tUnYl9vZe0N0a8CyugkLAhIur2QlMAjzRRm6Q1XAbFodVzo9jlEOIBtJMScX8hDZrMLvj9TbhyswmPlsIfftpzr1rUgmXMfSUi9/ROBWMY/dOwNDWsQ9Z9gVCeoqfC33TvRiduqIJuBMH1+2YHGJaL7bi+ZEzjDCGlThoZ8eoFyoqCd25y4wPtbCOmtDIGea4q8CZ8ilNad5rodr2q/p5tJc6aSzVO+AHPJgjf3R0AHOjsCAeXOWofP7nPvew3lpMk8K1gNzj9vzklLqx0gHuwc5uyfyAUJVcpnppok7OD5FgVZz8SewduSTHGRp1O1aQnr3OMr7rO0imQUqwXsfBc8d9TyAGkImZdnyynyaGhLi2uoUvM4klNPZsNkog7u09j0NMzCMEwPLKGhp4OTNITMUz71dz22EYJaGHEjyZA4SoGRzW8HdOHVRb82zR1HMTupjOaSZz+oyfHUxkl9LUVP7Tb/27nI8ru8j0nprGTkCQSX1H5pL4ZVTbsI2PaxtgqVw/WGI6PtwF4LRHRuWOGkKhpQ/kaVLCmYP2lHn//iup6Qqh+z9vUHZqV6/6yZmmKu3y/1x+NAkGi2V9k/41aQ5k5HtwksMaZr1NIGKz4hYxccsGZoVpk3FtC89qUej32leDhSA2TWXr1SXRp5YWXNN4nbr2EeALMBuXeATGx7fPNlOmn/rXuiOWbX222CCjfTobjWIVLdnpOiHlDG1lZB6KBTYqBzOczDTKyfcoADO6DHa52XMFOnL8XNO5CU0sIOgcv1aLW6eJNQV2wIzy7M8MC0kpyE9g5GIJWADQ4iU07ILr7mhh/MIIPQ0Gv/rPBtXw3+mfE9+HA0cjTMQYIXjOg2KSBo5GmPfAtAGe1ajS0BjzXn9cTWpmlgJEpaAWR6TTV0znUYkvCXfp0cZqUmtpaso7JOqiAgoAp3faPnFQ+Qf/47/38OOnSFQAcHaKhDFAgDp2GMX1fnK1Rr47AcEOuBO9QYdOZxVAaOu3c5a+mxmdHJylRDg9fRSVmcGZiIP9J/giz1PK6Bu6d5ATxWezc95RAJjq18hkBUcH9nYf0UikLIDPJUsQL200tuaRA+T6vXNzzr1lBYSAcV2jwWCQZrNpdAab8jrE4WkAy1TLyXia7zg1yuvmQs8/vW7St5+ry/349u9/A+Yr0ULbrpmqMDDCrCaX4NXmKTFpkIi4c+8lVVkGpzIKDpPvvvgYuBTJmlQjA1Kep4yrQBwAQ03s+/cNTjmjRqKF8G4Yd36klpYp+KcJaZ60C3lLGE39SeqxnVajwD0BJlVMTsgiLYrx6JjzFMLQn5oH80qwzk/7LpHaRoWeVsyHH35EvQ5vOdOIO2hDrbFTiG5tbQVYauUYzNQ0NCzDoQbmMClHQaKFYD+dhDJ3VQwmbmxsQsgO18G4AzUgDMO7TmY3fwAIJc41ODoGorBAlA1mqY1PwRftd2zaheTM9FOQ5cQE4JLDi1yxO+iu7IvRYDPV9FcV4OIyc4ypU3+fLyiIHm9IY+LXXGZNaxifkkb4pFprFJGBxyZ1ZnIPQuWM9l4C85bjw/TPda6EQgdGdVaWdOb1TJBBKGqNuWhfojMFJn2nc84qE/O99lLmdOtu9LplaqQCUeVZefm1uw/3D8s6Oiv9ZYCktAFYNMytHiQAszYchjFSp8ZR410vuESJO4W3sfNd0nKA9NTvcVMoHP0pHYKJzbq6uhzTWBMTGiDZPXT0K4xw9qgPTYY0uboexc7OhwDVIAHmKfWejnbTtL1zR2LGvrtCQ4OF1DUAWCPTTqkJnC1k4ENNWjRnyYH2c36//O6m1s7vfDoE5Pd8r8U1gGz+dB+AfucP/y02iHmsEB0Al2Fyy0YdEQAz18JKQNMyXT3j9u17iRR9XBMFzM8+wHoAJxBb6kywRPu1fyEUzV63ITHzzPcePHiFT7VOYVwJKD99EbwkM/ud1x3INzK+u4+vxyUFods0iidXS5TxDLi5WHwu7A7DXCMMK5hp+ohqAIk555xKicDTPios5hlVBlVceODW9q1MeN/EhVhF0y6vbeKPrsJgJtKsZxTUMVUF7LILEiwtYUlt8LubjdUKsU8KgCX8bJN2xL/tc1rpBMY1G6+/3AXmC/QLIkcZdCHy7Hf1PJZX1VTTWKy5Z1EdkxVmrWIeL0yj1W1TjSZwDXfKqX0mAhnFNt8ZYYf2NhiksHNISppWwKlRZVDrMKlG5s2VPoy2488e4w7imFIONV+N81k37HLbkxY8UdEdAH699Q0YGfcSZafP73Ca/XIbUDdwk36MXTjObtDKU6vNbD/bKex9tlVzHrDPu1shMEBwjBGMNBmlYiCLJkMvC69/5a3retMxO/wAXgT3+DHVeP7sCeBGs4KZBZDt/ECUEcRhpLCF849GoQNqRm1vR54dTBYpEvbZAHWOtrwCmOamdvFhz0cL+LtrMOoEAA5jMkVD2ykapRR2UN5UNedaXl/hw10CfJ5b33olvvSl/2F2qMwksfmanTfajgIyGMJvqTGjvPzykAjTtAB59JdPkOX1ZIJyzo/UZPw2kHR/ayP+Dw//V66yC9LQhtxT65pWN8EEEniZlcTnJIWJdFmNv/4bf4MvtgzG4GoFn+qH3/1DygTZyYi0LQmkMKEErY/4dOc4kxZ+/df/RuZ7qwE9bJ99c6iswEjNABEisE6Oze2NePKRVsp1Cp71rds5dohsiApwnlxJ9L3YPTzFrHNGzZPod42aL1FmCXBpohUhYYxAS8I01xKlNq2vMLHt5QlhmAEmn+d7gs+e4u/zI/skHL2mlAUf2X6+OyykxtFk1hQ2seH4BP+/A4ONTzIJ6OIcZbDQimPowBU+V/t9lMIw6t0phC9D9LACb2OmQkNXp+D2BK3lEjplbNXsLqBOP0SK2r/QYVyAj2nZte+qpqvQSGsOtk+fVwGtVjxGicW1qZH4shMzmPBhmzNcIGBK2w71ZStGdztxPRtGh2uXzWoMcInqCDmXfkKSxFd/4Rfiz3/yfWgWekW4Sq0Ky/MLZ+AhrDH1lRfuCawmlo6kp82llYS1cBJuEzhWWpDe/HOCv1q3cufB/Yc66TMKdLL3FQC161Z4gRScwlyXRlUprIZ2dRaK8a0x91xes4Wf4I5lvESFRoGRIBMQcryfJogIrmL2qNE1iaXHOqbb2eiIhrlW0lWaAMmQEJ++hxlTLoNptG4WwzgenMTHj59jLqwngTo269iz9dtBTR47K+FJNJqNRvH0QZWc3i/5yNW/cCYTyJACAqb89Hs1ltHEf/RvfzeaVbWps1PKgLtE7oC5wEtTC+BeSM0SNQRz+86d1CouG6tAqS1cxf7Ok6LhktiLsPDPQyYxqpnDQbz38stq3GLC6Rd6pHWR/bMSWQRNSHvTx0ZaG4GUdRSArW43iVNzexE4Xi9KoE3wdhlrmHOZUIA/pBAsqaWaiaX9Chb9NCeH6NLYo8xQ4zSAp+th+qHLwrgkrO6JyQUDNJRDO4eHR/jbB/npNpz7+wext7/LNc89LKqdnHvqki37B3sI+iMq1cSlnSgAd0a8hFkuYSQ1ltCaHJ9mAr/xFF2l2QWaFcvLCPrp6T6flxm9deWK0djJ8ApzHtEtSXoA0hQ0xTpEjqVP6RKuLr1jgDPjCfY9UxWvY2vrDm85L/ggZ7vNLs7i5Qfb0UG5rSxruo4QEmcwLuYwNNiB5Sfwx4Br+p9aMcJwDLzgGt6XPrEU0KC6Zz5gzvyL/X0su3Y0EKbiX5fAVUTM9HI1TPlQ7S7tydD2Q3proFyddgnjvvTwHCYaDA7Tj00HG6S6b4uD3Qg9gEbFdLTV6eVwQ2oPANfGjFG9G4AZDc0nDRCoRHV7TMqiIWbqGKFst7Yh+jb3jygXCKJdNfPMBDGJe7m/geAwudyFuSYwhz4IRBYg1TZBZPdufz63zrA97kxg+p7DQR4yXjIHSMqgSjKHHYYQkFoZfLlh1GTy1ByfXvvLjNtp1OOPf/+b4baLJqF4yIiuIQy3JrHPz9zmUwYE0K++9loKoVxfC4BDbrH3Auvl5rft4mn5JAlEZlHaDiAo3RAZN9ehLg/kfdukD1a0me3EvOO7DKLPqEllNo/j2L0lc5VdSvUqGvRPvGlanuHb++z5+JR2QNgQhhpHqW5cwECRARGZ0z4poI5dN2ul5JOjZqLd7SVONcU7TgfU1YAeXK3TOaSa6bliZ38po8mraxsIil4GFQ1kLS+vltxztEan14pKYwpuz6EfhAOC/XzkkjorAflk/xbx19zHdwZj18D3Apq4UkXzScwIVF0wl1UysUYF4PQ4z7LVqIpCvIg5AGlO8aIunjqG+tJSbGbGVo1rrjoyGCB8Dg55+iqWui1MfVcXRZueHEQTOjubDtMkz+EpYNdSa9s+eMG9iXJ40HYYh6Fus/W0LqQHx6j1szWVc5UNrFTxXYFnpgZ8YfQ0my9E/AL4dL6veL4ZtqTOeRxC07xy6/69h+PBfvSXOjS2k76W/mfP1d0rV7G6uRobq5s5RcoJ1S43CmbTzncFwlzYaop0dpYMUl5bXE3pvEIbZmoX/JeSvVa7iN6yqY9LyeAmctdrXZivz1m2nchc3MB5X3DBMLVFm3Y4/tbAxNtO4tVsN5/V4JQawA5JcCcnBl40OwwmlFxkxy7lEoMu+ZtPTzXK/Pv8VHu7KIDf3dv227/3u/grCBG0WuY5U49H8Y9k6KKtXFdZTrPt9166zxOaysVURGzE/ounCWwZLhmSo/iUn2HcTMCo5nK4muS2QR9VgVAiskaBNbcph9PyH334UXzh82/Fs6dP0xIxwLa55cojrhls7iuwmsqgaNzpVayvLNPHMnm8RCeNN5SIr6MKRtTtp7CUoU8RUgoCg18r+LcSrELTHRLnC/zJYHKSlo3R3Fzsj+uW69Q8I+tOFtdC0J/FbYzF+iwOschyUXeIvnINgQAD85hhV5ikCFSnsxlsaXQkckcDzCs219nhk/MUqCaUnEGbbrqVGWLAW6VgUoXxD8166cE8AM16F2HrQoP6qNf61EuUq6mMRldRSfvu+i/szV12MoSBtWazj1mN70w7BrRzqb8a45NhNGSHGgwGflu9DlIBgQJqt7G8DDDm9i1G1rDciwWIgkHApt8Nf3g02i0UUysDbTOsAIOMDsvp95t04uG7MrATMhRIlbXttYcDpEzN6CkNX1tfj9PhKdJ8LwnVgIozFfSnDHgIlzNU+bUSEhNphFQ2qboPUZje5pzEKUxchSFNmMgpfFc06AqzlkaYi7yIgdFur6G9XQJHILXojIgxa8RUNlddXM+c2/WNeyBhOVZX7kav3YdGymJpLqJm5+SEzJKCECVGgxo9hJAawB3bzIV2+CkJDqnd5dlcRA1AGZZ3VQaJzOVflJAGpxQsZu788R9+k/5j8ug3K0VBiAyhppK5BKKATakuM6Fxt7ZvJ6JlWc3bqylSfBfG5fk0dxX5INEzjV6IHh7JqPICxP/aa28mcZTo9Y1ZnEIg8ZcSXGb32u1bW2maOWXMojXNNmBck0iaEHTFvO+6ZmQrBZKacOJuhRCE23Y4dKI2sN8y7x447i3D3Jh3Bpf6aMq9vf1k4PXN9WIJ0J50PRQi/pIY1RwwqQGhBjhxzWIXOpc4wShdxnpqYn7PBrgE+5kuOB4PUns0am0EDGVQnsxqNyVn1xl2EXcDPItYx5nwIv1Ap6bj6p5pPhopzwX1DT4heGsNaQJNLmASbgaPgNbM7DHBfkV/cXswv029dD0n14YONLhpt9KNSwzrg7uKxVTavUbrjvgNrDRfjw6h+QuYHcGA2x2z2nVs3tmkHnzs0Vlafo7FOvKgotHqSL8eGkIfJ/MaD5AmuCFaE1bGF3LeOm3KVVO1iNDgKgldOxlXWIuHytLGxkO3r3d+YA/zRfvZWRsiRSJ1apXS1zQ6s0b0Xy8Bkv5GDryDGn07tc6ARp+OTujEaoymB5gTlzm8MsYEMdJnZ6+vkMggSWmUWskSaLSEkwyx4H0QCUEYAKjXO9HHjNa/dUaGbdo/xP/A1NA0sUMu7eFAvWvxOt3ro8cfJPGZLH6Atjs/O0LAHMfusxe0hzae6oMd8H0UQ7S0wYEJ5soIf83tIg1IOI77J3/4e7SnMKcaTahILOZMqyUFtmdyVWqeamzfupuRdtMeeSEqIG//+ceU42PoihtzSoGoZKbzIOoqFwOYM65peaI4fWIZnYIkas/5oU53xpYE4W50bQSO5lvTACOSW216MS0zsDLSiuXhHNn9g2e5daPuwwZm8NnNWskKshymoD8KrwZ9WUUYt01RhHkMEJ0AQxeqg5owL2FK2uOqoDZL4rJ11ZzOoBCja1WEnH+VWRwcfYxw2ksaOz8HzqMD2qhiwHKhfTl2Sl+kA1epcGrOyQE+MNq10tHCUHBqoTiMolthbeIBODguQ/1CRUlm5pF8C/3zhM9dcsfxX7Qp/dEMxZGGHhczW88cfFcctf7BYARNFQFlJ1y6xvEnLT5p5ATakWiHp+PoUW+VNrXWerG83s/hyHMsl2KNlWixfdQi1MKzb/4Wpm5B45BrunXUU5QkLgoSxcX/tFZyJpBwBcDZd7477GiwsHLrwesP3drf3ceMliIcxQsa9iT9TKVMBy1okrRBqVMQvVhfjMYSWquP+bqJz9tzwsAq5phL0pj8MKNiKsnpbxABGvPsDFl3pZ/XhICc8a9vqvQ0WdsTKZ5a0YAJGhAtUa1gbpmSJinYQc0S/hzc1mwzsijRz4d+lJbOzxyeHsbaMgQGcZq84SZPR0fHPLcEw6Oh0eyLdPLM3FZXMkjcIpmlwBQildjeWI8/+r3fAXCaVCUKnP6mj8LMUquAnDOVgkjC+dwbny+ARgNbnHvs7r2QcfWd9b+0QHiU9+yLD0l8hXGrMO7nqF/tI0NQAP+s+1qNzfs5Xix9ct9gHjdj7+CA8oA19xwXl3FNsJhAhCeYc113oXOsHIt0fLQf0yHajmcmowHFO8xlMApmQoi5btgV2uw73/lWfPzRB9DBYbijwDDTW4cp6A52X8T777+Ti5WPEYRjyjs62I0Rzz16953Ey8nxXhwfP4uT4Q5adgem3aX/akYXTDihfqO3aFEEmcNvXnc5Gk3nCxkPBjXJocs9Z4vmfrg3sIZCoVEEoMTPp1xqOZNzXJi8z/MwpGmjmqlGxw14aYm4GbUCro5w1HUamLMATnTzckEH2u44qex8gtIanPEb1+wUge70PesSP/3+elRgNoqNcyxM9666vb0e+zu7sYBAUOE4y6es8YVVgPto23JrF9uo8IfmpGWZWi3tmTkFuH/SoDhSANnOZFqe19KzbZV7L919+OjpEzRaSfdqwFiahSZGN2CuM5DvivGuGKBZp9RyrZ71211MWU1cfJBWRAfiUBK6T6sMMLlcjJWl9ZhiYriI1/r6bXziZQiKjlxMYKaS1G/Dc50oALdYw2zCHzN6LfN2MJkNbuVke7RFk3v5iUmsRq7dME4GWNRkfNJ4COgAIjyKVUzDM3yiPbSMm0adgiQnNktoHYTFMQQ4Rpi4ZrTaveW4ImXbLscPXSzOpVkluExxo195gvgSlZaBlKIOR6lhGnHv3gMIhXtIRSUpfgQ+bknAUGraXpnYT//J72rvM/wmNe1rr+nj8i7I8bAOD4d/NKV29nczj1uMnmHh2O9nL56j49z8a5CaK3OfcWEOnz5HYA3jzkuvImy7CJGT+NGffBstgXkIURw8fRyHe3sIludxuLMTJzvPY3CwF7v8diEEgzcmtRsELEvTIjlpg6aqE9eXYCrzxdUeNWCkpt57/CRnH80uR2icE0y+C/p4Bt4waxW0xib0USnHUQh9Y9d24msyryaubpsmdA9X6sMPP8L9Kn6isFZgpeTK8VeBY/aUw4vCSxjTTBnR0WD8XlMfFWhqPfST5FFAm2Z3CRIhBtB4wBhrUuHr9jMGzM5QVheXugCUprDHGlS7G8jD64w6ZZu9dTIZ45p0YnSMdUoZpnK+/NqrKSBkRJGsPSKeHe2wAeJVk3m+IIOxI4OHKjCb57OaxU7in4Fj3RPPNJU5K8tLzYer23cAPlr36BDoIX1vIm6uF+XUvkUAdYHUWKDRNQjaLSdWlvoZTFBKlW30L5IBD3cPkdpGC828GgBEzYQBz414Zgyw9MTwkSVgtSnEoHTxt36Ku5ld4bOowWZTGdLFyt0Z3h3eHAI6z5C8M0CUjuVd6Um9vAjQMHWR9sPjg0wO2HnxLsLjOJ4/fh8xjGk8mcSBmxR//HH0MIfPrmDSJfw63zUED9JFfAsB8e3f/51oN4qES6EwPyQeaUYq8StY0JsDj7F163b+1tbQ/DHZYffZRwgDTDUQkC5BmpL5YjKxvv9ohFRV477+ufQbM9eaP81l+f/F3ovY3d3J1DyXMC0a1zYtZFroIs9Ox+M4wpxtIQT135cQjpVWL1o9NC4m2NSJHGhch1Iq4PDCnFmYzhRWXYCmhESZufs+v6uagghHZ/io4Qz0mObnOtiOGjhH1qVa1YSW45Kv52hdp9GZzeSWkFcVcI4jeDGTaWkzMLJPlu/qim6ydWFQSHPxpl6ZcHqugHUlC6PXDUx6NB4CwX4vXmvaIhyw6AxSOjRjHMOVPnIqKO1pYK1pJYoj7+W+WNxze1hN3uPDaTjzpoqAMPJuWfr9Rv+Fq8NE7TaC/6wEJtWQg+NRuhOaqq5dZQa28iI1Ll86TsPD/1XQ1VtV/G9N5av0cc1is29O3pF5/e6maO6lpaCVYR0WNUilgJM8FBa+Z5sytgJ+xIUKoNLqNh4u8KK+ktLQdYbS3+13sP9PYmUd85MX3FhqZXWFBmlyYcIiiVzLx2lZNjDX9p1cxfGLo1wwK8c2UzJKAEgIOt5fctlJA1VgDwk9wv/NjcLciBkmrtUweVtGmd1ErASWNJ+r1OeavWZGqZkz24bTdZazg0igBAblOgTi1KyT0504OH6RkkwA9VfWc4B+b++j6GIV9NxmguffePnzmW/dX18DUCUaqsnda9fjT//gG2nqapLREbvC/8lvWW9JveQH3cmEAiyUN9/6YlQbamdzpfVTLmP3yXswhs8XsztPGZOTpvDpFiRjJHQl7rzyUiw0UT9yK7XJRKdnAxBejc3NDfyo01hdX43ByT5m8GE8evxxTsLIzCSeNfAi6TpuPaE/l4utWN+8BdwWcQ32Y3IxDozpQLSGK1oqsIyI0tjYvHs7rsCV21mOwena6joCxdTUq1jq9dGy52man6ONlzZa0V6XcHGbGq6236AuTMPejPv20WDKRTR7MD5ekUEiYxsVE25oYMYK8DPdwvISejHoYz05JZD2LJwj3EaW48OY0TALMhzaUbiUudwuWm7gqSx6Rxe05lAki9cwQa49NUy6yMkoWF5aCrbD5P/RSSMODk4wx8cxQvgsqp1nC8D0PI6PxjS4keuuOenEXSLd91dLzzRW92J2jbYOFpIzmRQmZ1gL1YoRbs38BdzIHrDRMpkAn0bWm2PRCEBFsqunVLhuZmAuhohgdULP1sZm9Hvr6aq6AP0lQkWaVABo8eaEFnhnYfP2xrUpYO6IpwmjSeSKCsAV/xBJgWTVvLiGMLXjW0tdJOsQ/2maq9R98atfjB20wawyjX6nHy+evEiTJDDnHOedXboImJkpGnOYlXSGtgLEJZh2E4JY5bsrUyC/IB4TODRXlGpq35zzCvCdPudUO6VNMg9/mhn6Zq4iqV/kEjvOurmmzWfDQywCc5aHuReQgkTz2uBU87oWq73NqGIeP0f4VDDJ7r38BTrZpq0gnnru31qL/+v/8X+LD+PqBxIaAPOQKwS9nHtzqKH11W2zTO8SMunPi+TrcwjQxQLU3NoV/lEMMJiXIW2a4eTQSsdhBnwemT7H/JSyXB9iFqdmz3bwHoyqSe2sKU1shVaFdkDqaI9ZLjd7eObK+LfjpQf4zTy/8+GP8E8/So0wq0ac7R+kuaY5Z4yg3emltjHIYj25wyBEQmfSTHOiusMVCtx2Hxw1DCItILzLnr7D0QFMM47DfdoUWGo0deNOi+dPkq5q1R7a2In3RpPpHww7wZVywTaJ3xGI+bI9lye4BuMrFEc/jk3WgQ5qCFNIA+1pzngRDI6PuseOpq3ELQ40i+uUpc+rxjRLquu2H46GAHfzoy/GvRiaAQc09ZMdh80DOl+AH3KrUS+BIwWDGk9xZ2KSLqF1Ly826ScMbVAXCxOZGAu0R/roriLMEN6u1V2sJl0AdyhAbAILVYHL31YhBGW0roMBwjJv15lSO8AfC6TaSk1c6Mt8iFYcYlVVqrXGQ3co0Bx07q0SWynndLnTU3cwp1R+v/rKq0iiUzQt1jQAqTddasZtIpQKTsyjBP0XkOw8SPd2mYzG4dYZ1wKCe+ORkcNWLC/fwa+8l9HitZXtTIdU4rY6RZs6dGMgQAmjT5vLn9DwHA8DCBqbSmA77VaIniaCDJFSgAhttAfD4l8hWYEVwgeAN+s5pOW+LO4KsLm2mWOXSm03q1pZvxWbq7QFXyUXrsO8+vPv/CHA15SXsBQ6akmJQylIOyFmAVo2o8IEQkBdTiGGMdJyjG+DSblgdhhtpvu0DJcDwrhAgssgTqY2T9kgk1JdgXeFf7SoCUg7TyjLNZInJttfcHKNguN6Mkorx0XdbZvrIOX0RcpLwUGnJTyX7nEyiFLdRPiTgydY+U5jRHjhJszOzhTeeeZqFGgxCUei0ulcWl6K9Q0EwN5+NPjdzoAiDA/Om5iC9So4BbaVGiIJgZe7zPGyawovVB0itC1SP0IFWtH1MTrrvNiMIqOVqwsNBA54R2B77RIfUQGNkuWg3V19TIkbs3mlS7vQXMBfJsicY5UEHOaECcf1TcFVcDrEo/mpy6Cp7aQT5+RezSqpUc9ot0EgNSKWbrpgwvMS+CuIc0om7XEXDpf4VUkYJMrpj7RP4Wjg1pNOxDnd1BUwEGa0fxGT1plBGkLp1tA2hUCKbSUaH+ZOt6Bz/XCFka6fEl3T2qCfSs99l+7dvUNZJT9B+nOvLLR186GpV+bgFgK1cgkTH0iPHYaSaJ2pkba3nRA7dSR+HQ3cb6XvUaNAkzfUAu6lOkMTIq+RwEiQKZoDQOOaY37djeWlW3FwBHPNTuMIn2vv4EW4wr2BKIs2wcDDT1ML1Tr5aVv4SxsfpnY1/qODg3Av2SvMrma9jZ/ncM8OTzmJ37WDio/i9g5J3Dr6CACHO5wlsr15F8JoRm95BWnquJ5ki+mDGfrh2z/CToAYqM86NbvcqUB/VUFixFPpPgUp+taLuAGUGnh/aPg6dInwojw39oZmYSbECu02cCUzTxEYGJBx4Xf6N6O/sGKu5aTvuPrSHe4vxPHz/bimjWcIwXOEzkSzkjo17ZXW4srtKVJ7Qiy8IrUgiJ3FtQJsl1PI7D3/EOGJKwOhuWZUgz7JhKodTTjzcxUkMq+RXrWDkWYQFYuUNUHQHZ6iPUHSeIoZ6trAynUYTI0HaPFL4SSYuNOT4eQ+lED6+rSZ+y4dY5RWPLiUqn7seFx8XEcHxOsCwik35QaWFxWsKSpxjL/ScG0oBDICJFNzoUUns+ewWeJNjQ0codtmq58mvUlE9abBRSfCnEOjl1gEpwAN183VQsC55UF5yARhAM0jbCRBg26WaXAylRsXzVnQVVTAv/7K67mHkLJj5LQ6BIj3HU6twLiAOXMCzHBzqR5pS6WjhZVUlgIbIYSJD8pzUYEWgmo4cEg2sEgNyrZziFbazSAcz+UWJPiyD2k1TFj8MbdbmIL0iskTmi8VAASgMYxy/MuUNYGsljPz4wymWISQXSa0CfO5hckMc2kZ89Qw1DJ+8cnwBMA1MN9egmj6sX+4j3BAel8ibSHu1Y0NiBpmrGPL3zRMra1EsoM66E4tHKPBJgAQ+RsngxMIHvh3ummGDU+f4q88puP6OotxDlHweD7j0jlGixUAVwC2wm8XhRtNx7E/OYWQpvHgwecBCtKVdiXzHT2L549+BmGgMbEomhDAilb8+SmaeoRbAEA1WWToCpqLMo1iViq9mKGNuu7/qkDs9qOHC+HG3x2+G7l2sfkany1+N126hfvddh9mcUvQJQTfEu9voWERVmjTNpqvhiuztLbOe2hRhEdrCTwgfPSNit9PfzAFu/SzCW4WJJJFBOXKRq6Q4eoO73zvz6KO9qliUVwhvM553gXbnTY5gjEXTIABLi7fI4xbTWhicJw70hkETKGDdmjAHFKQbk0V8/cKIGMD8emi82gPhIQR4noLsxXfEmWGsEJYLLg8C9YA/uLVuAZ/0HZozHFcFzg399lZaJe0qYY5P0YYOKxyjfY2tmIc5EK/EXzl8Ai4NKZxCUHri6J3MjFEN8S5yEjP1OCLM3cgoG/ASW3pcr/162a0oJM1tDi9yryDRts+8fKU3mAZlmSJYlE4dKN5r9Du9o3JNHOzrg7W1imWpRFpF2o3hmMspgP/HJ0McjjOaDHsmQLSrLTcHZC67UOXfplzn9YuuEGVA1roj74vZo6/ewvt8x6wgUcV9HQhKksr/Yf1jrN21HZGDikc4qSNaXJ0NZ0RKXK6PprmgmOEV+fXqekWBaS7kymlIGKlgmbEDOSYbuj8TMdzozYLtwk0VWxz8w7mQD8zc9xAzPQys3fcM8fV5HOYgLMO4ehT2OAcw0SqubSOc1yXIWaXBRERLQhpeLoXx4fPY3J2jCQ/QkJiUi44FGGIXdNECT1Jk9CMHE1ns2IWaqZpXsfm9p000w23Ox2xjTb50Q//PN+pafrw/jIS2gH5SwCvtlZr6Y9NIQyFjkNiTZiws6yGc8sRGRlk0BcFkEkZBiKgYpBmhFTLQkTYPkW8z9FPzhz+uPG71Pi5qgb/FECD09My9omwdDhIoZcHn+3EI1qGfriqh8JCv/d8Okq/v7ukH69mcuwcxodwDLDUHT1AsGmC6lPpcyU9AF/xn5PTpQGtHp6X6DI6fKP11di2RZNcc3ZOB7lm98hoL/wAU19eGKBBC481G+kzbRX+tqdEtykTCCxAT4MR2h7f0VTHYxggc5UXkcxX4Amz1xx3rbIU9jPayZuO71MIOFHzAUvKV8NNocHuEr5xczEmYyO6jpJgzq86FAlTmqkEjBVwrnCSc25RZOuby9RFSxGCreulhO2jD969WQjRMelzhBNmevIGyga6dy1kGdl9kUvqqlH5Gx+WNtk+54druZqIo5Vke3NJYvouHSwjHISJluRgYOReeoH5s3+0p9VpPWz2QApazUr0K92b1Sylo10Y4FxjDRNK6IAg70swmflEJ3J3OzDaXXaB6ws0B4Dl2RpE24IRBW4uyQEyeRXJzeMgrkYHKlxzmU39uQ8+eC+ZdG/3RSaCiOlcooYOuhmVg/8uzHXqypJIobMzh4Pcp2WYwzt1h59OdpH6mCQAQST4p6Zw3G0+iD0eTjKi3Kh1aBNIBDCaI8+e7aXf6IJjo9FpuKD2Rx8/Kn2G2UwdXED6T64RJF0kLt8vAWS3vx4N/Mhae5lraGx8lvRlJXaktsE4rRivKxXV6Mm0eXLNU4bl97XXMKO9JoG4HYougshyKEZzXZgns0IIzjbJlQ35LcKrDUxtYOZ3oMp3k/Mx1yFEAyrmvjZalIdTdw0hX2FFTBFM+sPiRiYQt9anD+/hBAbDwOYlu3tcDdhp4s2oU1kyQ0DoYvheMt8VfiJttH362/A+zxrNtfvcn+LEuNbwwRmCBI0PblzpwfqcUeRuh4gASAqB2cKaadMuCNURhErVuluZAeaeR+doOgWUjG3ArIrF4NCQrh1Em0JON04XIs3UivCkPPphWmwbhbWINq8BN9vaR/tyC+ZtorhMf3RIi3ajSZ2uenyIlXd1nrGYJtZEbjWDxs98efrrjKPcvAz4OJaviW0arlaG47E5+w2t7/rgCnIFagaswJnuqsFIZ+GldSirIiSvsUbM5MtlfrQu+XN++MLWna3r7jqNgmCVoObx9jqLELDpW5f4gy2AANSVghBRDhsBhCmYmBr95JoRSTfHdvK5q1voWLcwodwq3+l8mULWxpy+HGGOQNz4gF/43JfiYO8FBBtpZtuR7Vvu0n0EovQlV2P73usAp3TRiQX16iynhokos5DcBKwKsAzn7Tx7h4JOMqFf/9u9WSiI92YIohKccDJ95bIet9a20hLQt+xuvoTpex737r+GZG6kNjdSWFu8iD/7k2+heXUZZB6Zz0F4TswetYN+o7mkaq6MTEql9E5G129ZX99Cw2NKOtkbxJagB0xDl9RkHjJj+t75ZjHzd3f3MhFidbUP80HAWBSng/0MpukHGkhRCJmAMTg5pb4KmqOPgBtgctZwE4ZJ3MK+2VpDCyJ0IKJnzx9zP6JDexvg9Wxa0vPUCEYsXfBMi8P2mQue6zjBHAdP9+LO3XvJtA5PaPl0nH6J9bMDzJ1H6yR6CWp6bZILWpW+Sridrv4o5uD0FDgi6Be68eF7TzBfnZ6niY2JrmACZuag6xNeVlxUABL1s1mCVWdDs+y2gGMndzq4mA4wH5/D8GUs/2JqtNfpjDIUwoeSMy6BNSd8LqARfc/MGUfiVKpo1gsUBJBvNspC6ZfQp3nOjuma8edIShWt7Cqn9appoiV1dGl1PXbA0cUZ4hFg6cIJN7qcpu32xhrmupPlucDpkKRWnnTk0qzq1WRe2mdg0yVzFHwKYdMce/DIhbnrMPoZgkLz2mMDl1IX0p0iFjZu9a8bTteiQxKjhZs1U684r3OWqZCustjp9HLluhamVk6JQhLIuBMkstLS+Z7myTpBWKlXgfBPn2ECuA1F4ypuv3qHsiu5u4GSagUkOZ/R8c9+bxUtZ6SzGcdITgfdL6m7u3Yr53QqlSSEbh1fD6lKt6kTBMXNAmBoWZf4MFi1gCa+MpC2CBMhOTsIDcckzYwaGTUEwV9+4wsp7Z/u7cX2nZd5f4rJXrY6McqptDM17ac//QkEXMOsRyDBpJpQFTTo8NB5qWgMXAo1lb6ekUBX0xAB58PTFDCZNcPRoH+OxRkhXwZRrozhNiryrv1S2jsBXN/I8b69gx3KW0kClNh1D9x/2M2wzvlU+zbpu9lnjombVWXeteaYO5s7XqjfdFVxJZE2Un8V4nHoZR8Gdp8eN66COIGRM7NaraXUIAd7p5lAb7DLvrhyw8H+Pv7+MN58+bX0HU0/vOQ9tXoF4aggevzsg1jZWMcSwMWB2Mwjdu1hZ4+ZrKFQMKCl0HeI7/GHzyBGzT9xuQj+3QHhPLZvL6eW05S+xCowbdYNssyLB80wWAd6Umi6hYqZZIfQKWbxyAQJ0A+uaUG0saYOTqAOwyiU65zxa2MjCNdc3AEXaaXfSUmpJeZIynR4wT2YCpy45rFjwKtoWbW1gU2nk9aaV3F2EnG4RzmY7LpPjou7wKKfDmfZxwbvOMIi0yqRjYmYwnkFb1R7WlUIFZCvddSlv8YmMOLDfa164FR4af3qG+8jrBXoBgI73WJFOmKzcPf+ffS1UT2jxSopIYCEqCARgYYT20dpuiIt1DBU6LO5LjLmsrvGKTEFms9Vmkj/FcwYiLeChJq5PASVNpbxJWBA/WLHibdWNwGA2pUGO5hO59qYcUeTUWqVKUTv+rNqV7OkNCUErFq/VnG5E/dW7ecmYpo2+mXOKa7THrgqLl02B1OwC7KdQ+r+LPoGs0ktPvfSqwnMQ+pYavXT1NO00nJwSpoJ4iJMgGj+uqqE7ZDRFGwnRycgZxb/7hv/GsQA9KsiQDQf1e6LSPm0FCRWNAlilt/6LmqWSkYlHc7Klf3UtrRZSSvTuru/msqhNn+bcaRb5EZVBwg9fUzNyYszCA446TO5856Mq0/qaoBWWXZJdDEC3ZIyWePyAq1HWeLB5A0ZtF5bCvdyyumZwFBtrvaRWgzEvPfOe8C0Gq+9/LkUpiOEyNXCKAaTffo5i+XeJiw85hTsiNQxxKkPTB9su5l3mQQBg+jTNfH9P/7oRQxPRrGytgbeh3HvgettT5NpK+DsGsY0E68KLWkpTCk3x3irTbTtCv6pmvKC51AOCJWcqQQcWghF10hzS8sh/vRSz72qsBBQFBdOeqHvwpLHIcka7TMQVMZ+V3R5oG+1pJNljoFPFUaz7cX3N999P3aen/BOC84wW0sXEhcMy6TedmhIuF1DG1gt4N+grqMgo5Hj2ggfLMFcfQO4nuD6SedXsxEsi4WGDz3lua2trWRoF4owCIdkgk40qWlDQ3fE6Yb0o7G09NBghRIwp0lB9C20x+ERBMTDnT6NQNSadaTpZRaKoXrNNyWDq9pJjGa7OOTj/iw7+3uYyk18PxhAzYiYdq9QnW8zW1zZfam7TFkuQL1EZzGx8IWtz9UEXIdWH8Mlc8yCaqJBWjB/Bl7SlzCZfgxgXOsZYhvj73Iu4bdoHplLfA0BaLKZwJ2JDT20NZ12RcIWfp9pebBWNNP0vYaZkOIgx2F2F992Y2SFlal1veW1DLR1KcM+OzS2vtKJt3/652hoCIwyFHYizlQ/Bd4Ffo9l6m87RVCf3nzeJm3KNELqcrdxkz00j10n2VVITA0FlPzWxdCfUau5TpTT0Dr46Jh89EHe0sdtImz0sRTtZqfJAA49mBqXwQ3goRmn5pugrbUINLnVXo5BLvc3i2mIpjiE6YWfz2gtaFG5/lKdZ3PJIWDRagG7SyytK9peu44R/ircAgGjIeEIl8/J/GPoaIHnXVVFISbuHRN1xlBvpR6bt1eAK1aIkz44TUtUy6bPiFBSaKhddKSd2aMwsI9Z1uVZCsLcyPpcJQPDITmcRI+ZEU3M4Osq1xGYxhmuLqvACiUBnoSFQntw7ER1fXNX0kBbuhKFlADOodbEv1aL+fUGmxSax4fCEPpLS0GFRfNAhPncjlenoJ1OcF+OYXjdpyt+l6CT/r10djYeAO+SUKH1VUGY5VpkqHqFm4h1NEVh4MiONFFcQwQ+sHcOAbI+Kkub3YcGGQx4qB0s0OicgZE2muzyehTHg2Mk0CBT0iZDCqeSMf6BAawcj9MGR9O0uvjDEGe3340ekvUQYNW51qpgFqIt+32QDxMbaGhxXwKs1wEyADfUf412666vYY4jiWhFD/N8EeDro5lZNR0buaZupFUVU0+Ja0aS5hINAXCwIvVfQACalQNMHCOZrh6oOerw1QSNsNxFyzaasbQC8eCXO++SLmNSj0EMpjZEoQ9sypoa8Pz8hD6ewLD7cbT7PL71b/5NfPD2T2iL43JlKESpLcNKtAoaGcuxS4MTbgTtNiu5KRdCMKPEalv9Yk5dFKPXRipdfN7V+XOxOZBl5FzTurawEi+e7vPdxQc0J2fZdgfjc8c+mNWV/U02cZe61HLUIWE51KAWdxZY0fyYZzCHm5mbqpoTSmizGli/WSaUUNygysCIK5PEoquR6LJM4mToAmomeRhfuMQaMvVUH1Ff06ERhVUdASgjQi7Umem0CFB6DmAgaGhJ7V5mhZnXiyCFabAHIGIYFNg64cDlZUZuwHWNKZsCDVSblRad2H0xiNPjk1hZWY6zgQuQ489La7aFvlmvbpxLIZ2PjmM4GgAXGLtJo64QamjXNNkp9Jh7Zps5UaIJLnMKKXTl/d3dgxzWuZzp3thGDvCYaZtAxfxlh4EMmCqEl7EEM6aCJSlP+Y5Kw8CSga5M8KGezJuA2V0KWQVTBaauQpP5yOB4Ecbttt1w3OWNpUVzy0GFZW6+tnmttD0+PsrggERrxE1mlBHW1lYB8iLSZgijaWoalMGEacyUgwAUUwDCM71R08F7mg+91mYcnRwkETnbYjR0Xd4eDcQ84R2XP5UoTZpwBT3bMEPL0HbMMSQqjFi7xPwcOz+yElPuSfQZscR0SF8M3znXBxaOMhDS/AINKBDURqbwnY2uYnltGXPSqG3EwZNJfO7BywCn4XBdtJHCQ/10tIqlKMTc01dt6KSG/uotTF21RiF6zdzjF7sINkxYKElfZHphQAZgS2zQZR2GlzklMhGGB5RwlWjNcvJUavuMqZwmcJhKKgz39t3S8jIaC2Vyu0xtXy6x9JdX3eYUfABflYtmJtTHM6ZIaiA4/m0urIn3aBoaIBM4O8aVGGZoGhnG6XK5dA1EvbV9K308tfby0mocugAdfRkgHM0X12dcRutsbdzGnNN60uzD7KUP+CMxuNxDqD9Pd2YBf3p74166L1MsIldy0HzVYtvbf4LZ6yQC24cGWmxAY1hcCOVLhI5M5MLuPWiweSVRA6sq/axAbwhABeKFZjCM3amtR6e+FN/51rdic7OXNHMO3Dc212nfRbof+seZCMFpttzoVKvF2TW6fwgbtPLO4QEW4orR0RRguztH8ZUv/QIwMslfoVeL999/Pw4OdiUNFAVCIIowSrMffCXT6mbwN6POCkx4fVb8eocCXZDA6LdZhAZYHStvLeM+0H9zPWbhdEmnWJpnbk6C/v00au1qzvEFy9SF5QcvaJmanZbW6Fd+7avXB4fOGHFYpITSld76DIb9M4qJT2rep8t/mAZm1sjQZVed9gQBLEAAmncGRYzKGihq4ovk9iWYy2AYgPIBCRvB7fdXEACYzZifOeEYn8SOOjRxBYNK4nJjHebtIpHNl56CfAM1MrgJ/ALBiK5Ty5x+OIa4B5i4Ov7pS6NlXbEDGUeZl1gBnTShB0fX8TI+K1QActEqmCUlF1Q/GQmshukCGMpw1cV63bnD+K0Qj6cMaPqffql/+qkKYZlaMxP8AjfHFyUy0EzZakd9KQ81mhrBYIQ5qwA+NaaEYDkGl9LUpY+WrfazDDqBEF2J7VuYthDiEMGqVpVJBmfHSZwThE0dJmwv9dJP6q+u4JL04kff/wGWBoykVQBoXXHENbtWtrfTlLPd5ifbRINwahp9Z6cPXiBoTWZpanbCIUaSl8CpGXT1KuY2RpaZUiZPONca5BWhC2wzUNZx9g34x+0xP8AdIBV6ZVgRMx7m6OEu+VvYKszc5c+VR8cztBwM0YS4Zlh5NTS/y/AYkd5Y3oqPHn1IG1AaS404hq6kWYWl5raBVGlRzZgph9CbhJ8RNrQxiixmPKeWb9KGyZmzmyaxvrqV+zflUq4wi3D5/ve/l/xBI+VY3tciWYyl1aVk3BHuzTl9HUK/dfrUpjxjHQAh6eAc2hTOECOCyGzDRrRRFGdHwKwJH+CCJnOCgGYFpTkbI5ivcA0NPrrq6XwRCwXfQsKpsv361kNVdy5+RSMqSAQH99Ugrnrhp/d06I08GqGrYMpV+e4Y2sr6umkqSGm3t2iXyCsAc5xSDaPfYu5qFUKZm1TOWzXhwx0UjPL1ltDKNDKXKcFXWMS3Q8CiTZFQiCXNMxMJpQrH6tTALgnbdKE5iNuMLoWLonAHX8QUP3g6lhAQrkO1vrGRZpKaBHaFaQEimtK1siQS1aR777jEjr6mETyj45c0wmGDXCc3BRrvgTf+gUQohGsGLsy/zUR/+6y/i/BwRRBZNSfAQ/BXXLdN1q+wMz86r3HPDY8XzJJSKEEcjUY7GSXzthEenXYXmFM+RDPBAjEJ3nmgucolDOpmUPpVbuthWt8ZTGRkXi218+wFkh240T4Fo2tIZRK/DEzZukYSu9/VMkZ/jX6nr4nW1ORzuEghIsEgRoH1SWYROUXumjqdOG7qnvWYGtmALqRzfTYz7JyYr9afcU/m1w3J9FWZgPpcZaTdcdgNAkabz3C/wEgGihSF9su4yLmT4/FLQRPlaoq7wJ3DadAcMJdJvGd6o4sdaK0oRBR+Kh0QBm1gReCbdzo834SGMWedkdRBQK+v3YJJlhIeuUYyiqnT6Ud/aR3zdxOTvJtmeQf379atWwg38En76QjthWbBqavJ8DPpYxFFlgEwYQq8fLbNuyonN5/rYNE43OdmAVtb6+ACJncGFs8ZmJJXDFIZRVZRJJ5wZxQilVe/+spDJZWJ2HNtNU/JKmv8SLwGoOgkZl9ulARi6qhyAdXDFFrQkea+EUBPmVAzsgNDasbYUXNp1UCmrhl8cvezKgDUNs1pfjCMAZ4ZTGq2k+PBJt7nGN54mG1z52+HlBxCMvAxNhMHuBmuz4R/CM51nB2Oygn3fMplmhc5t1QJy5/zRptLrRhiwuofGwhwplOG6NEMC83CdO4K5/CQZnjmSnNm8AvA+TuXreUvI8N814QVERKo+NQimIwcWjjFIqA2LBAtAwnWtXZdnVCfVA3tGLALw3tq8bizhGtCpeamD477+V7D31gquSQQWtRdG8ZoWrV4ujIwmOa5HTCgomtjMK6OxG50YU761esvJ1OVTa/Et3m8znE+Am7mcM+wAhyGKQRnQNBEGwNpjQawqAJ3h6qA3enRAaKobN8ym53xDAyiYoIOknCBp0FCxzud0mfMwaGRDGhSj3nTlwpJ+udOkLndBmWbtWTSj8JQf98VPJpo3F7PoS2TOKxLGE9ph6Y3+MGOuXBreL61l6VTNTBUl9YO9AUeeQzmdVuPUdIPfIHlh9WDz3964ubmjk4Mua+vP43Dw2OsSYNjBss0qU1QqqdCkEfOsPLOgZXJEw2EUV3aoDpF0LWgQBE5zq8/rOAzp9vA6QUVnxyeaEilK+kbDffcog26g/aGB6OB1Wjd0kkOs1GGlnDl5S89eCgnS+Gqf2WHAaMM33NVSSyr55APhMG/QrR0IpkbQsuwOIWlREFbmyGy1Mde53cSHu8a+BBoIss6jGQLbJEqlYGfmLjcJiWn0259MIDDM/rRLjY+g8gybZBO2bZsD0jsYg5q97vgl5sMG9k2ymfwp8ozOUsEcz5XSaTzmpgzoDtJMxQAK3C4Pr06jwZml30UWEa6JfwLGMV1g50xZRaWA/IuvpYT+5GMpr25hpWpawkbYOe8WbWVzKkJm7m6EKdJIPbZbCqFnFPGDGh4SmDiwjIUjn4XdmlGLUI0dLoPbgBdErSL2DnV7OzyDB/evGDgiNS2TF9WA3yy/WavnULHCKkaqbeEb0f5tu9g/yCOOHOHCRimRJ1dOqiO6bgOwYExtSDW09l0AKGOgTdtBJdtrJsZ1oJuj6siGiU991n7mAu3IUxol6SoMHDq5iWMpj9+DUOaKVat9Skb/GEVuA9s2b7F4BECAzxVFlAEtLkO49aq7RgOzuKui+IhvNS20px40LIRdumaYKlpKissl8yhpwUqJcflc3wdAa+VdHKE7zl2qKnO+zC+jAX9prDUVQH/9s1svUusPgNm+rTuOTSB9qVxV3zJCQmOmNBXeUeB18NlKWslX+PSOPd3GF1oMxN3FLDAYm21T726VBcpDCYT4QLYwJk845BfBn9pk8vfyPxaP5W7b9x6qBRIbQSgctIvZk8ZX20W6U2nRaqiJBdNRyPKgJqJmiGG6pNxITwJLrWSko5PGVDEGxkSGB5cSu2dUhXCUmikJKJcTTTNAn3eQsj4EisrCcxLB9R5zuCAZq5aPge3KVtt4UJkDvqbFCBgTFwfc99ZNGpgj93dFymg0g+CQM/RiKv4ghKjudH21fpNAtCvEGCmgxoV1Rc2qKP5IwDNx/W+fcyQv6Yu3+272l5CkUkVFh7pdsjYvKPGcVxcrWAcwbHkssu+feilwNSFMQYgLKBlJDrl6xfSb2fxSDSgMQWheMgEEoBjVlZmlvEnbB2jHQxPM7hkO13FUCEjvnK4jGsG5fTd7JPj5Y6TO5zhThMGAF10PaPc0Ke50Q4JVrjv3NEGfqf53PBJ9nVo7MJkFNo2nQiPJgTpcNpytvlqwamgBuwU3Ojr1CjAEvznioy0WdEs7bk2VJk1Rj/QqK61bXxjudfNXAFNatMdnZxQhBQuHXh0KK2MDTtKom9Y/N8ZtCGecplTrQNHNPh0WSDp23qyfhWO9GdLeCe3xeR9LUcn43iaqpjWkjQsrG4sMQgymUt3KesFbg6PtTXTsUIM7KXPSz0uUmH2lEFOc/oVZCpEzWtdzOy1NEP5tkVa0/Kr3Hl162Hu8coFESnROrFZwvKlkuAvQ4IUgGIytpkn+kaeSo8csKejtjnNAirmIRBTNK6HZakBTaQwU4km8FuzqTREgObEcSqR0dOOt4FJ7JQvszUc3+WT8tQi+ogSmUMxOT8U/1eGlRBdYsXxUgXS6eCkBER4t7RJCanwMBKs3yCBKzTQgDCJmnXRCKSdpraJv/nMWSsyDURm9FLT1eEoEa2vmStaUPblVJN4CNG6UPdFOHXM+jLAIcPZb95RM7grgnA5c3zWd5WonDKUPqabhhvU0b++BPmuU2xE+RIi04/z3dm5OeIwCn22TFeq1P9cREupARSQ4tOhjRbwzwysCyPMF9SLGT9ySVHapnwR1DIB7XXIQlzIsI5rCi9N1RGM6QiBprYMb0wgQ6Tg/ASGHAGnl19/E/fjMrqd9fQT25z69o5jVhvjNAs1aU248Li8nHDftanAIWXk2CYe9cIMi6/i6hLQIzgXj74BpNCUQ1gSzco7LTSpEWQj2dLIxTX3gL3aMV0ZhEQG+xBaChHNdYNjLp6eG08LU9ovnapwpC/pFKQCQyrkmqa11oMRe5MqLkwZ5ZZJSCq2XNWRMmRuVzMx9qDmVEhK91qm4li6dhE53Ytc0obKTQ/ugENjRSpChbG4lO4TL/xWYeSSttBT5d7r2w+VCBKsjKuW0P9sNmEKgJoLaCMVM9IMlgzeWIihctqQyJfANQNlz9RmnPpEmXB9IxRkDBsjc5e6ioZKhuWiAkAtaCfmkkXCkZlzCAjgOLzhWLImkel4DYBhUoTA0Bw1cJWrMyjtZSza4coQvX4vATccDWnwdWomCVqg58oaANRIrtt+GtyxfhNFNJUXYFSj3s5WWoDwnGbn0jQKDxM1ZN5kUHwQkS2c9ZsFeo92OOnbungsBYpI0z/1OXcQ0ARN5pIUIXTNLGEymR1yDauiaqAG2Gsy6p7gD04XIJAGcG9TNjhx2qTQdfxPbSjhWJ6TPBSuEmbxad2xj7pxI0yo16pKt0FBChyyFQpO2qo1MF+J03HkN99448ZKgnC7zdh12Ep88/70+gyJfQXDUg+yzgBuvbmU/plxCd2d9NHpswzaaPKcziVOoHRAt7Ncqk3NI0yNumszmLjvNjRqINgvgzOOx0val7g2jgk7L3xKuWZaIcYQSuf0G5qVUWcqFN00o9wyiQkvNSwQNb5Df8LbkmVYNb7CGrJVWYgzH5L2+CzraE9gUNwm/F/kBNDhsG/g0Kl4Mqnujea7QtYklik0ZZzg9PQk4z8Sg4rFifYK7LR6Un4t0nbcFPro4vQZWKNe65ZvHM2RRlxgsfLKF196mMgSIbwg41TwQfQdMmCELyJhp8Sje2lq8N1KvGYwRsY1oJHIR8I5bMOjWaFr5KR5C6UqFGyAjKom1L/ShC1joAgF3hd5mcjPqT8h0zpEoNTUEnBV/BKZxLdAynErgwUGwAR/DfNYGJhOlytSYvrnGrV02EF+3xeBdt5xXndayNxfynAIxQXb3VYx93mFaIyAm8igv0gF2UYj5UWKAxEg7rCT0lw0jvB/p2gwI775HQ3hfjWZbwyj6xo4yK5gUVvKOEr5HFYTNul7yYTX+EgIJ/Cc4474xjUIdKGKFdSpxhCNYs6wkWL9Wgl6YnCMcl072HHqdqNHm4rPJSGY8KCAFVa6Oq6emYQJEMWdCfpu25mmGm9KJOLM913oe2tzA8GIpsavrtKWhowijhY0H50vjQuB9Yloi83NuxSL2Q5sS2BQQYxgdMURtL1rcy/1NpMWFMrpn0JT0qHrWOn+ZAwAWLgChnQgnTp0pvZWADp+jR6C/68zS2+IQHRRdHd+t1vjc7TrFCbBGNDsNanoHOskJw0g1GRY6d3+K4zlQukpNS9wEibSmlaF+v9yUYEofUukClIZEPpXcfDp0jqO21qILuPZ0Um0cLdcekhfWbfJIChqG0bmGa67hKwQk4c0n08Hp7wOTHkmh2cRMvrk1qnQEQber9z/yt2HeFG8DIqRGgIrrvwNc/A7/Ta+q+EEZpq+EjFEU4JPMqNABokwqESX460WSOczqdtPGlZMz2KSp9+hmQTiMxCTWipvZyOTmHX+4RaZxOlZiG2eUQLZTgENo1N2kcUyUBsN55BVCa75qUABBWlWNztLAM+Fv7uYMc6YUUOZQKEZje9h5Vdmq7iUTgWTq01dEl0ztY9mjEGluuO6Rmmb7pfToxl+R7tCDH52sRQ61KWfSO94B2KivVoCZgQBCDoI3BBe+t8Gbez69HJEF0fRXQLeLWGKGY0Jqo93gVm8CKNUu1g6MOo5Ur+Y9phkwo/+Ly116TN4KpRGGWaFKXS1jCAw4ObkhisE08IMJnBtY+CvdtK/Sw2OsNZPFWfVugEl0wFtnYvWHfO/m1cdU8eE98tMoBxNgDmvEPiZ4cR3CayOtl3CT1dAyxAmr7gPskK3UVvm3jaEOshZY7VKK81HVxLpNro0XwqgtkVoig4YeJOqqsBCioS0gRXWYEuGxgrB+a4Gwlt1jyAY8+FG3m69whPQazXOYR53yjB24YoWulgK0hw5sQ/gRqZIYcL3dFsc7oIfAEf2TeVlNlxmoyE0PAAruADu/HZygUynFQXRxWwMHdbMrCoau48mrsukCFHdj2RcYJN+MnVm1pcWMvTqxBgIJ1fQSN7hnllmMlfl/ue3H6rGy+qLvAECtfvVqmoETS2d/ImJAWgNbXl9vAuuSTQSpIwlZlJfykiGrmEKGUzTR20rg8sgqVmFI/VkQIpXlLiaTjnEANFpx5d7SEIarkCxd5rlhvdzF3HaZiAho2xcn/sOSkSJVI3iqgGaXUppsJHS2OigwPfMOgT+XFAAPF0AtaBL8Eh8uW0EBHB9AePwoCsr2Bdf8tkMmklUYs++qHlhShneZT8VAFcKBZj/AkQugEQnPWhpZLwAODh81YQh2z2FSj2Z1S5Da5heZ5xGqU/SIlAgOQSkuWvwRr97vtaX98SFklm4mCzvtqVTmE8cStDCRWaV8Cv4hR0ZC6tAE9shQYUoPUyC1Ax2NUJpw+wnE2tyeAUYa42pjSV88SksxbPJMnNtUQKU4AdciZuTk5Kn63i5ud8KRoNH47GLMuDitOrgbhgXJ9CazyCszql3kb4YUHNyioIyNz6/GoLXUz5dqkeBUdwoce5OCYCFNl1lhFzrzVwAfceED5rUaX7Sr5aR8KDbaGij1GWLEi2lHC2ZGIdw9MEAl3QBDeAWTBGw3tMvzQ26oBWtNJfTcfMuhZUCTJepBZykaV2qGQxr+Qo8lx0Wzw6DmZji8JMjJTk1kTbqXug/nyHc9GvV7vJQLon7n/4X/w1KBJJUk35yQIEcEoAvpkb0KgUlsygZ8rdPIqH4pRLOA0D7tkz3l4/5I/OjEFjx7ea/0wxAuhhkkj+M3qEAsvNLSCDNcxqRUWCnErqm04XJCyBPA14tJMKUwLJaLikjZVFuatSsJ4XWp8dn2qr3mveBicSdh69/pl+Wl23mgovI2yaJIPO9uScs08znGZ/nkdIGri1e2spylFptk3pZk6mYaWXslve8pQUDEuf48XoSHwxokXncfCY8aacXPu0R37Isn4eZ8CvVkOZe/6v/8v8ev/1b/5y+OsRWAnV0O4XnpUkwaDS3UIlL/FQXHgAfl0bfXdXDkhUCyD3bPqujbZSPwMLmmJN+ifWyUEOYKFgtk7ZIOzbc6X/zQ6GnosiILJdtvb6mGVOa8loTGhEKW9vo6fNqTANRxU2hj3lPZTGNkSYpb96APesUp05CKHAtjG2b1K5lLW8fkwaF4c2R1qcFzO+V7/amXC+/PZI20nq1gs8+yyfC4wZNqTY8aF3++ovHDZ5tOEehGy/kz1IH1xb+T//5f8UzEL7iPe/ePMGR7/JTKSPg8lpesoEioFzzSPPXZ28aW+595gGu5535fY4kNBqapu9NQ21YMg3XpCITEiR1E/XbairaAmWn9hlBELl0DAyihlF85XCD5QiAzwBr3mEPPxU28+Oz94RDpshRXl5LrHOfcn3O5ns5w/N8kcj8TG0v0/Ep0V2b0QNByWTSfkESBPkZxv3ske39/3N8AhO+W0oOXcAxWf/NOT/cy8fDd7iR35UcEprMaaRZQTAYHsZ//f/6f8Q/+61/ymMyrsLbtl3F/sFuPHr0XrzyYIMC1RKVePD6l3Nl/9ND5wo7yf4yTo/3igVwNIg33vrl2N8/xuQVN4MMsDi/t7+9ja/eR7hSMm1Sw3jomMyPOfw91dJCw10q7HFaOLS3DCcKBxm8PC9MbPJMS4pT5Ig3v7uS5ifKhCOZ1k8Y1GGdrJ3PHJ7jl6mPaTX9pWPR8eWEeqFxj6QDrQ7+n7c74c0h4/p1/nt+SKfz4y/eK2VaRjnKc/OWfHr9Lx6Vv/cP/8nDIs1twGcLpFEATM731fnrCTw7On/25v78kK+sy1OAC/P5KZH/hd/8J0npTylNk0k4FRRF/HEVqndLC6eLNfHXpEszukSWktGOmX5nelxG4BIotEnEWwenR+lbOedty3Ymwfq9POhH9lFEp/YqRzIuddw85kN5yhD503L5bZ98V3JQOGS65E07bbtnMvtfOl2z2lL0L7OOhIX/SvtSuGVNHHx3LD3v2w/qs2f+hi7LwTvzPmWBlKfp7zCIpqVBo5/97MfxxS9+EYtBbUsraKe42NhYjdFgP959+3ux9+ID4B6xsb6Wvv2j974fx0cfxuDkUTx+9CNcj+M43H0cJ8MjBNUwfvqz78bp8GkcHT6J/d1HUWuZNz3JgJnEi4ijQYUpP3vM26oLVcQ5/2M1edXvziDL927wJsXoj5tTPF/KR4Hmcj055pt+trCx77yJhhZHQnt+yNiWkwIgzelPmWh+ZvKPz95cL3BWUM+1voJenEOb0gxt9Ch8klWXGj+tlsN6SqmfraucBd9z6Pj9Lx9eq/z9f/RbD+cFfFLQJ79vKqbzmoR5nU+lotORsmESq43kwTwFln9Zzs37NycXs7O5fAs/7aw+bJqX/E79yA2HTUrHYUrMJZ15I8fOa7V+o7xp3vAMH+VZmYVyBIkEWg7axv+fPdWMPqvZnwIrGZqeUUY5eIfLanoPA20idO5P+1xqdSu+OYqw4KB9BvPsuxolxyK5lZMKkOiqm9yyk0c9swTbLCClIo7s0ydt4cg2+ulX3ADbktfLM8IzD8rxLKX7tZSXJqi/6bMRUsswEGOg5Z13fhpfePOLmZghTLLtlnDtEkEfxQ++/+9xSU7w4Y5ypUHxdXz8IcQ6jL2dD3I4w+SFXTS0q30emX6JUDUAtLrqRuZoWppjMND9oEwwUUD4J+PeNDHbOj9pRt4Xk+n25LARbeJZmp5wdwivuGzX+MIwLZ9JD8LEewlP3Tv7I76BUV60Qq75m4pcc8w/IZZM/kl7yml9orngkBtZPBe9htDIuAocnDAWrzysJWZjvfdJv3jP17P6/x+Hz3x6lO/i4bOnbZl/eibj5pfPPAyv8JlGLNfx4bLW4mvk6csgf944Ln7acU6Jxz+/z08/vCOBmOWT2tJL/OezatZywcrKc46LmjrmQlv6Mkm4MG2upyt8eMGnXQzbXFceoGyu2pBss6brTbt8+jPlz8/CvDc/OdJa5IeBuiQS/oqAEFvlscK4XL+55+ufhUU+B/LyGYmKd80s0yJQP2cZ/G9/bhrFJ1c509rI717jH+3LptkP+w/sMrJ/82oSxrwMjk+u8b342+W7BOyp4PK3CSQ//OH34ktvfQVGbPKcxMcTwNoA1ul4FM9f7MTh0X40W5VwXSmzxr77w+/E8Oww4wunp1fxAvN4em3QDBP1WsJpxPGgDLfcvftqvPza53J3BlO/rk3eBYz6t3bhE6BzfNIHFQIwKLi+yP2Sjk+OYqnnjpEulYuvzmNgIMx/To1445+mBJTDpWb7yUnB8n3WlCe38xGOhI31igcL4J+3PBOf/MnYqQV94QbXtg1yzKOMsvhuuZda+xOr4YZfbOcNzvId23ZT9/y7n+Usmjut1Tzn18s5P2gfpVHvIgCrUolb6+unOrroKIEGRk4A56VMMJBhPfltB4wqF4lTWkWzbwBkkz/9PT9k2DRlqCP9PzWInb55f94JV3zUTyoLY8usF+nXugzJBI0tfPRL8nmgmJOLLT9LEUiflunhd+tJjXlTZzls4WcPfvOaQPMoz3F6jb7aZ/trG+efFO6Dn5StyWYetDvimfM+oc8ObM14LE1ZyvH0+/z0+Gzb5mfudED9alrHonPYSqrJMsAO7VGLz8spBJfNzSO/ex1qnV/P3zJHfi+mXmonmZdijVZ3ltZjodqP19/8+egtb8VwdB47ezvRWVmP4+E0Pnq8h4lai8OTsxjNRrHUp5zrQYwnu+BnL/ZPPog//8nvweT4yGm81LgP/KzTtszB/5cP4JkaFM3liMT7j96PH/70B/H02aN478O34wcIGxc8MOJrESZoGJdw6RdNfqcJOpSiJefxWZj6mf4v5rTCNM1r6D6DiPxO65FSAUGeZt4BkXRv5mcO83Balpaj7372BGvWasPK581ZlHwRnOXwSdtU2lXa+Fla/PTdOS34fU7Ti1UerkFUaT4kExZuNyhQhRIwoszH5pSh+eR3AT/F3ADDU4llW0vnS8fnJw8WiUiZxZKA2GRewaQWUgPzWZIBNMWtD1LyWX0WEG+CtUw7RuImMfOpSUd3k3EVsso3UJYUPDdZiyYR/BKoJnLp/PwU6ZnwAUBNfohwRpFh/MLoArb4VzeS2z5SjpKxfJZTTTpnriSO1K5Fc+eYoC2ljRkV53CIS2IpCBEmllvgKtSKzymBF0Kaf+bJdwnM0wbxVDKsp8dn+1fK5BR5+bZ95X+aIVxamFMN7tUBtluoNKWBRfoxOo2/9Zt/E826EEcn5/Hm5z+fywe9+ur9WFrdiKX1u1HtLGESb0TtqhGX41n0l5yXPY51Pl1EfefZTuw415uyq1eY1RemYgJP6hVvEgwg5JT+QDa/TTYwk4hHuIYvTpuOMcW/9e+/Gd/70R/Fj9/+bnzvh3+KYHTCAhYWxCF0M6tpOg0T8hWcJYniU6L/hE6FBjCZXwc5SbvSdJ43QuX/w9V/R9meXfed2K5ct3LdyuHl3P1e5wa6GzkSEHOSBGpoj2RrrLUsL9t/zPJao7B62R6Nli2Lsjgj0QokJYoJYA5gQCBBoAF0o/Prl2PlnOtWDv589u9VE6P7+nZV3fv7nd85++zw3fvss49v/4ZTkQX6oaXHfarTmu7vZJzFOXe+c5mRn85/IQuP5pZ3tsV1tfzu8aa24YkXbshwO2MhrF5RzE0atuybfZQPCl6wWR6RaFOerDY9zwV4zyQVkiYjooVzX+mjn/k7nytw+XZAdOj7X06E7yOCJFF4+fOvGaj4ey8t5iONBwOrXf1Jf7LtjPDxgO3dPSZIguzniWrrFdeS1XJORNInBcCBO34f6bKM/kYmjqRQYaWY/My3ZhgWbnctu+iTAs2HRy8lK6dDRir6b7czm+n7+v/9L8mdyuq/esNRGcHUt61VnfgTBZAMYT/pm5kzRQ94f58SOKKX76PPXE/Xwvs2IKJFOXpb+vPo96NrvOf7X0Vbvv3dcfoLtD+wegY/d9eisj4T42M34u03vhklrm1tqI0ShO1ta449N3GItNYPo6W6I0DSKMwSlnUpevu749mnn46B3l7GHNFU3xjNpZb46Ec+wbzsYnG3UxkgZozVQ1bMynPeilcxlzKsWXnVcePG1WKtEpI/fvmx6CiXgexLsc5DN3ZW497IjXjz7ddifX0VSF4V83NTMT5+Px6OPkhFKdznIe+/nLOi/UL5vT9HPpifCtjRxhTXbM0p2N0G/m+5vs13TNoBTbqLzKi9f9u3ozZs8+hdnNTPXENjd6NZ4tbNLrkqUrKAgamkhUoQyvu7Y5Zni2g5jch//O1cFfN19HaZzHto+6e+8IWX7Xy+FTzv41X4UQirf2Rj+T8EN38Uf/nlo799SRg1Xfp9PMmpSX8QiUxfj79Ncshrsyf8RxtaLpnNxnMdk4EIYVLIEVrrKqnhtrnXrBsH/WgKckCmj6k0bCcbpU2jswagJKdDy65ysf+8Jv1XB6N553O/z1vVAPQ0u/f+W2Vm234vQYvfffF18Te/qCzsVsJp0/34O605/xQW20gf1ntoWAbz3nQ5aMD+5QOL3ubfPttn5oP89NH33w+r/L74/Kj/xXVHFibvt0m+8ypp4OaGq1ffjKeeuJQJC9PTY8DQ1+Lm9TdjaupuTM/OxonjJ2Kgv5Nrl6OyNBvtTR6sth4LS2sxcOw0vi3ziRVdXp7n8+XwXF8rRmwApUsNbdHV3R8VLMTa0mIs4Kvqv5rdZV63vEUns3/2tXBN9mMNX1p/+vadW1lMzbK9szPTue/V3Uu7BxXg+HosLa5EX99Q3LrxXoyNP4yxsVEU+3qcO3eRpqErPHQ0Tyo9ld2RQjv66efpWvBW0Pws72FcRwrQjEDnVPIljfnvyGU6Qmr+fvQuBNaYTBGXMXHCpKVGBNbddpkTwXXyeTZGw86T17rNTzokWeDNZKfsL/zEM83ll30MDtf81N/+mZfzoe93SIuVdxYT7m+awvxIwT76TK3Afflx8XlxYFRBrOIGzbsCkr8qxflDedG/dYAp0DIb9yHiCGrqGyyuVhgtiAYUVhuIyLt5ZiH0KhX+CV3ot88r+otgMbpCwzKeFBiVgtQvxqalhyLZV/2uFOCidV7+7tj8vRjPEeMXdCmIafv+laVB+U2hLOihEEJk95oW4uhf+ZM7C0bJ7+mTv/HTDRk5lkeEKn4+elbeU3BOQmG+cz7krxT+7BNjlxH4TlrkfPh7flf0u1A8jyLp0oHf37n6vWhuro2bt96Lm7ffy7Vdc5DNYBs4MRyTUwgMQrJ/YHG+vTh39izMtReLy6uxsFyJ+iarNGJ1F5aAxbOxUtmIenPBN3eAzV1ZHXNmBoFva4vrV/FTJ8ajq6sbu4vlqHvExPTNN78ypQdx796tKKEgJsfH48692zn/YxOTKIvFtKZeV19rZZBStLd0xrVr7+S4zDqynQsXLmStLP3kv15BKOiaz3Iek17Qh3/SNdfg4S9THxNic9H7Vpu39yVtH/XVt0gqEYy/w8eJnnxzX1pE5sFnuxJiSmrm4/NPE6EYyD+ZOMI9tmMXnUODtPbLaXKONX++iwv8u+hUzU/9HZeD/ExBsFPFDbQAmvEmPvVvXrSf3xdXw5R5IS8+TLecho9eDi4FhJdBBoVQq2nnPYRqYXExlpaXcp/o7Nwsg3G7ldZYoaEv3G97RWTX9tR+srydgNhC4oQWRZ+PFEbxdyFE6Yc++iz9gqQEE+qk0KjClcLtNY/+cTF/JYUetUMbjz7KiZBzvN7n8FN46isF18/9v5OMsObz/MQJ5vfi76IfXldY5Ef99gHFQBmjY+OT/P2vx/XXL+n/13/nbzwzrQzv/1UfH71VL5Asn12DH+/ullu338pyLNLy+s3rWTjN+s5Ts3MxMTUWQ8MnYnRsJOYWJoCjs1lUb3JmIurq2xDatmiziHxrWzx4OBdVdfW5O8gN7e4nViHKE20IV0d7Rx5NYyJG3+AwfbQ6iRsdFK5iG5upkrfv3IxFl5bW1+LEyeNZDH9yYgqfdxu3yY0abictxcmTZ6Kr3E8/6mN+dipaW5rgJUsWeSh6KZp5vu6ewnOEOo5ej2Yk/6/AFFF2focGR/6mGVnSSV71P78vFGFxbd6fc8x93/eZ/+TWpLlzngoAevNQjY+b9FUMVjYRlivBTmvRB9sr+qec+UWiEPxrFVo+TV6hj15b8xM/8zMvp2go1F6ct3tZ0VChofy6gK4KtN9n0IZGEhrzzgSIR76rL38avTNYMD8/n5HgtfX1JHYNby2tRym4b9VDfPv7B3MQRjSzpCZtCB2EBilofsnLtT0HcGRVJKC9k+YKuX9LQF9+5aDzcCv8eM9E8iv7nUQoRpjXvv/KPx99nkKOEKhd+dNJSuGwLz7HSZMOXH0kmE5aCodCKWM4a3mFAuvfBZTydSRU+TvfJ3P4IBGAP/hc1WN/C61c9Nv2HXM+h/aO2tGKiF78Kf2PaJTtGoQxoIff7eb3na01rNXr8fSzT8e9Bw9iljlaRKGKeHZlqLD+8kbWr7IUroULKmuWaalBqD19sTGsL2bZ3dNnH4uhEyedHPjnMDcyuE1zYno6Vtc2jdoxB8XGjJ6+wajF/3U8nsWTJYeYZ+fIzfT37lzPChdWnezv7+ceaEWfDDhlrropsiBtaeiOG/crq/iNMp84eTKOHz8JdJ7KvGgNh7z0/S/jC4UwPZov/pnfXIFPPSRtEQVgpUkuYC6K7wt6FzQ+ehtk9Lv/+iXdRZNOo/+znrbxmy3cPPufySI7Cq3z90hBMz++vr99K5zIJvzK2/nwgu/jq49++vMvW8NpfdXdJvUZnUuflIbdtrbnREOAwozzOY3w7PRBJaYPTSbhLTESdfLycwcs4dzq5LYy98GmMPK5PlZHFjSz6NlOnGDirf6QJUSyx45bCALk9HfGljKQAqfQqNEgPg/MIJASLjH4Vv9CBhJ8+1kFn8nQ9Jb1mHm2674Sw86amJ4w0xQ2o9QyLV85DNWYukA9mic2KAAS2bHxueukTs77wszLqfYt3BL2uKfSiXSdmU8S7tmnowi6scmsXUWbTl/Skuu812sMjFnBMfubbRaopZgPmIQ5OPpZvGQEBBxlY4PvQ0I0N2aF5xT93dxZw5rejzmEq7a2BUjMmNBRK4tj0dNRH821DVi+ZZpAgCseyoWw1TREfXNfrG5sxdLaarR3dMfDeyNx6dylOHPyNDD3Nn5uVcwszuGH7kDrutz329JSiqGB/hgaOpYBLStirC7NxHe//e1YBXV1dbfH3Ox4vPH6d2JldQEFv4zSWE+l4dZIeWpj00qWW7TPUIDrHi62uDwb25trIH9oAf0sYzs7txAPUERz+OgD/b0J011lOPpnkMxNMCb/C2PdH3zt3bfjxp130vc2QKtQzgHxDSapGJ3y73/RXCKt/DhZQK6DH3yCQgWPiSTyXr7TFXN6TBzKTSvOH/ziPNrv73+lkuW79K15yVZpqPgpO9N6fobgfip93G18GU8KyCM0fDBC4wTbfJr94j5eRpr5W77wmbxTc/FZWhKu9Xdffp7ayusc4KO/1RgSeXJyMjxsbHp6NjOjNta30MCWaikS7uFHSZH/0kGnfbplj7JBWspOueVQq5jROneUbFVy/6qCv72zEd/81l/Evfs348bNazEy8oDnTkDE7azY5z1GnT1qP4/mPNyORRhPZqtCrLLWEgJUjMgxc22+7Z8dLAihv+LfKUS8VWrS4Sgokj9tRTqpcKSLdHpELwW/oCHqBg3Nt6lA1ivLmQ/sXk0LzUkUhVYLJcQVSUjP9KtyLEUb6WPx9qeKzPVNGdIdLD764ci9ePfqG9HXewyLsx8njh+LrcpSPPvk6Rju7QCe8kyUmufdNiC01kB2690EDC2zyROrWLXu3p64dOlSNNZbLQMLCORdW1kIT2DQtztzbDgWZsZR/grhKm24QQHFUfGA6hoEqx3luY3rNAuU3IwbN96AdtuxASKwyJ4nH+xYrQOLn2NmPEaf6+qhw6E7jDQOoLTmhuyPBdQXFxbjDP74hXPnMgBVWDSFB7rCR+9dey/fFh5wV1NlS4trOd9G+r8b4/jXwvThYWF94XY4X0U7TlkxXylkfOT8FnytoSmEWlrLf4UR1FUDLu8WnFsU3ivmyvu07EftywMpP3zvD1+O2dJJPl6JVJBr/sE//D+/bCkOD14SRnmmjUyZWj87qnZ3FbLQHLSC4Pouvi+0h/Lz6Cc99F0MpGDqhAP886U1EDIkROLt3kY3eJ85cyZLilpjSesB+/HObhaD4F7fByoOfissMb+jyRRotxGCstHMS/GX3/h6+tEzs9Nx89Z14Br+9NJ8WOLEQudaQdd+y+UOrpnC36rPoMjrb7way6vzaOx7uenbyvY+2/a/XwDd86vwWYvJIgMpeArMkbDAkBI9l6aYOFGGTOxSgBZbbZ9pe0f/0pJi8WyHsdXyFklA4KyRZUVAs4aspmCZmaWFubCImM8TsaTQK+lJo0c0y/8X/+xrwTJ+CmJC67/9zuuxuDQdP/OFvxvd3YNx/sypaPVYy0Pan3oQA0PHgYzNWLBFrofpD2uwhhtZAE1F4kn2LRagg/59WDYLqm0g+LOT9+PYUDdw2WMzeCCfV1bm+GUTgV7MkweWFjxhYivL7Ug74xstTcX5RyMTt3KepJ1LeCKF3b0NLPA2wlAbbcBYtzRakUWhlkZumRPuGkNheHHs+HGua6N/1u6ySKA+q50RO+3G3Xt38hnLnjJYLudKx83bN3JzxdLSIm1URbmr8M0NdNlHhcq3SjHpzXOkbQqe8/bop1VJRXXSm8v5qTFjjlSYyE3hohWywCVqgbzv+9tIueEBxec+j3l+dA3/5W01z3/owy9by3Vza49OYqWUbqCZxFTgCo2hQBZP0tpa5UIB/K9f+cBkyKJrR4LtzyNtlVHeZPKa1IYy1dLiUhwbPk7rdNqBeT3XSqRHt2VvddO0+KaF2I4KQs5R00uf8ckHuVSgsD54cD8WlhYYVyWGhvuYwGog2BLwri217sLCTC4zCO8W5mfj9q0bscKkLS8jFNBBxHFs+BSDoD+8jXKnxacPvotZYWyFPLw/Pv8vgf3FKfIax+q5REkf/vZS6aI/mpPlP8adTdkAb69RAXjquRUzFHbLzB4q9NzX6iHajZarLbS52Ug5JRBJjW8fbdE+ZxTaZ9CozxAi6kuOjd6Nk6cvpMLexpqvLk5FRzP09RkoGtXnLEJmDehUktzv2qbrtZbHKXei2HjOGpZucX4GeDmG+wM8bm/KSheea7Q8NZ8QVAu8CH1bWsvR2dadSyNGfo8SUjzFwYO27j68FauraxkvUcGrnPJ3d+kx7x3tnuxoLS/X54ta145PvlOJmb75+ONXoqXUnP3zvCJ5RdpYM8sSRTdvvJdQe3p6kjk+FtMzMyjwCdosiiZ6KsPQ4PHo7e2nf8W+clGOtEvhpc853/znK+f16MWD7I48n8jLP5gjkYg3ZE6B17sawudHqwBHVvv9F98lb3h78QE86ccoUQxpzed//HMvlx5VwhMqJqySmNxkGZQUXLSqjCVfpHVIzuL/PPDoffSys76+vxOFpigeL9NJcCdDprp3734mVQhLfI5NpXA/6iT/z+v91bdaK0fCwLMuVrVFxtZjc3c1vv3tb8bU9BRf7kdn2ahnKdbWloGTB7GyNoPlsHwq0PewqOW0jnWusUYwjOXBTR2dbfzucZV7WO7tnPTWZo/2NLDiGA+BjXVZXDvX6SC6y2epZuhcUgH6+LOOfrpZPpWTtICOKfD0Xfoq8Ekrx/XoX778wfXICn2rpY9rRRExnmMxb619C9ZWrd/S3MJk0mgylT8hIC97YHqqr6Sdj89nFYn7KmbLzly/+W5u9vaUg8W5eSDmXExPSb/qmJlbBj4exFplKyoIij6zRe/2trey0kgevVpqjYYaKzDiEy5M8RlzdbAbnR1l6L0dO/u1sTS7FtvAPKs5dJb7UTy1CHZ3tLW3I1zWSW4Pq1y6BKRLchuFYq0o012d76PUR1rOzeyWcXW/7QqW24CUheG1tNaO7ix3o+SEulOMaQ8Udx4/tZX+MU+0hSjFxNQ4/dkEms/nnDZjlR8+fMiz3abnwWpFWdqT+Ozd3QMxvwjiwE0xqGSMxsqgzoXoKdN/k1GluFJRzL1uUup7mDlTMzEuy7gPPrc4+V40hmJkvAW/O+nFT2VJ2cn5p32flUqX720nn+J8/8t////CiB5C6EX8uep45qkXgB0m8degzdAeCK9WkSaKzgmR/cnN7wsu/2xahsyoJp+9L6j887/83V7y8is1pQdKvfP2O3Hs2Im4cL7Q/Ln1izYycwlmyVRMn2HamYJihDdVD0y1Ohd3716N+bnpWFxdwTddS207OzuJj7QKcYUtWIkdT2KXKEzwIyEoCt/VoL0tGoYg5T5ZCAbjuc65v8c1h6W4cuUD8fTTzzPl20lAoVoJTJ6QF2GEl2ITS+hkuZy1xe8KlfFVX+4oMrMp4ZV/8z/FCxbM33OipJ7S9ej1iFwZWcUxYhz4Ylg4IZjCKZ21vqYGZkXBbLiw4Gp4mcrlhxqYSt/bJBaRir6j1T18wMr6HFZmhHlfpd1mBLIqGnMP8Vqm9zUgSNsGJ+nXytp6IjGnxKUXd/lsVlBsCF5TU1usA6GtC3XgQXANIgD6UVUfu9WNUQcPWdGjGdfDM3fHRyfjsceeiLNnzjIOYCxCQgdAkwepSH7nD/5LCoJnBetv2tYmENog4tb2QTQ3dskOOb/ojmgzgKQSRaH29A6icPdioO9YPHnluejtGWCerSFWFGprbi0lInvw8C7obCQe3r8PzB/kO8/nsTRtcYxJT3d/vPDBj9PnjlhcWY7bN25mhNuNDh6x2t/bF4NDPcmXOYfQWhqnlcWtSMMn56MMsv/M0yvf+Ua2/alPfYr+7KGgQIcbmzE8dCzbVpCNoBdFAXjJDskzcAdt5KkS0MEyPj6n5tKTJ14eHbmFM34r1pfmohdtqTWscOESkMGc4cY6T+VDe1TpQwBRaFMYpbYxpzllMzUPWuLR30ldXwzq6FdfyUOPXjKRxzh2lruiva0zGRCDkIzsKmD23Zt5q4VA+sor3+7in0zEwwdXsdjvAsvmM9tmZW0t6j3uRGtzYD2frSj3WDjNh26h5Y1qe/RlYaGMeDfUAdlSQbnkYaUGnuMQmEirx3ts4qnTJ7ivKFKXKaI1jypdQBvdhm2LwAHBzLlWYIzG22+FMt0EBQih2uV3s42MyDtYvkk6qEeLl5/5bP4PHSxb46YPaxbnCYD06+h4U9P9poB6+sD6Ze6gmZubjcO97fxunb9XYbpl3IU1fq+sz/JzOZlgYmwsNqUVQtPb1U/bIIt2j96wRnIJy9ocbeUBmOoE3/fx7gUeD2IdO6KrozvaW6wX1c7vZX5vi64yviBQtwUhrq9TmHt4d0S5DVhc7kFg22i/M+dvbX0rBgaORU9XF+MplCXUSWXsmb3Xbl7N31V4xkEypoDr0tHRUljhpIEVROWL4n59VIGYSsuTArsQrL6e4VQKqkWNzRJ+9ujoPVylziwR68mGS8vzKNtC0VY2PNDb0jlbiQDkQANUxhTGxh7EzZvvYJlv4/u2xqULZ1Lp7O5pDECi8EE+hy6ZaOHcjY+Pxh186Y3NFXhiNx5O3I2JmRGU515MTI/Fe9ffidv3bjDO3Th98iS3IOAb67ht0zEzPc649sIa4ZbQqeC/W67Ig9imZ+egFtL33/z9HzhUa+9sr0UHDv3lS1difWMvJmdXMO1V8fRTL0VX50B2LI/I0KJCPSvFqw8MvuQeUTqrT6ylTZ/AUXzf6/2/M3sJQUmrGrE4MxfzaLHHLj6elpBvvQhiMiVcUKQm/q8t+O7+ely/9RYDfBATk/dgvPpYXd+JVaxAf/8xmKkFQaxklLT/eBlmYhqwJgZUPKLCSvk+wECcPsz6uktFPsdJtih8caiY1SI8kuLxx5+KDzzzUa5tLPJNHwVNDPnDX1m3eRMCe4+BnyPVk+vKSJsWIV8MIWVSGr1Pn2K8Wpkkon/xnf8WgXPNjK0NS2Vw0wi3QS4VgzulHmAxWtsUOI8G8RiRzVRabtkzWUElVPiCKiNdixYEgTHBrIWSgWndTQOz6cfSUBw+CoQ1YvFst9XECVCGFTKXUeQtWGLbFlL6KupO7SU6kJ55LhD3uXZpwXCFNY8ZgXfWVtdRMstx4sSpXKpBzfNM0Q9kAh2NTTyIL/7uL2WyRWNDA/Oyls/J+sOghQP40Qqc1kSzlpT00g3Z3N6EyVuSlO6e6kS5nD55MbpRSj6/A2HVhXKZSSHv7e2Ku/dvYQnXoZnHkrag+HG3cBkMJPb1D0VTYxt/e9pAxDwuhKV4z587l8r68mOXor/nDM/SZ96jG/An/XBGd/Yrcf/+HQR3JAOfnodlMNRD100HtUSuQd48Pxg6DYIORB/O3czMdMYQdA88XXJocDh6+wZzWcwAbka/NzZiePBY1Hzi40+97BLQRoVOV+/H+tockMiC3stYok38EQYAw1sYHSqkM629Es76SovyiAmdMP8+EtwjYXv/xd8KYy4v8RZSqHWnJ6djYGjYVvMygyf6U2ovfQR9SVlfgd/aWYUpNrG012Ji4iGKAygP1LKKIxRKxi3pW4LruJWb3JGBj4Uw+p19K05erxTQSCuK1RW2OHEpd7zUvlmxEKGzoFgn1qO3ezD2t2BImNi1QIMZMrEBD+sqaW19uQkifyp+DMnKkAZi/On0PnoELwhajIz/pFl+mLRzTJZzVVB9Q9W8WhrbgNaosxOLBlNqIdrbsXBlLGAKcrF+7sn1ftbZ2cnvXXlPE76mfqVLYS0WKkcwPRzNcrZWGekod+ZctHsSnUKTdb7M9W3geitXtiJU+IHp49E3fnpdM9a2mbYM7Ply3V6Bb29rzbNm9dOllX5qmf6kVYP2mVcs0zN+4xG3br2dXKCfq8Oh4nErnX6tzJ68BZ3lH6PJrjJoWc2qU1kIrzs62nKjgMLjebcnTx6nHwgnbsHo2MMYGbmf8Nv7eXTyoP5jM6jBvnhKoXTRH52ZHWW+iwPIL5w/hxCt8XyUO2hxYpy2Rm9Hd087fHqYx3HOLIzGW++8FougV7gVg7KIUltFAaL0LcZHv7NiC8opT7BH5vS9PYlD91BlopLb3FxFkCdiemoyplE6ZoZtrGNMhcwoyZr/0z/82Zdv3LjLg6uAVbMI8CJa9BC/sx+N1Rk7SPjkxDj+AhDaQ7IQcjF6FY69Qoh45ltukrkUzu9/KbwyYkY6/Tv/JavmW2YdG5+EuKeyhSqg5xFDSFQ1oHApuZXX9VvvxnvvvY2WXctBNzcZTCiWaXxZ0f4A7by9XYkOlI7rdPPzwAsmvFAoThTwims87c3ouYERYWlW0MNimHK3IQG510Oo9Fut8jg8dPzRJNMIb0eSx1HwnamCLponMkFw/dyXfktez2B9vpY1R5KDV5HxA+aUbIlCHtHP/6tlDUa5u8TgYX6Xz0a50a6C4WcGwLJtvpMOWkGF1pd/e80+4/I4EX0og15qdtcTXZLL/oMYFHa1Pb1OuuhCGKDL6v9pwV3SKgqLO9WmMdpPfWq3XboGL5zNQ+KgsQn2rQh51pfeNkq8F+swvgk5VsVwlKIchVDFugh0vQGSErKvrLrSsZvP1WgUJyIWCEILlvWaNSaWTk3yIuYoWdGXSE43pwm/utXC4vy+DDS+cet65g9kpyFiIiTQgsHRg31LyBqx38/jVioISb4RIC2/CMWYjGhlB96aX5iIyam7wNfpmF8cRVAn4/bta/EQOL6A0ObaK301uq6S0NwZ9JTOwmXnoUT/+DSf4/w5Z5557H3WaZbXXNO3CqS5BVZXNTKuy1Pz5NMnXn7vvRuZczowOBRd3X0w+kosr2+iWSJmJiajHc0+vTATN+/cTunfdr8kzGBBcdnX9TWjxfpiUk2gqNa3Tq6aSQb1exlYIhvUkXAS2qwc4dOxY8eL7xUANM+hO0EYYPHS6ccTZMLWgTvuBnHNzYJiBrn0T2Xs9jasSUsjzKhtOgwr2osOLA5uUXQZKgtqC6Xpk8sVyaf0NSPAwJiO9lYsTj+3HyasUch7u8tM+CpM7FlKBhEckgqrGsHecXjJVNjJfF4mqKBNi/Eybv5pdZKgXJtBNunE7wWMPEgBdexqdpneCXNrmaczZDYP8MFR2S8n1HHL8E54nkYAA3JrwiqjsKaO+pn9z2BJ3gczoVBUSCVPiaAfHhDmXDoXWicDUF5b9JHPFW4E3SNXjUgLSVQUvhRS56VYSxbwYClgbBW4jOl1fMx4ahAA0A1jWF5ZAd4Dv/F7DT7yKJ7j/O5mVHtmbpxrYexD+49iRP95LlALPnWug/ognqCVt30Vhn6g7Zh0Ix9Y4E6B161ZhG8np8YTti6vLiYkdrknlSv0sUys9+5mkXaF+FEEubUpBRgbDo15oooKlKCBc/hVKH5XIKpqPXpmO+bwTdVmnqncUK8CpFHGV2QCMgf5Rk4OVDGOm3Ek4wCvmWcVpn57XW0jdBWtiEo6GHtjrCyspHKUJ4zqy1M1Q8dKL3cPDDIx7XxQB0G6IL4L/0t0RKiKRuYB1TDxJhBxESFbxCddXFiKU6fPZkecvFwjlKYI5VFASe0g5FWLpcVzMFzkdZnFozWi5zMzM3Hu/HmIuMXEAtFhgMCiFxbSAcn8TlegrZtw+u9CDBmnEYSJAALP+ns7M+IpA/T19aTQKhwjk5NFlX8YfRVt6xhc6tnbVbiEeZ4CrmUUjooijA5vJfFNNJDoCrBaNiWWl/V3zfLa26/JiLLRXYzToz4qiLQETaydawUPia7PJuTz9PlCsRn9xU2YmUz6lCyyzucWSJNR83fayCog3O+4FKQUENpx6WR6ejqF0+9nZ2fTuhZCxXX027evPAIThpTpM7BDu0cZcvbZpa09xmGbJpWk6vV+GM9T5NwL61JUHl9CHywmnhael235POQ8hdXMJac/z0uSKbEcm1po5kJEMY/f3gqU9USJzEPmXqlWpyXf24rZhcl4MILwerpInac3OHYtVxFEsr/FioNKUV7L0SZ9DXQaD7COtAXKhc0buHlGd7XSBhI9Q2ijAtqC17xT6C49PV60GTfARB7dgkQaiU5cRzb/uiWXzYS1nspvEEyEltCDV4X+bVSMAfEHdNveNEaC0qUtBVNxlb8USpeofE5G1KFLCwbQw97bcMeOD5+CL0rwZTtGyjlB+FXU8FgJWuxmH6DNsdPNLzeUOuLM6YvR1jqApqqKk6fOx9NPfyguXnqebjVFS0d/HDt+Bof/QkYijw8N4uB3R1e5KwUnS9swIP20PMWASXS5RYjjBv3cZaRfggLIfYfJHAwDYpotc//enTh7+jjwaBlGnmLiHka5pzMnSKibBb8faSj9g/euvxs/+RN/Ky5dfCIev/xcnDt3OY4NnY0Txx9HgE/H5ceeSeZ/7Xv4GsurMXzsfMyibCYnp7L2795WFb8vxNzsQu7rFMIprPo80xP4+FhOYZ8BjXX3l25U8hQChbu+oQlrv8jfrbF3uJPn3+rX5zlJkpTf9ckNFlmYXRimZRR+FmfEgEz0ydHYi4vTcUf4tr7AxC9FbWN1TCDIBgAVxsXFRRioSMK33awR7T+bU0FCaIMyMrDX6gt7MoL0TyHEwmk5Fegj/7uIGxRZYN4n5yuEyytrsQytDO74vSfFyexmkJkCKG208vq7Ql/vT/dE4URYRQ6o2MJt4ZmF/8jPtIi6P0X8Y252DlTTDmO6g0c04NigSUN13IMP7o+OMGfWzKZpfGA6kSsNtfy+uoI7gxAYYDzcExY3R2N1EzQCDTDmIkLM+K1iArNbzK4WpSgStGh5bV1TbKF/zbpjaPxkrNVuammKC/D8pz/xmXji8lOJ/k4On4yL587Dl5fhzzFos5KCl2ce0d4GbtY6biSyzXP0zy3ygGsFWsh8cgvQhwcDON9VscK1a+vesx0ra9yHvG8wltXFDa5riMHBU/HklWfj3JmLcWLoZJw6dS4uX3o8nnz8cnS61nz/HmMpkJC6ouYHPvXEy5tre3QA6+XieCu+LPjEaNsmlmmTB4m35+fmGWwxMafxR13LclJy7uUI/qc28u/8E+5SUzrZuXleiOBnMNCRtjagIKwbGxnFfxyMO0DxPFlvewPt1xijD+7nmqkTvIEAeVLeKlr1/v37QFR817lVLM1i7gSZnJjJNULX5EZGRuLGjdvx7rvX8cM6Y3RkJmamgD1YyMPdmlhd2kY0gV3AsZnp2Txjx0CN65HVVQ3x8OEEYzuMzcoeRG+CDvp6LQhjE0LmoUwt+Pz9CCvWdwNmwWJpDUZHRzMeMEubswj9wvw8fRqNWZRRZ1trTE1NQHNdgYOMGL/+xusxDYTTBzLApZIan5gA8gORdDGgVQs+moKfB0zD4D5HKzs9N0Mfd9HU7UlnPzM6LIRUEYlCEsICz1QCrQj4hhlYyX4qVqwUljgRTVpNrUYFph1+hHxWMwVVt6YEzL9//0GcPnU6lYVC22zyB/NRQG4tpwHAEowt42pZjEqjWLBinkklRPa+yampjGfoi3qdyCPXYRnf9WvvIryjtAFTb5ibDe/B8O0wbrmryJhyzJ6yp7Wqwe/VJ5T5XNLS0lXW4VnmjUkxbAW/WoGimbHhSnX0RGVNJWPCUUQZw+O9WkaLvJe7unPHkvEALaorBPL/e1ffQ8iLQKoug+OcRenbj60tz2/CaoPgPJ5WpZvxAZhDi12c+4MrRl93GVONS1jct4OAu6dXUfBg9kZobExgGUQ7OzWNkKNIgeorK0vx7jtvgmCMGeCeNtREqz7/P/wHnzqcm9+K7sHH4zOf/iEYtSGzdVxQduLVrgpTI4Tt6elKZ3thYSEuXX4chlzKYE4GDSBFToTbZnzBYAqqcE/GMHEC2wxtlXD9LQW3mrbX4u03X88N0N/97iuZyWNgpxkYLJPq+xmt7Onqi1Ygxbe++yq378RLL304F9q14jv6GhBHJaAf2thUF1/84q/FyOi9KOEnuNEbvYEmpm9cX1vdCJ/txenTJ2EarMDcbJSa6tF6g7EALDS6bPTU08i9UY1c7mrLtDiDYcPHToBQHoOhemIJwupLtfDOzfGMzT6nMMCUTly53B6vvmp1xI3cmH7hwsW4P3I/7t69nRYSswIUrUdji1ga49lnPhCDA8Nx++bteP6ZZ3h+vWCGtgs/1tfY+ATX78QQfVZYzf7p7XNNtlj7FDqXEEz709beBoTVhAnzPZUQOAmtElozEVpeqykate3u7s7x64+WO8v87lLEZiauGImu4CPK9MJL709LTD9EFwZX/K4QJt2OKiwQVshntrYkT11FCD744ovRAI0U/KOIrplco6MP4y+/8W14AjjId/YzqjymFJQG/80wJnf+VLBcHR3leAbabG+5OcBkDYwElh0GRICMa4gs+Ak/ilJqcXfQZ7iBnh+ksuFTeMFaUQqLm///my/8DH3Upcju5/w5tq9+7Wv5WXHIemSADXZO5Wfbxb51n4VyrRGSq1wUfKAzwq/yEKlmgI5+yqeiOsePNUJuimNPXoQuA30D0ci18qvw3/Nzf/PXfyVmJ0dQ3oextmKZXJ77t//OC4d7uzDt8GPxA5/9ESS/GbhshFVTj+8DvvcYRgXCRHCtp3DPbBBhQq7VMSAlUQF2maSBa7UAMoQBEC212itrWTFggxVOlkTTvzK629Jcyuid9sCyMw7M1DyXKPQNG/B31E7bsRsT46PRU0aQW7RM9fRvM5djVBxqb5cazFEWildBtB00XPaFSXSrmb67AS0jmUKPSmUlJ0kCWlsoz5FFg1uYS4gusd3LOz8/DUTGV4WqLc2dXK+lAWfAkLOT0ymwJ44dS4iWWTBMnIypYCpkWtbcXMCzXPum8fxdi32w5xk4Bp3oB7S6cf1Wwu+/8dkfSJSTy29cn+u0cODk7HSm+Ql9y1jd5bXVWMOfK7d1pl+Yp64z+SoVf6nD6gmn27D8CdlhQI9tXMOyqktNXjErzLVYYaBRKq1ckSGnBdxI5tLHVYdYF0xr7e6qEYTJ1MHB/v5U7CMoEa3H4GAfrshqLCPIPT192ddvvfJKfPjDH0m/25fzoiU2CmyMoq4O/096wAGuDetu6VMaMBLCz87MxXe+8924cuUp2h+ITY0KsF5UpuV0Q8TOFkKD8KjlaqoKNKGbo2K0jTyjhyfUgQr0Z1dW1+L173wvPvTSC9C0CLhlzgJ0aWB8a4wpg01aXZSVm2yK7D3cEHjef/rPprlaxE6FIUpSmcjJxj30t/WjTaeUT+UhZcrkG2n79ttv4aKejH6svvyuonBzhArri7/x66ARrC48KD0MWlZ99sefP2wudcVZ/MSPf/Sz2ek8EwbB2oOJiga4GK07hcZzn6QCKhyTUHnQMASS2Q14yKxqNF9OisKQkV9m24mHTfM7oZVrd2oPB7+y6Iny+I3cX2NAzMAQtBF2AHgYgAvZCAka2Mygx8D/nW0muYsMVC7FcontOYabN2+lZtPfqM3zUYV4MD7M47gK04VG5T4Zx7+NrOaEQXA/T4Kbskd7uhY7O5vJQDJ/Jl+IMKCBCmcT4l+8eCmOHz9eXE97Ki/bNNLrpgeFeB3hzQoL+rnQRysk86c15fs1rrXNxfkFGHArfuKHfxSLUyiYHeYglSLW7dbtu7E0NxdPXn4i6e4+X88Ldk6OaH7krhRKVMY3yguKQbAdvv2QiVzf1NJ6ILbXSA8xlJY2l5rop1ZYRnPXVQn/3qUaLYaHO8/iApgooF/tGqdBovZ25pI+LCwsR3u5nIK6ythefe31+OxnPsM4igQPX8Xc1GYGWPqNMjzj9es8Bwiaedav43Ks8pHu3Oz8bGbuqdhcKqGlfLsuzzB5OT++iwi/R2xCHsYNEtDq8Qy3LZr/vLI0H5/40EfeR03FcZ0gJ9p9CBJQ8eYB5/rdGjSj1zw7hQzlriuTm0BQeAn/5Sme75KTytilS1dYivVpXXcVsbNhf2rDmlqXH38sejs78/m6VHUeEIdi+Z3f+Z14/Xuv0G5xVKfosuqlzz192N01hPY6EZ/77I/SeH3s0wHUPgPidhjCzpnK6Pmnm1s7qYn8WwZ/RHvgA74fD/IEcCdbxpFpFHQHkUEIXhmUgGAbm6sMi3YcoIOHgfzAyKdD87scKO24tKGvJhRyzfXByN04c+pstDW18QwDEkZwC00pE+TeVXOQtQjMZVUVVhaFcGgyRjJJfWrGPFEB4ilQMrya3usclDAv98XSHyexCV/OfZVT+B9W68gdVNLGtnndu3cv+vr6Em6nwvL7QtkzLg/KhgFxOw6YWPvpm1kBDRi8klm2oR2WDeaWqdYRpvWV5fiRz38eoepKipgII70U9Pv378UaUN7gxZKF2hRuYLIQ1kCKCm8DSDmDG+BYOrRmCKpb3hQiq5IoCN97603QQ3OcOn0aYdjLahID/QNAtMj6UKbaLSwsplArMGUEsqW9jI+9kPMyNz0BybaYM2HjYfSgAGp5ngrc3VcdtCGsZZCxtrYetVg018O7ecaRonX8zruBwLWNNRCDCQp7oLni/GCPGd3bNoBW7E1236z0sz8yYxEpV1EFAoyihZeMxBrUQ22lIkg+Y/5WUbJ5FCnC5QqDJ/DdfzARC7Pj8eEXXsjnViHIBo9cQrRiAl1MXtL3NdXR/h6mS8g4EUr9WZ/tNOLAJgqleYyQc1tkkyWao88GPRVMjYpjKWGsnL+pmcm4dOF89OGOeki2Ct0jWz0L+P/zL38urr33dtQ2eli5iTCtUTVwofPw3NlL8fxzH4qPAmEa6tFs23RGDQZjauqV8GRuBE4tmgEOempnJL7+kme2KBRGkxU6CaUVcrHf3+vQmIVkGkhoSCZ2AB5t4jUHNYIjNZhiawRSwniJEFdoza20s7i2iJA8iJPHT0cnEBEVlvm8ls702vcnlJf9yeMx/cl39lftZkqgh3Lpc6fi4+0YXZLwWq9LwaKv9l0C1/O9Gwn019T6WheHs8WkeM97772XGUpaXC2ca6/Sxna0cCogX5btcTD+7Ru9XVgX/qWA09+7oAXXH0+eOB4f/9iHYnO9Eq1tTTE1MZqlStXOy7NWVlwFmg/nWnJzZ1uWsu2mD26TlIHdkyrz9PTgiy8sRDNWbmJyAgY6jPHxsTh9/myO7fTpU/jb9+IYMN9UQhXvO++9RVvlGBgYjPXV1XQ/bty4EefOHkd57/H5UHzve2/ERz78Yrz5+mvx/Ec/FZMTkzAsPtxGJbq7OjJQ120mF/RZoE9zoIim5raczx3oY7qmaYD6xhZUGBgYQAFjBTc8dlIl5Hw6OXAGitU5zLVu2jP1rxB8A3DFen7OGXQsIvpu0SuST3Ku+Nz7RYZZfACra55AXW0pbt19mFUoP/Dss1nZxBe3xa6rJPCzxsxUXfsjXW0reYv2ZIJCPmxflLWev/uZPq2HnmfyCkzmjirvUUkd8aKbOG7cvoWfvRZnz5/G4nbQJNfznXBc3vnN3/jNmBmfyLxwOebsuVNR03Os/LLmu793IM6cOQvG9zBnLaDhJqGPVncfQhRrVmJ1OV3IaCeOhEKIJWxtAMcL6+y8gQtT39Ivg0i2RZcRfjQSbeYA+WckzkimRBZiZrsIY0HwgohajXyjBZcWljJSKHQTovhciZEQwjZgCtPiDM9za06i0NuG/N4PhcTvTwIKI5/DDxnZ621DRvDt9OhXOlbvVzBdxNeXzG199Nd7/F64f3S/4/Xl575T8BEytFJ+bt/gi7SOuaTkM6DFA6z3D3z2M/GRD70U45PjaTnasHSmgnZ0tCPUC/HY+fM8FxVKW/1YeS2TwSjp1tPbzT3VCElTfi4juxzT1GrCCYqk1BC1zJNw1mSVFSyZSRHmcrthwBS/FujrWuxxhHlsbCyVoRFs0yN7jKijZCzK1spnx4+fSH5op2+WfOnGN9Z60kGEcBMrfwLUchAWT19FMZirbImknp7uFIpOBNcgmFBzb2s7FY3LPpoA2zWA5zjlS41HYSScL3lMARDRGZk2meSv6X308jvnzHmSf001zAqTeY3WvjYmxidBS8N5v7B7Dz5VcIzBeJ+w1p/+mnyG26V8qBhddhPc0jrtweMqYCCygqmBMkWUznNPwXuOKSPx8hINmldgQK8XemjUig0q9lGX5SBuXHuHPm1Gi5lW9M1os4qMCSjFJAwyNzOPH+XSEMyVWF3WUqtJiGJtU+KIs+vprAQwjUufS02bVsY7eDDinPmhDDcrN7gGKVi2aFlRNNrobiFkWrBM3mcS/Rsq0UG3saFx+NtPXMvDVAKBiihzKgQIY5BLYqoNjyZMGOJkO3Bvs8/53aO2ZQphb54yb8CMBlQsCpwvx+1nR5OfEEfFxMvvVDJHv8tMr732WkJlr5dBkin4/v37nTSu9W/9ShNKPMxKOCWsxP2JAwWfSbJq/4sffDZ6ezvj+o2rGbQzqCFjr6ysZl63ltPDsEdGR3JLmLtKdvG/97Y3gK6Tsbw4nxvbrarm7xvrq3ntBkKxuLqM4DYi7AMIayu0b8r9s2YyuVqgxZUm+zvbsYZysnaT/VRZmKersG6iYNbxf1uw7lv+DuPJqDO4ESbsm6mmi6R/V8e8HkJ3Vx+WVhFmxiuklx7mMRsFb21pjv6+3igjwHdu3ox5ntld7kxXxtxeS/YYFDVYJeJRoatg0xVijr1Oxexylu06B6lwmUNpn9fy08/8Tr2ZvjNWW1SocNUpXLy4nf8xH7h8u4+iwwr30b1FdtV2fm6bxXKacLwwDgbGrOLoEporNLoJ8rR72zNgyCt5kbePEv1olVUDxnH86ReuYXugepEVt4WL0hhbm/NRowvGfFd3tDfHmbMnwtIus8Av/QWFsBA+NZk+YaGxFJRkRto+6oDfq9F96XsVyz8MjoHpAwuj1fLuplHIDPD4M3cIca1tbQONnBQJn4ODIEYBfaZBIh35YqJQJjC9Q04LKiH5ubnlflEnw5PKC63nUf/WKfJE9S2Jz7iM5G7TJzQOfVeT+qgikJAbFfjeCfFZ9kMF4N/2Q0bNHUBMwCpQ0AworYY0mZiYSAHK3GKUj+PwHu93wn0d+f1G67UUtdZesgP0T1o0oAhXl+biymMX4mMf+mDcv3Mr/R195SK63pjP1o/u6+vPvNlM6IeWxgIM8M1NTWZBvJ3N9Zg2zW96OmYR5MX5WQSf56Klh3ExzBN2vX5i3LNu2yFN4b+786YRS4vzglU8nWv3zt3JkyfTina0tifU7MSyupOsn37kCXzCVegxgKW06ohLPz2PfNhRILkK0s+yHe5p6+hMN0dr7IrDJr64ZWwsbP/MU0+ifGbiLvDR+IQK/RD/1fRZ510/PU+IT/gpfsMqKzxpPC2CB83zs/0iX5zP/N59rEb0nRf5VovmHEgT+VY0VwiOyqBIWjEQVZy0obDuvD+fioCPO4r9GJwyqci5b23CNQBoHSK8lhwyXiSqchO+fGa7Wnp5waW5XLmQ32VgXvrjBkR3eLtjy5iHWwu3eFcd7kQj1q+tEVq45W1jfbnYU1nngrzQQjtZaKhMEwMC6NAndObt31plrshBCAGELgqYyy++zQtWmowQ1xtlzuUD/Q+huJBU4S0stvDHSclKEXTA/NEKk2qwxicqcHq+3qc22zNApkDbVwjRihVQCxssUUDMJrLtjJ5i52k5NaFWQQ2nxTOpxOQJiafAqWR8Oam2IZELxSTSYAy8JbpvrUm2zTOczB/6oR/KYI8vhT/rInGf3/v25TMcW2N9sd6bbgLtA+CgF34diuGlF18AURzG7ZvX4vFL5+n3XjRw+yECe/SsRQMZWDaZ3mi2WVyWfFlbWUJ4DpLRiw0FCAtWWYZ355C50vbNpSrnwQV+BdF0znmsaQsW16oPsqR1jLdQSkP46yZp6Ataf2vT3Ur0Y2psBB/5IRZ2LFYsD0RbVqTQKkofaSovKKDuTnLDhktMCq9WW0Fww0PSGj5xLgwKCRc3Ub6d+OsqtGvvvhsN0KkZC+54Xa1wKVHaa9GS2eEBaeNykMjNZagUEHmQn77kqz0E1r/d4yrM1EEyKi7/GDF3E4yrDkc8KDLyILGjyqPSSXfBwJgmMaEszyi26QnBMVgwrMtaafxoxqwzjY01o9Ofpn/ucafL6cO6RFdci2w8cgVyowZKOrmRfh7SL5XqNop3H8VajwLKFRe3UlkxYpEJMLollpewhvWFAcIKiWqjviUSfUFo6RDXbaMN1cqJ3+msJV7VYhJF38G3mSYKQwFZhai1RaoejTt5vvxbP9m1UAfi2rDEga1pDzjLT+MUhv6dOPsitNTiHFluCajvqZD4ewokffRLr/e5OQbuVLE40WpZiS8BfR8J6dGyw5EgH33mW+2rVZVxvEaB8nOv8Rm+ZBLv83lebzsyQxPPymttBxfDk+eEUf34pboXZlyZl7luITOrUCLUrc3NtF0TQ8PDWLLeTLRwh82x48eif6AnAzwK5Or6CvCzPQvvDQ0OxeDQcD7bFMPhoQEYsCrP+ekst8bSAlA6hHVu8pjDJ12CD0AOfdayqo0urGdNo8sXe2GdZF0TFcWDe7cThldWFqKnqyOXCXUi9rB0JjIYsdb3d4xmGVm5Q59QVOBU29ba2koGvhqBkipslabKV4trEEwaDg0N5T2zoIZmhYZ2j5I+imBQseznT+dPegt/k3d4+3fxLgTYIu3e67uYU5W8ih1jgkLQqrkaYcVJ+d3ax2bPuYlBQ6LgH82la6m26cFw+tjMNm05/56wUJcCq0yIlFQGUCflRn7MSDf99p2WWsGVBo/GkpbYbDzkZN/lUo0OfVhd32SOrfpSRN2r3RvZUqpnIqf5cjYZPg6LEpoqtJTSRy87nnCVTpg8z+30CWKqwZAdO+IasFA419W0FAhOHoKtYKBhhCweJyLs8xR2NwNovR3UUfDJHSsKsMEnB2PoXn+6CCoUsNz8U31YIeuOkAj5pHv4bR2qMyYDP7hk1cjCvy2EsAbGUkGICAz1C12YAMbkbqFdNKZC6Dj9eTRZvv3dz+ynk6+icfJ8aYH9Xrr4mT+NQmoFcm8x41ZoXT92WcWg3QaWxcnpRCCeOH8ujvUPRhmfb3CoDyjbAJRtiuW5aQa1HTevvRNLs1PAL4RzcQGmAO0A5zq7e+LB6DgWtRy1Dc2gpv5YwPKtY51MA52dXkjfkimKhY3lTJ+buHsnVmamEZbNmJmfjDl+7wT2mqmmn31A3/ZxW/aBxCUU5m5lM0bu340to78wvxOtknG73NzURBwCBTexoiv40k0IvLxEA7EKCmiCzq7XmoKq67KE/75rPef7N0BUS2HpWesaL6M4lhdns0+93QMpLMZH+vu6o6W1FF//xtcQzjqsfmdGn3Nlg/nSKOxCC5VPLgehyJ0S54v/v8+HRy6a1yhoqdQZnznoye9cXwv8rEdRyXuZpAGP+lPL56mA7h5TqBQwLZ5t1jWoAFw3VlkYUOJ72nMpR5Qp3Q3iyYvmkbfBMy0oIBV8He0ldkVenE9ZpsBmmhksP7xYkzwtTDfbrSEL6qUxxarXfPpzz73cCwM0N5o10xqPXboCYTxdTctqZwrBlRnVZkeM7OcOpCASHXRA/J2+hN97j//skX9xWUZZuU+rWeQ9I5S0qZA6GK9XeL1DYVIYcjuU1+uLpiapwUIspGZL/4eG7YN1fR2wkVsflwEWhFotnX2nUQVYSO1bofG5Ds+x2LYKwkwirzW6l0nw3CMy8F8xliLyrCLQqrhGp/W1/9LApY1MGeRad9GkG0AbxXKGfTCqqGXQ7a7J+r+uo66AFCx36rqrCuuoT/34iiYJnDx9hna3Y2DoGDC3ApwsM+kHWUi+3NWT1tcTCKZnZqPXKozb+zE8fCx3RZ2/cAGFsxMnj51A2GawdCgsxuEBXI7IYblp/A5+pb7+MSy7lTfmZ2ZiCevai69tortF7E+cPZ0MbfZOb09fnvHj2q260+wpod4kz7Dcb3dnVyyurkc/fe6gvyKvduhjYfAy1tpSNU5pZ7kdemj56oHZu9EMgw9gcc0N6B0ciHPnLsTymvnrLdDOdVIgOVbHt5Ff+1z/KAvOOcwgJ4R2Dj1s6yiA5ecqUXnpSGk7eE9OWELhWbTdJBetdPIxhsm9vGkNuU747e/Ol311jtIfBg0J+TMwB6oxLdbr3RsualCwRaG+PHpFnk9XT16Ft+UXa0JbzEDjZHwJdMzL9NmauPrm2xlDaANC11bLvxiJn/37Hz/s6eqOxYUKxG+Ln/rp/1Y7yoQClWk4lyoURBoTAvlTgfKhClRhEYvoqm8HnD/5zO8TDvO7Pk1+zj9D6P7uS+0pVPHl9barAjCwkAz/6O1zFciqqgY0+AMgVWP6XfYvPWE0my/vl3mOnqdP7I1HEN1XtkUfZHS7QfP8uZsELjKp0LqPxuErA15Mmn/bR/3ZEvBMYXVyhedaXb83AcP+Z5qikwAjuRtFaGsQxqUDtaxCLY2uXbuWCRYt7W3x21/6YnzoxQ/EV7/61ahBs7bAAFajcK1SN8JtlIsLK3Hq7Kn4+tf+AujcD4PWxsAA8Blo68rA+MRkRp87eN4qP7uwjgr5ytJSvPfO2/Hck0/Ed771V3H5ictQbT86ewfi3p27udQDVWIa//nZZ56Jd956IwYHBrN/z3CPfvUAQjS+MBd9CGyeBsENayvrqciEq5MzU/Ek975341p87gc+F1/9ylfi8SefjbfeejOefOJKjI0+TKXgdkSDovbP6p76v0blz5+/EN959a04jZJyY8YT3HPrzi2g/zl62hDPf+A5BL4La11J6O42Q6P9Cn36u3TIpBkVNrYwBe2Id+QLhdd8Yo8DWYCOQmPTF+dm5mJkYhzafxD0gOJmHo091Neb9rqbCsClRYOwzrF+e7URKGcfgZWBGuAtFYj3CpPtj8hKHskXCMwjXfTBa2lHWL+8vJRpv6OTkzE6MhZPXHkCRUOfmfssygB/1nHff/6PvwDimY/WEgaKt65P1U//7AuHBjNWVneiu+t0fOFv/W+T6c2N9XNrMDl4B34kYEfC5SAKouhUA0m1Lo+E4+g7BfloW5q+jNra5RjbTAuOX+N1GZoHhgrd/c77fcvc71t2rqupLcX42FgGGcrlTgYOcfBVLCcjLFZRcVmOQQVTBBHUdq7rulZsXuwW8G80yghMV093Trxw3r2O1WhSg1dZX5PGzG/O8ec8uea2kQyr4PoyaV3GdSlFxaB/mYqBt4E1f5fJTiKA6T7QkGfkMPM5ed/57qtx7/4IwuwG/yLyqMAe0FcGTQs1mVx/3LVQmOerX/1aXLlyJbW71x5wn0XhhhCqd6++Ey3lrhjo7UvrYv8fPhwJ6xmbFNHT3pFBrMuPX4qxidG4+t7VaGztjKefeS5RwxtvvBEnT5xKxrz0GFYaOClNDSjdf3A/M6ncw2z+uL664/r6V7+egtzT35eWfo3n9NEXM65k0m2g6Qrw3jpgVuNs7SjHgwcjqdjkp9EHD+P4yZMpVCaODB47Hn/0R38cTz31ZNy8eYP5gg+Zm5de+kQmZXR1lePZZ5/JdMfr16+n4HLRo3lynovc36oDYxYGviwS2I7LIJQWZbilsBRnz1hVlPnhnsnx6bg/fj8+8uKHGDPKVUUO5Q1KFcuGhaVVqauk7dfpk4MxAh/KFzso4qLCi2hPY1CkZspXKhLZoUjeMKhb1C9/+umnU5nX1JsUMxV37z2Ip554AncD5Inga3wMYlpg/V//y3+Om7SGpQel1atSkIvP//Qzh6bXRXVTnD7xRHz4xU/EIBNgjxQaIaIvGTCTLHgdCaWvIyFzYEZH+SAnwcR5O5qL51zrW63s2qH+3gQQS8LubRtVLuB1nuBGO7bly3uOrLnPsT3c+dweZ4TRJRj9FomhgtiHsbXo2t5aoHMBlbXYRZ+Nlrt9zjYNuSs8DQiLGS0l+lnH90b+zGkttqcdZIExBc4NzQZeRA+p1WEE+2TQwNxlt/T5t9lH3mdAwQCUqZV7WIbu9pa48d67Ua8VgL8coztW6HL86Z9/LarrC0XmcoYC6inoLnW56dqx2qaRVJdB/P2dt9+IFTS2JwZYAiVr8IK/zZ4ChqTQl7TYwwMI3Uh0NCFo9H9hbh76QxM0exPCb+Cl2ECOEuA2o6MGmfT1tCBOv8Gzo8iswiENimWKokhbuUMFarrkPPcwDyh9ob/JJhmlxV+7cOFUrK1WYn1zJx6/8lTeJ7xUKXuP8QN/R+WmYvAUR/deq0DOgjC2dz0kroPnV8U777yby4fuVvIeupN9U6NOTU+k8Jy/cIl2iyVFBXYDpZybW/hbi+7adV1dUwqjyRf3Rx/Ehz+E4G4huNBCRa5y0U1pReHl8iOvkbFRENcCtN6hD6Az5sZoufy7tbkWqyCbB/j0gwMDiWI6jaqjSFQACrIrIiUU3hn6kJAePlVwRx+OxRUEt555RICQFU88RAHUHMT//HP/HEVtNBk0ULcfbR1tUfUjP/vi4eycm5sH0ATdwKLn48nHHgeqMX4szyHtKEAypYTw9xRSqMWvvAoonNbTD9QyDAIqFWtvMIj7DdVUU1NTCYnUYCa1m+LWB1RTw8s4LoY7IT60xrZoV2utNfWloBtyt2KGvwuVnXAtx9jUeHz6E5+IksErGNgyNPbjEKghXLXfqLIUdJ/lLo1qIQtw5t79O3Hr+tW4d+sW7UzRr2P4VZcSKvYPdAN/+9B2bbGxZjpboZhcp3MijlIe3SOslj19+jSQyHVcWBCfZGdvE0Hfjumx+/iNtdGMJtWPMpp8gKc5Njkb07MwAp9vMWHGEQ1cVdlP/nJdMP1/xiTdCwXYEHdvXkUIZ9OH295cj8721lR6bjL3FHStiQytD5ildGjLahQ72z63Okr4t+Y3HxpFpbNZ7jRZHD8Mi6A/y91FG4xPNGRMYYm5LOILwkijrYxfhY1C9W6FlhsKvuFvP5M/GhROhG+5shnPfuBDWFuezT8tofzgXJnwUVfdQvvFsk9ba3NcvHQ20yd39/EZeeaNmzfTyins3/jLv0IRrGtkMSrVucfZMr1+tyG64p8861Ekly8/Hh94/gPRD991gep0rVaWi+2BV9+9GjuHuyiJi7G2vBZX33kLeraAbC4jE62ZsmhxPIXzHm6aENv8eDdEXL1xO2YQ5PmFmUyAkb4ujflS4aqgTpw4EU88+XR0484orKbGdoOMnKN6/P6xsYl4cP9hvPDCi5kZpcWvOrBShgHN5fj5f/XPEOJNBr0X9c26Z3z/3/53nzqcmJ1GKxiq741PfeLz8dilSwwZsmYErmBMmV1YYvCnwPCFbYM0KFStbTFpMpXHQJh7+b3vvRZ379xmsHdzP6iT6OANzGwicFpa6/mW27viwvlL8eEPfzgX+mWknQqMU4UPEkcBMDQ+/THAoQKQgd0GJRG/+c1vojm340MvvYigN/IcJhkIkicKppdvkIt+Aqvd1efOnHv3RuI733ktbkJ460m1tJeislXBn4GhD/Vx3S64Hdbfbe9oiQ984KX45Cc+npHVPMsnrQPCyWBkwDsIrs+1Rq4KbA3LYvBJX+gApv+D3/kicAqrXw3QgfIKWWXbyvrzTPxSXHryMazjqdhAqE0kOaSvh9sH0QWjKSiOXw5VgPW/PT1+e3Eu2nI/Z2FtXcLLwArzxYc5VxlIAsqtVtajrWQx+EKYthhbFfOZy2/8k55eb4DHgJvWrkBcogOe629I4w4325NEHlgrOUBmPOAeg2We5ljU3CosuOQXDRjk2aGdLYT3qedewCVpo5XiJX8VmUyV2K82e86ATh0uQ2NcuXwBlLGBsLkevBkPRydBCp3xp1/5atbj9jQEeco15jFQz8LCfLoae7UmAW1ngEsXzXVlk1T+7//0n8ZjGKYV+NOKFJax8TQNg1tPPflUfPuVb/Gsjjh5bDgT+i1Lm/wHgy/iZqytbuB330G43wTdHMSTzz3PABWw7ZibnYyHd28jfPjFKG1pbU61tZpX17dwkfbip37yJ+Pv/d2/F0vzKBjmamdrP958+62MRZw/dwZWBTGhwKurXYPXmM3Ev/n5/zcKxODYYaxj2Ax01nz8E1de7u/vxUroKzbH0089m9pUdlQoFdwjCyuB03Lx0gqK61MKZUauLwE7rfz+u7/7h/GbX/qteOudd2IBOKdVdL3KPbCJ+2miyNeso+M7sbS0EtfRpH/59b+M27duZ67qqVMnaNEMEga9tsa1+CwyGT+X8Z/sRVOz9YZrs1D06RNAD9eLDRbwpQxoUkMeCqxioS3TBDfoyxe/9MX4wz/849xFY6qf+06NErq4jlgkQV1X1Acx/5ahx4PRkfja176WCf+iBSsvygyubarh9SMVLBVRrvHShqH7agWCMbz1xmsIo6F9M8pQJDCm9J2cnk1FOAjELmHVpY/IwJRQAG36Z5kEwPVaJscrBF9bXoyttWW0c5GKWlUDLMfKbLs7C/gs0ilhsfYRGgMd3m/usQKuy1LvGmq1Qg60ZUKcbYOPKmTH41y/v8UPWqoM8nPe2Rf+1sXwJwMtgjnMcZ4UweepPPgvgyzQwaXCjH+AdFyHrqkDEWH1CiShGyOywqJgiXWZrPlVYhyDA1YagW6ghZWVdZTDYbzx1ju0VQdkbOf6wpeXVxR8k1GszWRgMCPKWhT619pcpN/+2Z//WQbr3IJpHSszvx7iZ7cBwzP7DRfgxPHjWbRBgXW50bJFJr7Ie6++/np899XX4jhW1Ioiw8dOpZumO2E/j5aZ9KN1NfKsIPrXCDzWlXyT+zUiV648wezDI8yzRQzOnjubyjBdMDhJxJjlWo09fO+72Y7oxphHxkpfeOHcy8KiWixNS3OZTp8GNhdpWy6bpOWF8A7CCUs/RN6yAYiYdY3ouJ36s6/8efz6b3wxRkZGmcSGhCjCBRPvFSi1kKlhMokT1gyjykRe09HemdfPzc+j9b6NH/M2/uJQ9KJUnFj74oSaiZXb1mjFYIgCMz87F0N9Q8CSNvoKoVR19DF3V+S84T+jhW/cuhn/5Vd/Ld55773o7u3nmeUMy5uGaEV5n6MGNlKrsObSERPi/Zmwz/jvYlmvv3c9/STrWlXVQh/oYIRQJldwnSn1W+IRuqKr+O5bb0ix1P72TfSgQnKDB8SLYyeOM/7OtFoqgFycp/0WBNezi2q0gNBO5pfZFhH47cpaViapx5JWQ+866KtC091wPoo1xUNgI+gFprLqhDXC9L9VcipOg0drMIfKoaBvsTTXxPcptI8UQ6Iu7teCu/kfaS+UhsILnQ/om8rY9U8VmumFMrSEEGYrSPKEuc3nL17GL+wB3QAHm1p4WzoInpMw3OKxqRqFJsbj5vre7i6eZ7WUjXjj7bcNAUVHTxnFhLXln3wlzbRs5jlnsgft6KMWS0T0j745RqtlfOWrX0VIB+PEyRO4aV2F0oXs5XJ3umsudWUKJsMcnRqJtnJbGqoqlM5v/87vohzWki/dOz3EvIm+vHYRHlBRG0cw7mFgzSJ8mQoMPURi+vxvILzDg8fjmAFL5kcDY2qwudvS2ZWSfebJRA9Lsb7+vVcThRrfMPayD1KrvomFs26O1STc1TCFo+z5oqmomAAZWIF18L793V4aqCmVxNvFxPzif/ql+IM/+COYPaIPLelicQZB0BS5zkYnrBDg5AirTMBWyHIfLm0IdX1r4QZdMsCP/X/8s/8p3n7nXXyDXiwiGotB6VcZr1WhZ+IGPoX3y6huFteyK2jZTz5nEMkAb731Vvybf/Nvcr3uxPGTTGwtk1RRlJhciVSkSxaIQi8QaCVDMiCZaBdhkAla8SU9nuVf/Mufw1pO5zY7LbPX+TbCrcVTSLTK3quvr8VwQ30uNcAYBjv06cz88jkKqRbRnSTCfSOPKkeDbAJVcC19xiLyNglFIXD/swpRhjA4JO13UDzYyUymcD0wqyXsQXX64V5YE1TaWzu4ls+Yb8fb1tqOlil+z2Usrs14Bc+VLgqkfxqUEwfohpgY737RAxRwHXPTiEVz55AKTkWsMJm0oMvRg3B4j3cr/Pp1aVF0AbTIvnm+ZkL6uYyj4ejt6kFoe1ByKB58nF/DKHifgSczoXK1gV5ad9gCDL4sOiBqkP6wXjSgnBppr5F2uzs6EY62tKy/+qu/At+b8roRnmnkXm8tY1ZvREBEEKKbznJHzM3NRSeo7BZunyf36z/vgEJ7B/qYP5eNXCbVDWJs0KKg1V7Ki0pPbaRbgY1j/pyLiF/65V+M+yMjXA+vQK8lZM4bVXpG43cZj+04J26o3zdYCmK1BE6W/RkYKr+8hdYfHZ2m89XxyY9/mqfCuAopHc8oolLCS2EVNmthExrzQI/e/1f/33+FJXqQBdTMRU5zDxGsNJDrmFCw2EVULJ0IKxKGeRFtC8sVFj+TaCoLBUsmfvXV7+WzH3v8SkIRrZjrlLZlep+7Vuxvb9lSMm6bszRnsRTApbRTE9dv3Ypf/sVfThgnvLbvChNfwST6jFgTqUpfzYn1b+s82X8Xt7SoeZI8RBQpCCm9+fU33oznPvCBZDbrIMnUrR0IhQMwau3k06YRyjdffxUL7VKY7KnF3c1xOItmAQ0Bld007TYvJ1Ymd6LaOzuT+bV+Dkj/z1S9pdnp2NvC4ja4UwtBRthFM51API+Y9LlWZGxDIQtDZVL92W3Gl5Fe+lTHvUaenSP9QvtlzWwZ32U0514BToHmGckHfJ4CDCrxKBrnTxQEdeinFp1f+Mx51jq7t1bl7MeZOA9FT124wHdHefEq80jmV/GJeizJYx+HEYy21hIoaCV++Vd/HWu9C9I5C2lFQC3Mfwe0qMlyPS26d9wzMToW3ShTIXf6+4+Mjc9xHB0Ioi+3HX7rle/GD//gj8T4+ASCdZBLkZ4cIOJUYC3DqwJy7XhyaiZ+9/d+L86cPRPnzp2L85cuZNRYWdAoyUeOYQ3D4CkZ7riTv1XGDcyNBfP8XoRi3y2y/91Xvxs/8NnP52YOK8kM6UIwBo9gyRgCsnYAHR+gMLrL7dFhwkwV8gfFqvuHT+OHbsT4yBSDq0+sb5TXKosGQRx4ThxMd2R1EzZBMAul/eIv/seYmJxkEJ3wVV1qOLeduaZl8WaeHBb0knG0kFkHyhlDQx1tlnfJyGqBlgTNSvgwQm594/v+gaH44y//WXz5y38KvGqHmYHMalOZmLdbwdwIblTRrBXb0IKq2ayX5QL77//+H9J+M3CsJQXWcD/Y61EfrLSAX7K5kYEh11g95cBCAu5K8RxVLbm7klQMavldfhdqCnN+7uf+VTJbkRml0NG2TA+d9GV8JQKALuYb67dpUQoBgY78ro+rcCZ9/YdAZJK8gsA/lU9aTIWH3498TpXJAYpOOF/FJLvJQB2Yx7agVNXeWYKFZ7vRQEGU1n6vULl3VzokskCxqqi1klpihTB94XRlmnJTPhJJGyqOwj/d5faKFoqfLivluifPo4fZlszoXBkzMdfY8eTxk9KG8clTvmXoI8HSt3XM3qNC8nDt76H0ZhfmEnkZcLSonXWtK0DnbfxUD8teXlrBHyyynswsc6OEsQYhpojIyK4oQZTj2q7PrKytxh/98R+mr+56uHxjbkBvn+4Z44D/k1UZ65d+80u59bC7qzt3R4mY9GW3eNbG+lqsr66ElUjNilPZZQ4y4/T+nJZ9XDgpyNz6HPl9pbIcv/lbX0xa2yfTIM0MS5THZ24MsQ3zk+dmphjPCgp/g/E0RvXxwTPxw5//sWjrEua0JhMa0EHW4WuFFD8BprTImpPmEoKVAazU8Nu//0dx6+FYdHT3FVYIBvdgosXVJfwRBkRnZPTKOgIBhjcIIswz0qgQe70yJKbPpYrNTQjtGT4rTB2MiACY22vI/k/+5M/iO99+Lcq9g3zjxCsgaFC0bam+GX+O6WawCpAC5rJPQ0NV/Mf/+B/i4YMxlAqE1MLzLJdyNl2HRDMKz03QNwjgGtsh/dXKqmjcp7kFM/i70dJMU0NT7mLVPfKwBa26tLgYX/vaX6RWtYxJWhwEexc66otpQXNrGBO9v4mfidBlQgoTqJvhJClAWrh9BQl0IgaBpfN3BfRIYfoqflewsFb5e3IWLiBzUgVc5OcWvm8dHwvLteb70Ko8dCx6z1yI+p7BWKaP9Qb2aNs6vwtY/nsPR+Pazbtx+95Y3BuZiJt3H8TVG3fivRu34+r1W/H21Vuxsc244Ic16LTMfB00NEezVgI/1VTFpeW12ARRrKzigtAVd7PY60xLZEz+7s8yvrxC+tfjKYxBWvSqEhc1AkWx2Liunlrxyl99M2nW0dnKWIsysiqlTS0TY/N3lZ9IK5OAaNfN+S7FCNtt35WI3FXD/HdiUV1KNO7xpS/9VvqqughugDDzLQuywQcqWpekrl99J9YrReEE9+i6JOb+aN22HfhMlKgP7JZHUY+CmVBXwE1nDuVxB69yd975UAVjMYg//dqfxczCbAbAVHyJFpuA1xgh21CBqFTcpWUOdEtnCwQF0bqEMjDYn8LgDgctqW6nmFpiyFgFgxWQybcO/uuvfw9T/2r6GloDtakRNddrlxaXEVw0EI6+Gk8/IpcaEBz/6Xu4Ruw5Kh5itAsjqPG1gEIso6/OkBYZ1s3onycOGKlWiHLfJP1RaybjomREB/bNyVfbmaZmJo6b3FuwFkWEDyaGCO7aMDHd5xl8U561kP7uy7EmbOO9R2etsZVpmlpOxtnAeKu5RkXjks+X/+TLsWLCgD4dDGAJnEZ+qkCqmABkJ0wRDJja/vsuGMOtknSD/8mY9l9BNdorzVVOBXws5uF9BudzRUA6yExaTyGj1Q4VaGGZSkpLKdKwev9Xv/lqfBFF+/aNW9HUWUbIYQye4VxWUE4GqXYcE8+poNhcn65gtTaYGzcq8PBkNpecMrGgsyu3FC4w1w8ejOayldbT/tXzFg2BD9J3dGnQHTeZgogChdp5reM5mjN/L8boo1BmMLzBmL/6xrfgHxReyU0iMDtW04PoOjo7UtCM3hp00qq6LGV7eZh00k8hQcDhP+dCBaJhOiopK31NVX3n6rv5HbOevGGGnSjEa2377feuZ6laIbdqwbZs11cqG1625dzJsbk8KpMzliMX7P2/6VPOj7/DGwbD/uqVv8rote6h8+Y/x6BxO9qgn/Em6bm5G+srm1G9BYz90z/5o1zrq3gqGQ9XNxYJ9lowCQyj8hAfLtRaWlqKL/32b+dDdOxldItXq7mMkDkwXy7DGMLObXdqXSZLGEGf8bdQFHTUcfFpWN+Xj4Ba5vBCQidPo0rbWi3D5lqlX/h3/y6jz/pvMpJbnNyx4ppbMflqKJcXarDSf8IYCh9Q+roTxcOdbTfhNu1qQU0xo3v0Q2tYwFM1ZKGy+IWbtU55QDVt00ksrFaxSIeTmV955ZXUiFpw4XxqP9oX7iu4QqMaJ5TPXKaAeElzK12qGPKIjGw7KeetvApk4TP8mXPDWxbLoy1g7OJqbuPZ+pLOjwFBx+F5O6baiVj6T5yJ46cvgZhwGVo7MgBiEe6V5VUEaxXtfkh/qrHcWKg6rJ4+MxbBXUfV/K5Q62PKfwZw8ggRfdhNoWF1ZmHZj462VqxUa+4eKpJHSsDPntjGEJiRJiIy+UXGVchc9/enL3muKOKwj9/aBi334tatewilQaWO3KroljmNgUrXpS2jrJ5e555elb4BR5fLjN7r0+saCVNVjFLOVE3vs/KIc9HUXIoHD+8D5Rtz7rTQtqMbYuWR23fu5veNoAr5XARanF7onBQ86EtrmbyQ3n6hoLM8EvymInJi/Zlr+1zltUL09o62mDPjjHZFq64aiKgyQw65sQ13Rpm0I+33NuQt2viVX/9PceehJ4zNxwJ+xA6+XRH5qkm/pWAOAygQCimrL9XFn/7pn6WmdfnA8iRuyjbskFrFTpn64W8QJgNUCHg62hDwsMo0RDUWsuw1EMO2hQSpMJQwmT7vT/5G8MwVNWJbFzexGN/+9neLL2yfCWgVRhi143cZ3PccY/nWd15JjWmWDj0ATmu5jEgXa5FqP18KfLG53U0GWGQFGWk78sEdhz3SAvu7TFcYerOb3IXSGPce3C3aVsC44ABl4v1OtsosA2s8z/Q5l4x2jI7TjuM4us5+pRVCgJw8x5+C6gN5+btjS8vE79aOqkFx+bUbQnyGEC6LDQjroZl+vvqg3NIV5Xb3wCI0WNcDz7bhOvONDdrV4rPXNriX1vVD2pSBuNYjPZh45i4Q+ObMOmpm3t2Zo2tV7umhXwUTK1CO3+CeCkhlasDH/iejoiykYUEnUBFCYo63NHVMIocqoKjTYjkb/UZhcQNoa3D4WK7buk3QKiAGDxsaPZWwPYaGjudn0kZeE/UUfIeguB6IIPFRXq8we50w2mCr909NTWa2k3+L1lQmR8tID0dHMS4uh5nCa/ATF0/VKX/QZ/m2GF8RE1BpewSNPJGIyDllPC7bOX9a6ox684zkQe51HTddO5R7noTJP/cDe7qCv+/CZ/VN9dBup6jEgttZvYGgNne04CdK1D00DQyFEGphhSeG32GL7KQEnp6ciu+8+hrEMQ/UIxbWYcKNfFdbPElhozNp4l0fhSFlOxfqXS8WImtR/cwdQPK/2safMqNE0UE379i80qxbK+eJ97XGEODV176XWlRGvXbtavzKr/5yzOC853oyzzaZwgJnKguL1wl/LKdZwGohUAE9lZycALpdMLkTYVDNvvN8iOezDfpkUA1hpPmC0WivwYSNOunUkGmdBoK0hvZziwnaguBZS0rlxLOhRszNz8Xk1HT2UwspBFJRJYxEYRZ0LvpmvwyA2JejyKhvmSQrhyQjwBTAXdewtSQGwQzs2CcFyVcGjWA4/d42GL+CO+MuFPcKq0xUHJYpVXCkT54OSDtHBRF8iMKoC7OLJXGJS2HVTXrpQx9D8Iv1eHNw9elycmlXiC1yMeDoVj3nxT7KEzluXo73SCE57z7LDQmuTFgWVsXrifQiOyG9RQPcBpc7e7jXZnTPFHAVpHOjMKFPc65kKS1Wukl8voPy9gtdOxWQyn4fS+d4HZM8UNCaN+NsgJbHT53I7ZMnz5zNHGOTNzxGRX/Yc4YGB49l0lBfbz+0L9agW10ug+5GyFvov2cSt6KARA4t/F5CURqIc4+uOcla+aOlsH0TUfDzJaQJLDUonGqMT3VjTZR7Ufzl1qheyXNhd5iExqx+MDc/ldpUpxuyJEPDSqk1YL+4fuNGEqoNy5GCbhBBDVsNsWDsjEpCDDWsBJAJFRdPG/McGImugLlxOYks50FUiZnrn6mJinVQtZ/VChvpdInOq0U9k1VokYXNmCzLirpY/vWvfz3PpzFLy+WK+/eEN/hAaCqDDPrAqekgljBTyyCqyAOMnUAgndk49lm4qY+sMmvh+lZ8xXb8ZA88LsFArZ1tELAMAduis609fW2Py3gIpEptzdhrHkXIM/xP+1oCsFFmNLlkpeo6opPLREfWNtFOfocyg8ETMTzSzjK4r/xZ406lSgqKp+nJ5IZsjSUYVfWg8lWLs2FtGhpq4tLFM2GJVy2Q6+/eaxEDBSUtrMLGS5chl7D4oHiDsuwfn+kSmCig8Chw0lKBlOGKQ6f3mZP1zB8WCcCFqWBU4BZYSwVNO24+t23b0Ef1VQicyrPY7+q1rm06F+6a2ts5yHFapcVDyEx4caODZznJvypcUyILpYyClcKPBqWlF8H4PAOFKhVfBpGE0KIQ16qlu0oxpR7F6diPSrK6acLys1OT0zE7M5tF9DwkTYVt1UVz1T37ysi2CRKL84uxtb6ZbsjMxEzOj/2fnpqJlaXljP9Y6aKyts71OzlWl+rk+waUKKKEAYjk8Vyyo1tK5JrHAzGn1bu7a+GpcYdRiaWV0fjKV/4412RXVtdzPUlCy0A6xhL2rbfephEGCBPWIlDNwCeTEBrRJs0Ic3tHK35Oe3SijUv6Svs10VyPRkZAqmDwA4mGdm5E8yBZ/NcaBxAO6YnNJD7+BdrW9DdLde7pM6NE8pgO5kHMr+/xYGwk15GHBwajA2tz9tTJmJuZScJv4PMsrVXQVi34YAwe38pdKTt7+kSWIil8Il2B7a2DMDHfyLIJ4lm8i7FqLdyv65KHk+5SWZYy4YOtDSzqum+DHgYQ6Cf+S4V2LQifqg5mEk83tbrZv7ACugoawUMU0i4We5fvjST7vEMUXy2uRroVbpbGMgjyCgtb+FFHjCgUr6+GZgIc+tTWjC+JH7q6vJZWKetcM2YeCCOtwyDrMTU/hpC5bot/R8MG6xRe1x9zYzaCopevkqVL9EgnAGWiYqXfPtNc9EMESyUsgpqdm4o/+P3fgblWGAf8AaObkLGPIhifnolVmHMJ5nZ1wa2c0sg8cZNl1D0OR6iuglYZGdxzN1aelo9C6O7qgubbGUDTjdtkTl3+qqevpiauIgAri7MxPz0do6MjfL+GArXKZAn6GTlhHqG3O3x4MIiigPhCdL6CvwtfdHPL4JlI09FDBfixWDtvQEhnMldgxbJOKojdCohlNlYXZ6KyPBsz4yOxODuFlawggAihUBm+Ntd4H2nzQO5a+uSRoboiHeVuFFF7FpVv7SwjF1hP5EKFqxvqSksV86Gx0mh5yN2qqxtY5CpPQ2htibae/qh56ZNPvWxNXdemrKFTVVUfw/34DJh9GdZggpbK9Uc12lf/4mvQwCyfxmhS8LROj0y8m4mdUC2VDJdVLvjOA5gU/Yyi0qa7PAxva0lcUnHnhSF42dIJTUefgXqOkfeUmoEU+IVCMQVobWWJCSrFGYT1maefoL2G6KG/q2gvIZXP+9Yr36Et14dNurDEqQEqfNuEgPbFdVUsGc+SgYSM+tIt+BlmWsm9+h+CeKPh28Bf51U/2SCKSCKtBoxtYGcBDevfL3zwhbQyCmlqdn6vZsJf/dYrPF9LU5Pn/BgB9W9LqXgGTg8KqID6wDUYypcWoJm5KaLnhdD68veFiYlYhZllT5ehtHiGFWvrETfGaeaVNK/FohnwmIXJHc/05ATzUxfb66tcZ+S1MeYWluirATOFV1+bvvs8/+NXYb4BOStdtNKem79LbW0xs7KYCsagYg9CZskbBV043dRg7SjmXjSmdYZ/pP8OPHbuwmPwgc8qxuJLRKRwy7hnT59E0e3EJH19+513Yn5+FuNiqdiZPKNpcX4eCzUfEyOjKOtJvpuL6Ymx8AiTnCsVF0ansMjrad2E0iKFlbUVFNkmn7mkt83zULh8p4/8zDNPo1hRyCh0A2MmurzyrW/FLVCmz1zAzXEjwdTUaGxvbsQICGthbi4WsL7WCltdQoFhZBzSFqij2HKKEcIgpKFgfJ7moItX2fCk+iL2oZK9eNHti2cRWkldxIB0VzewsLfvX0c+XQZSsdfGpUtPaHF3E58LMeYhhutb3d09eWPha6H9YT4xuBkeEtqqe26fqwNO1HFJlkzd4waDHvq22xtAmyJCp7Uo8nOrY4tOmourQlCTGSmzcJjb0rJYFwS33tDulktIQDJgkBuzJfj8HMSZmmAilpMQy8sLCfV+5b/8l9zW9/W/+MssW6oy0IJYmvXunVu87+Tuj5GHo9zPpC8uhuffOJn656try1iFBdpbzNQ2l5Dsm4dgCccW0LRuZPc9wfOFSqPjEzE9Ow9jzcb46HisAHP03XphbDfYC68UUGlmoEukYsaWO27U7Po++reybD2MPT46llZSv0r/78HDB9k3Z/H7BdbX0d8Ghkzfy8g/4tvdUY4z+F0+N5cVEATT9hTE4uUZQWvR0dkJA6BwaMagS0b8eclAOd82TxtGu0VbHplSLD+pxLWq/O04YEhXDXxv7cGAO0C/yioN7YKwGvHR6qID66CgZ3IIDIVaigbaMnZBR1Ox+EAF2r+lk/WsxsdHUegIfi7roCSabI+fOOmtTTW4J40x0NMex4e7o78HlNeEgkbxKygWd5fmjpdRpjU3mcj61BaAt8iAlryjtRUft6hpJt2bmy3e54oIfeM+g0tuzzw5OBRNKHjTV0X/rU0N0U5bHbxb+cyjXRoQsHqGsiuM3UVJrHlWsZFrkYpBQ90EkavlXX3GFtTkOQebDLuIvVgF5SgRxbV3le0WvLKBFbeu1hb0Xcb1WUA5mQBUPfpgLEYePIwJ8PviwnJ0l/tgWH0jkCwT4DKIsMpooCUz1sDs89NomelZfrcsKFAILeKiv1UWDva2MsIJR6RvY2TQqPPGVgWB24IYQByExW1rzHZ0QUwHeIAQugd4eX41lhfXYh3tZVqaDO0aqqF6nfh17tXX1W9cXFwAbnRkAsHFS48BQYqc4TZgukLSjB9dKgEP6X8bvm7JFD8c/IykalmZ0BLwpBELLUxTKJy2anNDIR5mOmqYwConDst9eGA0mnsb25gQUUaBPJSlPChNHwrF1cRnQkuhuIdyK8Ae4F3sXy2gkPBf2KkVVHkK0PXz5OFzZ89E1oNCwIwrIC/51vzlT95meKnY5H3hpEt0Rkbtj9ZeV8czbFWSxgw6cE0uX76CMFpMAOWhG4Ocat0NGDrPCZnFGPTDt8zv9Sp179FqWIzOQmj2M+eZPun7VlXtISBAPZjMJb66WiwvzOa8edSIfqZHWeYh11gNnXNGyzP5mT4QfMZnJk6YVug4tdLee/L48bh4/mScPXMsTpzoj94e5rfeZbVI5dCugsBlO35sOGG1QbOML4jk4APnVaWUiIfnHWAczOpz6dHYgYpWX1vU57g1NiZUFIe71cCjHVm47vjxIQSsnG+j2qdPn4ihwX4MRhcoz0Aewgof5c4g+p9r6/zdxfXlMhC3jfG01OMVVoMmcQ2Qdos3GC12MpSXleX1uHnjZq4tp+JWmfL5qruTUOod7VaIQVmbFO4cQd84dfIChETagWsu85gKmLPLy0EXWSnAZqxad3dndJU788DmFrSVGs1DmI2W2Vktj533xAO1ippdAorT0+rQXj1aqLMVa1FuiMYaU+WKgs9NCForGL+1RDt8cJTrbIBDrYpKygguJEa2mpk0CGM6nJZdTuZlgKKzsz3K7c3R3gLjpqasixb9coRXZcFj6Gc1E19Co9ZHK5Dc/lqtD3Lyk2fgU+cyFwR06amGscical/3R7ppPcv28LkL97oOpvp5IoSBKclnsMc1awM5Pf09uQljGE3uif4GRYaOD2eyuYJiyqCbMFKQfZafMkEKj6+0uA5Rq6kAc63BMBPVDXp52Jkip9DrF7nt0MCSaObWrZugl1WEsEBQ+rA8xMcyv7pJMrjPoWEekktJfKdPKhIzCq0V3ADm1eK/1SOAjSgFa2q5DCUf6cpooRluzrVWowKi2npCibQAAP/0SURBVDB+QD8MRrqaoLJSuakw0urxu5vqTbc0sOaBX+a02zlzuuc9ewi0NGeQZ2Ut7oOgbt+7F9dv34oHIBYVl4jJdtucc/gxd07Rd10Dq1iWQCFaNMfpXletaAMdFdIbFfdz9+XmWjxzbJKOaI/OZeGDFVDQOuPcMk5C32YW52NuZSHWcQ1cPqvDOLic2tLeEl09XSn4RrRdOxGp+FNXMQsMegD3hislxjaKpCH71oLCvoARuvTYY/B1K3xUybE0w0uNIIOFmYW4d/tOVHuok9UPOso9TBUWpRafiAv0E4oInaVK1ZSY6019ArQ+E7QjHNaCwNgKVO555YtCtIuTu00Xk4g9vWW0ZGdukne3hyUqu8ptcfGsYfbOuPzYibhy5RTX1wKBWvGv26Knsy26XKZSCUBgYbc/tZL6gqpktz7V1eMH4+AXvrRa1o0KKAY0vAqkGcFvR7GoBNq417+1BgpoQ+Y3M7F8pjV243Yz1rzkEk81gooAV7uumFbE9ErGhMbsbG+Mvm6gVlNV+nYmf2euNPflGqWS4EQxKTKeStDIoHGCJaDc2Ph4jI6NAb+nc4lkdAyfiT4boFDB4rWmFXMcWmij+M7FkSU0uUKhzlQ4lE1Tm0dYYO1RNEdZTeXu3vT31f5mB8n8ng3kko+Iww0cVnaAiEkDLZL+oVFtX8Y7VNQu0VklRKWgAtbauBbqEaDuUFJ7NJda6Kv3WUK0PQOV+1hQ3Z0GmK4JhWXudCP8UAMjI6lhPrpKQQWhooDNUmg7OzpTEaV1ZI5VTKK6yqYZRCp+lCtzbtHAg4N6+K9Q4puZb5A6KJVltor+UbHKB2ZCyZ9ukVS5Kii5OYBnCU0VXhW/fG/w06wmFfY2wjuHgFoIbwyfe2J2Llbwnde5bhmlOI3vuwzaXN2sINgKNeiJPiWKwpJXNrcyB34TGVpHWLe2XEJlhvdqQSBusXTdujrnukA5hcvg2N3SB2WikcHsbWzFztoGiqg+N4RUC+E6OrqAqGsxNjoJc3uuaeEduVtHAmQZVX4KKw7QCtUwuPO0K36HGC7tSEAzaHIS+LG1v8V3EK6hCR+kPderWpvrsW5oudpCyBW+ubnF3GrnMZmmNTYBBTx6sKatKerVNPx0va2jrYx1L2M529GgJQa9wSwhWIDbBiZlaLgvPH1c46gFkFn20foHhvdlJBhnh0EfVMNswFxL2mhRAgJWHZgJ0xC1tFvH+OsbXG/rQXEAg7oGENTe3PZo6mQz1rm1jI91sjdayh2xVbUTJ08MRX8H8BlBUuBcjtIClxqbEcYkCfd6IjuTgiU2et0ARBdimclTJWQ2Yg3B9mGo9C+NLuJr6jt3ANXUxol6nAjQRxOM1t87mBZOJKAydKNHDQok18Hpg8EXNf72xmoMD3THsYE+FGIHbqibw6Ev6GP3YCOjxUbTU2B4XhUugUFK2JyfVdGMVapGSdeDTuxnA4p9eWY2OuGHU+XuaOVvI+0KnhUizKbyxIaOlu4oQ09TROvgj0YYo5FrahlnlSWFIL/CpVLcx/9ra/fwchSJFptxWa7msBZY3iw0dSlOmOih6YwRxdDW0c27F9RtiqfZXSpz0CL6cpfn1ODWHDCOzR3Gl5+bYggagt7yqysG2zz/gP4VQoui5ObVJZdoFC6hbymNQkdLOQY7B6OvDTheU0Ym3L/eFX09w9Cdn30D0QPqK7n7jLHt8Kx12vCnKxm724y32kBhc45hP6CvR3ZWuYe6Cv5qyZWIPJcIAV7ADbQIALgGV3g/GhhTd2N71O7UxMUzFxFcLKeWsUafhMkptRROvBpA7aMWT0aAoM0wn+uVzTCkC8oKWjPM7EHCLWjaUmNTDlKBd09pQ73Fn93lIeaHQemEE1JFhyX2LL7s7PxuTE17aHYlNnYg/CHarg4L1shAEKYqEEAVbZiGV9uob2NeKoINk8HB6ic0MRoNq+KSjkEnNUb+Q+Md1iCoMN4hE2iViH3gtUSrop/VNSa0mziOBac/1TzPXKgDCObCe4mxmerm0ZCG+BtMNKAPfYPHaK8uyl19KCEECtpcunAmBvr78MEt+wkygSuFXEggf7tOt5Rre0YMrTc03D+I39wU66trQHnHo0TqLwqS0ScIUqGAgawIKjoYhsDK8labm16Zie34alpk4whGR/X316HD0vJS/m2lTlgm1hG0xbHx2FxYiTqUyRqQ0wPVNE+6IalweAuFTScW3rumqP8rtNvessI+PhhW2+U2kcIW7S8vzKF44Bs628i9FjJvaIEhtVgodvkIYsEHWEiuMaEgE214loJrgk3mMTP8Vu4TmchrpgaWUDod/N0qjOSzauhaosvGLMqgCV2qehrphi/bSg3Rhk+Lqxm10pC5t9+iSf7Mtxq0weAdY0KdZ53iQ4TVsYsuDEZ5mWigRjQB3YTzbuQvM65WoHBryXV3XECURKma50GsBvinyeNK4K26fVwtBLUOPoZjoxWe6qhvpc910VlqjXYUdZn5HuzEvUOWBvGdVYRb8G3OJ+6W6b4Ca3MezP/X1xcpeDa1sYX5hamoOXel/+Vc5EZjN8OkZ8+eA6r2ZUNCUs1+rt8xck3/1XeuSoG0AGaI1DDSWjpvvVotTUYahSpMloEAeMI5ygnSLzDP1bVQI3keILyLFapicFtoJwALb7U8xGVSsjQK1+WyDcInNDOn2cihUPfi+Qv89Bkyx0FeZ1KAfb753nspyEI/poG+wJwwvDMj/PBoDLW7sNYlDK0ZYoP7upORUC0YyBfG3S18O8bqOEWS+otrSytxwAThNsMIKDghFlZ92DKqCku9EBOFx+eHvEfu3KWtiOXVJbR0b/rBC6ANAyPuKukbHgI71BSqyL7BcDKe+0dTETLeYlmGedC/mhiL6enxjBXAc/QfhuH3YvufMLBYbtJ3dG6MGbQ3W0m/yBaSnvq1la114HuF/jaiwPbj/Pmz6dcZCDGyaQZTFVBUEXe7p5BX5SHsNzoM+fM8oXaUvwnzSqBr7pY5FQmIqlLZICxaNi3h6bMXmQGsGf3KmAV/HeKOWPCuBl5Mq0sbM5OT0cB8eciV0du+3i5cKYWoNXq7OqMNN6Ed9NcHfB/s7Y7ezvbo4rsefvb39PCzkzHj7yIgHfz0oLJuDEKZtrxOJGfarnuGPdjbA7f1QU2McNlQvp2fn4pdYHB3exOCXs+z+dmCkkBRqFQ8z3aoByFEsE8O9uaz+nCfTlkIMb/rihNDg/zsiX5cxRPGNxDW4f7u6MGNNK6ysrQYp8+ciWMnTmb8QbdHN06jtDg/HWMjd1CAmyhrXJX+HlAAMvP0J4YPT548EasrWq3d+PCHPhmPnb+SmSpCNLOjTAu01lJ/b2/8we/9PtwMU6mlmGgtjmtwWl7LnpjW6KJ2+sjABJXBBvCkHj8y91KK/ZlQ/VWDGBUm2AivO1vWVtYS6ra6KA2neKCyDJO7XIDP7tF1X+fk1BTWejZ+9Ed/OP2XB/fvxxp+yMXLT2VJGpn1K1/+clRWLTMK09K+0NzEbTWX59OY4SJDGaDQsMn9+pMqLP+WcbKeEgonS4lARk+2dx23Ea3rmqGJ89jrvMaqGNVo0pc+8RkEEQkVsqqUaLN6oxJf/aM/TKu7guAaoDHwYAUJrenI6ER87Ad/MErlXlwMlIoRT+Edvw8fH86MMv2tZmCbCfgqkzl85BvvvimQiqZ6BB5BN2XP3T1pOaGt8QEjnXkmzj6wOelgcGkjUYHCvbGxFHcezEQVSEKX5+zFc/HgwQPgGVTASuSWRCyrzzl78lh09JXT52zDyqmVd/D3FD6L7G3sbUUt83jIM2tg+hKTWIg81hyBXcBHwxeJT//gjyWE1Bi4rGTwDECJ0gX+4p9b+7gJRfXem2/Gl3/nt6KZfrp7RgNibnH6grw9uV9YraLWMurrOof+rqLLpcF9rS4KhjZcyz/Y8pmF5bK/ByC62ZWN+Bs//BPx+JNPpkERMtumpXS//mdfjru33gVV4d6gteUnZIvvNEyqHDPT6qOt3BqLi0tplKS3RitXF2QhNLb12EQp9i83QKBIVXTzq9sxNjUTP/WF/w38+6T+KHNdLC818oy/+uqXcWNHY3LShKOmaDE3+xguUlN3zcttaKjlxRWkeh9GbmbCi/xka/YatjcUndFWoN/Nq+/ENnDwcAstDQGcUPenmj1kNovfbSFwOzDrIcxxwD17fO/6q2t8m+vAOvD7Hg79Bu1ubK5GZQWGXpiFCdby7M81tMwW7ezA5LUw6driXKzMu9A9GUtzc/hRKwjBQjzxxFNMQHHQ9cF2JeG7k2ce7vV33oyp+3foyzJtrsWeG52X52MLa217q3Mz/A6cROCX+H1+mrZnJmNmHDgJzFwHAm7zc2d9hTHRZ+DJhmuEQMV9rNTK0hz02OLaRUwwUBHtu4SlOn7qdDK7pVZModR61AAZHz64B8TdS8K7YdqsHTWoO6pUZMMnTsHTzakgcpkF3nR5wEqGqeSYEUBI0nVlcTGmxh7kclyxS8n5Bv4bXOI+hVuoKwowSu35qjK+KZsysNUs9YVFBSZuLCxadhblAKPUoAQscepyWB5LqdlB2dYhKOVH+2FdcjHpJpmb9sxnNxXPI0hMgvE74Z0ZUwotTaVls71t/ujBH8SNTmVqJDnRxMFutNO+/qvBGvnt3q0bMTs+EvUwfgbi6K+RYovBaTAO4TlRlDvNTEQx78vlE1FABwqktYQQ5DU7yas4/Ym8qg/5/WCL5wipqnMT/vHTF9LioeIyRmMRBXRCzI6NwHsott0N0I2O1mFRbYO2VEuuye7zXWurwUe+FaFBI49wEf4rM57AiPOTbbpEubdbLJv6uajMc4svXX4ijY5JTq4BIzyxjcKcnZ4Aws+n4bO6isqImUU5QYSJqdlkenG+WUjudzQ5Qs3gOqq5qC71tDUzGTByLjSvYTnWlhGMpRSIpblJBHcptvj+YAdm3FqD6fluVQZ3Yzf+3tZqVDPI+oPtqEGYrULUwOS1MkkdDKjOQbukwueH+N7VEHlvcx2iYS0gYhsM3NfRktDUCRPGba5v41diQYCbRkZrwbcWDZPI9S4MM+F7LlUwebtaU2D1FsJXhVKp4Xm7CEItTF0Hgx44VkRkd2OzaB+m90QBx1ODxarl3oPdzdhh/DKNB48Jp0UeHsbViLY0G8aXFTIQIyZmL1EFI4mVLZQa9zW7kdukF8ZpFXxPUzDp3SwqGVmI63KEiQRHB2BrRRyjFiThbi1WiDGgJaADlo/nZjUMYLZ9r5KW9K/VEir0UenRNzZS2Q2E7OxoYz5L6ByEHOVncMasHKtJ6GvpNrjtUISh4BlSkKFcN91EOD16pLJWifWK1UO2Ywde03fVxdC/tCid6+qNPOMQBt2BUS1iJ4IzMGfOtIpCAXclAFWXYzd+YbqjCs9jYSB0og2Xchron75uFdftqRRQfiIaN0+4kaNahcd3Cg6Skcglz7CldWmQZYrqEGyzhhDRWkympw3W0tcWi0jQhtFcc9sb4fWmJpdFhfygHfizlbchO3mmjBL0maiGXDNewgDIe+l2mrXmc+mH8QtzoRtr6hPlma9fyzO0xgZsdTHcAqlAGksyo85tirvQ1KQgE3GM5+gumcRjznyecrinj1VBALb2Yht4tIbpTv2l0odoYm2TJXLnRQ4cTadFQQOntlCwGEw9g9+H4Ss8yEQLtyXlvkcDP0BctY8Tqz8qw1tjuJrJ1AfkMuZnDwHCyqOZ7aBrxS4BuT5mpM5I6yZCvwlTrSxhzfftfCNM15ARuFzaAMoeHjSgSUUKPBANp+A6Dou9uW5cy2f1fNYAQ9ahEFQUu6ABLVnu0ZSxYNBG3k2MvYmJsO9NENTT8mpROoc+C0avgB4y3xmfqGQQgn5uLK8yZgRvE8ZAIbQwabW1bVjcWcZcl27EPBp8A8WWRfTo/yFWZn+3AQWD4G27TdLayiKZ3Sy6DYGzeoYC1lwyMNiKv9QXjVWoOPOsV4GoYh8gnPa3Gnaqq3FNGmagf6b46RuKfEpowLWVRWi4UAQd4fJDca3r64xLz8o1zjxBjnm3MHt9vTubcCNgCg/1RotAapgcRq1vasgNKanAjA5znd+h8rHc8yjVzYw4T2EczFpzsg2obe9ZJqhITHENWISwDfqoQsFXV5mkglAipPKAyQ4u4dSYz80zqqp2GYe00NdsZLQIFi5QE+Nt5WeLc0YPamijmbG0oehagKa1/G0RQy28sRKP7yy3t+A64VYgrAadVPrbWD3xsBmB+/S9FnavEzmh/F0ulHdMJNIdMbDV1tIYZ08fRxm66QKEurGA1d4HXUB7FHUDzzSA6sFd8pPZY67LttP3elCEa7/rGsQt5x9XzIAqsqCrU8aX78USP/fsC3HqxOkU+jyG0yCEi8/0AlPcxoPReDCGryV8zjW1BI0JiWQA5gdB4AFOHoNwt4tujNvmtHgSz2wQ08BKML5YvY6Hqf30h3B2mBBheCOPVEUgQGjEA2E1702T0lewTGrzRQSK55uZ5c6JJuGZggK04InRWvYYTXf4NMEMha/leqqRzDzMGY1v3jSXwvSwtAExhFOlY+KDPpJQUJfJcblHtgmI1Qlka0Ljqun1T8yGcm3aNVGheR7FCD2Mshs8ck2wyWMQgVBOptdXmAjdB2GNudKbfLYKwc2RdddOHROWmxMQjrHJUeCT0I17C5fZeUN5SlOTPGBc2jcNz4Chy2djk+NY7tYij5vJzbpZuAseOWr1xF3GaYTZNUcj6EtLyzDPTiwDg926qW/m+FQGanNRlVZOpdyML6Ui9a3gSh83SagAXYc9ROHsohhdVpGemXCBIBjUSr8VhS501x/Ng7JoUxp5ODp6DF4qAmaiOdGC2wUNFvb29gANx+APoCzPLeIIuCNc53O14OY4e3SlqbCWt9nh2sMa8QyKIBA6hGUDH9Vi8+s7B7GOVV7Z2I4VFN8GRF2GHhtu6jf45xgQQosdVHDZzE2YnBiJ6zeu8gz6xnc19SIEoG8byABaWxnEggP6y26QqcHA6B5Y+NzEJVNQrRqyxt9ubrC8rhUht0V1okosrUuVRv4r9EulX0Wb5hisgVx3ts00nEd5gFhxacwoNOBrnvYOvFNqbOHdLM2FA2gFNBJUDw9rMr4rrLGK4swsviWaUmHQR9MvcZKQlxRQM4nUlgaE9BkMszcB+6zwn1BGMyDjM8kumwgtNOcesOWmBIXboxv26GSt/gmsXoWDX8Vku1zhRmTMdGrAjaVVtFE1E9wRB3VYi2oEuEaLwEPRwhtAcf0NM608+dvSK0bprP/kAv2GFgyL599O2i59dF16n/HgNcDE9UzMXszOL+SZQDL+Jsxr2uMG2tDNFfUKL4wOOyMQMB/C3oBGn1/CL2ay9P+aYLK9HU9pn4lXX/tWjIw+oH1ox+eubVuofBkmr2bsW/tM+vYyz8GvDAQdGumOGZVfAH51IJzm1Lolr9Sk4oHhoKcVJ4ZPHI9D+pJHl0DLKvpZi9W3xpRgtwqmqmnhb2joeqSpIVXV+LgwjMzlOHZgZiGigmYKpokeKkZYLJrQ/I1cX1IZw3DbXCe0dxeUfq0RWMeNuCOgTShjz4Uy5VKrsBML86ugCxQFz9CX3oaRq0Q7mGddF/0/9BDz7Pp0VYw8fJDWS1dkfRX/net0G1rhw2oUcLWRb1U24zt0vPQ5sJZNvSjaPlyCNkBxI345imsbHtxCyLdQENtGiBn/nuVsm8s43G3QpgV/BkjLdwblUNu4jA/j+eevxPlzx2Jy6j5IYAHjwPfNoKt9XDzmoBrlvMl4ljAoNSgiUwHCNupKCNx2zM1bMC4BWRpDvohyX190DwxHqb0zNuAn4xsmcGxBawO46MFH7t8K6HcmRkauxdTknVhamEDmKgj3GrSth7c9WED+742awbM9L7sXUP9pbmY+Lpw5l8doGF11WUHYYHqjecpWELh97T2ESge/EGB3D2XuKVbCv5nDhFyGtJXRPPjJIA1aA65L7V3seXS6YYRML0SAuE4trAbXorn0YcUNC4EbmtPyaFEPqmgPmNRabo5jpwZh4s24e+9mLMPkw8eG0yK6XHP7+g2YZ93uQByYGOZ1uQTeAXLjb2r9advJr8En2ZKBYUSzsVCzuX6LfPM8/D97SJ82mQ01tMkniyg4o+TWzDJN1MCUAtLd25d0WIXxlpZmsTpteTqD/qU+aZcBBiZhjwk0ovz444/lDikrdniig7uDhIgrxg0WZ+PU8aFMWpHh68Rs0MGIrmvCt27exPou55ittmjZUgNfmybLOz/QaQXrbsS7BgEUJTgXCmEJn07rNT42zlwCE7nPwnztLU0FbAW2H6ploJfwXt/NCfX0Rn1g4x9ZFRMB1F3aABLjZYbbCs0A0y0QTmq11/lsc8eNI1yPcvYMHZGXG1EsNOAmACtfeNxISxO8AIO60yiTEXBlXFOvEi0hrCaxqAh6+/uwZgggMteEQPUO9QLbm5kr5mnnMBZBbBWjw4zxEPqUsNZHQq+LpwLXWnpImuu27qraQekbyBsfvQ8/zWQQqap6J7fbtbY3A9lNonHJDsWAArN0q7u3TId0CVAltbvvqRZrKZwikYKXA1qhpKC78Y0SFldZcMNHbx887LUYPbdH1tYcxNzcFEpvCpdmCYTmec0e7dkOn3iU6XTSvOpTP/bc4Y1rN3ONr762FCeOn4mPfeSj2ZA7NAxACG2FKobt3/3eq7GxsCwJuMYUSdc/sVgIA3yD1cLvQdNkAjeERmTQFs0MCE2NsOi/mhjgJJqfm1vZaGMViDzY05fKwl0s1kPC6Cj7dLxYYzW44L5Vd75sA5F6rQTPJE5NG5FGwfT1R3tHF5rjMMYfPMz1UFGBDDgzPZkBAKGLFkVAkDWBYCxhookdJm8bHPEIS3WQ1SekgWVovbeotWxWjJURF/K7fXzMVqyNkckt6GMUWCb20Obm9sbUvDNzS2hhYNrKciaJm7ZpuqM0FAZZp/fO3fvx9/+7/yOfuVzlJgYQAc+ZX2Cidjai3NkGXVbpF0wIPe/fGcmEB8vTmsKojy8iyoAO/TDoI3R3uUWI3MiAZFj7rDIcmxjLORkEnt65cRdFA+LBAqv9VSyVDQNe23HuzNmcZ5WUe6/z4Cmsi8s7ZtL14DsvLs3gt1mzyVrKCjhuFiitx2LmwFIFXHjoOvEG1zTSh+pDS8Q0IaRYIAS0uno3kUltgJgQtKG+YQzI2fjLv/gGymkNXinlBnaVsBH8A7PmcM82sVJuS3XDuachlNt7+R7LBgQ110A0KR06y525Dq1fba71w/sP0/Uxf9wgnPWwXKrb1R3AzZMOlnKtQVlq+SsoQLOpGuo9d3gX3xMXCaWxZ9yDi2Gj5Kta5mZo+FhWZHGTvcf7zCJsKksVuspRF2FzfS2XJU0RFlGYI63fb2qkWW8zc5O528wkHreZGjS2YJ1KTGVc9aM/8dKhPlcLfk1dTSktxvDQMSYIhx8GM0BiBgdqmEHvRomH7wNB7aCawGikAgn6xbowGNAB1OU/JhHCOQnJUAiY61vW6dV6uh5mhHF1ZT2a8SllEgNSFooWYmzyeTu+mwnu3ud6nddsMWENKBXXi/V9VoF8jRC/o6UdTd7HRAEBad8Dy6yMYT6p9aOsF62weobLUb6uubsSxtMBtPablS0YzGQH1+r0pa2/i+XAcmtN0d0Iz0pWukCRF4Jc1RxdtG0hdQ/Wcv+n0UQLppnGZyCmqbkT6L2R/lqptT0nVAVgTMA+eFBVX093XDSxvK0TepuMUEaDI/xtdQmR3f+pZatljhzj/NwiQnU6Tp4sjvX0M2n74O5oju3u3bsgDuYFYVFBdINQFEALknmioIHCBw9H4uzwcO4lbmvpzLQ7fSn9/AaUzmYF2gIvO9utjLIQc4sLCH0VUG0AGL+Wa5PbWJt9/MqO1iYU6FQKs2M3P7p/YCD2oalLdPZiW5SBJs4jMtv68Ik3UEJmSu2DNmaKZZBYh5cwBaCAUkMzyqIr4yxdbiIBLllRQktcVePasJF358yTCqtSEZj7a0KLh2kZ9NKy+c85lx9KLaIO5t/cgEZrTwNX4ZfWxjLjbsEV2AILimx2Ym56Gp94gesaMmDn/vPOzt50BUzsyQok8PDY2ENkxYPLQVTAYpUI7Jr7hEUfHovpfe7mMtA5OT6eS6wKvBlpVqhUXuyvS7Kzs4tRRiEODA7y7GL32qqrNVp54L0xg6p//vL/5bCzs4eHGQ0G2vDPYIgaxFqvBjEMDEnszMZh0EaW3ahs9X6JYODGc1zF3vW1rs2hlfFJXOSvYD2NCiv8y/iMakzoRCcQAuCmCRUffOGDscxAfMmEOvoGvIQaKgZf+Wz+HcIo2/jD4yOjMY9Wb0FZHD99ngE25XVOiFX+FPImGMgjIZi73FRt0XO1nGlkJs2LEqw474YEJ9AtYLtovUVg6kZlNVbWFkANwCRgFggKpllmooByCIMMp1C71p0alPZcPnKvr8dzDg/0ozWBO0AdgyFd3QPQAOWEH6gCyTVdBMWAhoGfbSyeR7msc73n5WR1QMbjWnBTcy20QCFhYUyFrK/FUgF9jTv4zAyeQas88waFyhSmAOWOLJSczNzWhDLE8qnsPHhaiC2MOzw08WUlXR6fZzF7LVVTq+uNWmsteHUybQby8LGsZb20vJ6JM5swL3oP2hWHrOmTankUXMvuuFwoCKhvtOo/PiEPUbE0l9oyaUMlrsWsQRC3tisxPX4XyzuKtR6I4eET0dmBwEKrRXxmz1Yy71c/vKkZATQsswW/wWfyFI+Gf/Af4bkDfFbH76C0YBoVIb9r1Llhwi+4xyMv5eEmBM/znORb13bdCpmIsvqQ+VtGOB8k+hnGmtqoSHLNACQWd2piKp688iyCu5fbTKuRDyPoV6++l0jNU/ebG1rDkjXulFKWWlB08n4jMF/6ur/dWmdN+t4Mxme76pCbVhhXB4jL4v1xUFdktv38v/ofD122ET4Y6dQCYQgguof+QhQYyNI13JWQJgWbCRFmuMFZEy7MLAqmY0XwgRx4rhk+sibu7vc+DzbehYk9gkG4bIesHC8szgwYHuwkmavqsoNra15nITR3tygorru5HKOm86Q2/U+DaQ1oZ4XM5BEnyAiydY8ssylckkGcXIXElxMnJFIhuD9YJWO+r77e+PgIny2kUEh4AzetMJ6WxiQGhdyC6kJHqz1sca++mnuP+/G9ZExjBCO009PXm+PdRmGtLleyMqOMJIP4PINQbl4w31Wr4HIEvgnPdNJg2MWlFNq9A3eeVLCIVnkABreW+YliYzwqRWMDydBAVvewplaGwKYeai2H+gcZfxWaey194TzmAoY9Wi/tBWkZCDQ4ZiTYwJjbL6WHik5/TjrW0n+z6rKIG2OwpEwiAi0dCl7rYWaW/GGfhvt6og/Ya1BsZmYRF2Em/WVdgYR+tONxH552UdkAiVTtxPQ0/iXPcFXA85OtYjKHy9bTM+BMQ49q2pYf18IF5HaEki+y7zK6kXuDlUbs5QlpqCKTvpOT44kIPOhrGghr5QtdOvnQ0wDLHnjNuDRG8/PzzK8wep3nwZegPatPjo2NM6dtMTE1ljDa5/RgUa2I2dN/HO6ydrLbLM1VP4AmnviIa0AfSq6duwIAjSB3ul3yd1YsMVqdG2CE3qYGu+Kxmzw7OzedFtp4hv2t+p3f+bVD0wbdoG5SuJOksGmymfsULoNJ4nMnw10uwt886KnBNcNDJt5EDdQqDzRPNS0IlsHURDcfu2TicZpunfIaBTS3U3GdPrIL7/phWiGF0+e577LYyhZhRQ6vT6sLcRgRxLF4mBvp22HqA+43Zop/xjPsi1UatCAGDlQiWgJfCrXCSKcZL4RD6Ky4IDM5uS4NqE8NneUWM5hEJq2m3zjXKJi6ZIw8V4hn2AhGLaYnJ2NxfjaeuPwY13um0moenXHs+HEUCIyNpXACGw3746uqkGT8ohhcI0LTkOVPTP00Mq2fKh0PDrfxaeZjdPRetnsKdNGMEjEqIx25DCSxiZJDcUEfw9YKhROs5dRPl3njEIFTmBmPgSv7LXLY3nM9shDgIjfc3517lSNCjfKQTvqv0kehFwW1Nbenhc91febD+koqEumYwSxo498QDrfGNeJC4acykEdQuc67RsE5mJufybVME22cL8eiz+rJjFZTrOHvnu4+ZgX3hDnIKicoH/klg2HMu8pZgdPaiZxUaH7vUpg8K12mZ8YThbgLyi2QHpfpKQduDnFFxV0+fbhc7h6S36r2rVElIrOgIvNCD9yuuLWJYQJNrAOlYchcX3V87V0omiYTSBihsBVO0qApzI5LFKMrEtDeGmnywhAW2V1VWv2mUgc0MYhbuGX237K4CZMxVLpbIpuqX/8vv3CYgjI3mwzgF96U2htTrrWR0a2EoM+ak8tnCm5mDjFxdnB6ahqBYZIREHdWqHE8LMm1XvfJmoomFGE8yQAe/wEN+LxYCxQ26vPJUzlANI39WMBaiHgMFFy5coX7gX5qfgTepIw8pQ2ZUnCzqDoTKDMrzOgdJhJfBO2Wk8BzHJdMaqK9zzNLRQgp43jcpBHGU6dO5TqwDJJ7IxlnDRZRQXESHK9aT2d2B8ugvzo7MxHHYTDPL1J7vvbmm1ixngzK8DgEyXVSFYLJLLneEx4IpTApCHl2MH3awgc1MKhS4M9kima09HvX3kmf8BjwsaOjG2FBUNLyoPHpj/3SUtJF7i32JDvOrI9FK8JBFWOWo4EG5jSbbHFYrZCqAAzIME5o6EYNA2P6ccYvWoF11oAS4qXC4H7Pj81dPdxjH/Rf5SOfmQJEO1kYHsFVcWTwkr8VAquTeOKd2yoz2Mfvjlt/2Q3v1ri28Lm+qgr3xo0b8FNddHf10j9RnmhQX7aCy1Cceni0W81IrYxvdRL51rGJplT8Cq8+sTygcpEn5BBfBj615LvMp7SyzybX5IoIbWR+M7RUgalwVeTWbd7e1hobb6lkaSf9ZVGW86uAeeC1qKitrSfnU3TrCo4VRdxdZSWUM2fO0D/cH3jbWtZWWjE9VEVjG8qd1l5FbCad81v1v/zc//NQc+1mYhlL1rJjOu4OXN9JARAyeaNwaB3/yH2NbqIXauhfyuAehdkO/FGLOgC1jn4U9EgCai1z2x0v/Vs75sloamnJp+VOwWcytzKh4gBoWCiUXrSgBxIr2HlcJTfYpgQtoYm0ZDKtyRopmDCfk25QzInKxHomW6ulMpJBFRCZvlJZAxbNZcJAuct6W9KC9tMqy7yVRBtGIA2QaGXUpCZQ7JhUruanz07AHswHMWNicjqVkRups7NGs+h8YcEKZlfYZE6ZyE3vBsN0CVrbPA1An4a5oK/WxJqcHE2GbW0xKm0wxv4V/p7j8JxdYxOul7oHt57xH/Xf53Bl0ltm9Vpn2mUdM92O/GF9/aypzPVrwFYTPoTzMp80cVmwhG+qQs9axvixiV5UlPaDiVYJ+VwFQmExySOFBAFwPvL0AHz4QBEac/Bax2UZIo2H/dUYDADtnUdXGMpCaZSGQSt9/MKNK/aubgGXe3pQZDzPQ90Uzm2rj+C+uSnFZ0oT+Vf6K2zOuWPW9/f58oNKR4UjmvKnyFN+t0yvsNx2jJ1YDtZ79jFCaE/mH8GyFhbKTUu8jQBbEdJ5ngOB6UbI63V1pTyTVzq4xm0A1ULua/rc3GcBPvfFi/dcNdjYURmbNIS7x/NcDWDGcdGK2Ez6uNCqIH4OyBxNcbjQdTfKEMXsKAliKZaFOSwgEz6EwCqRQhphhYEH5Iw2dhmomonJo3MSwdxPFYOT6iRahM1gQVpN7jEKJyzV8in0LscYoHJ/pMsz1kGWQZxoNU65uxvBxiLTcYVOCGPfXXM2uqtgu55pnShPadeZl4ls4ygPNhmf/6lc3H/sJDlB7p6R6Q72hJtqVeVOm4V1oq8GcYLJV2AUXiO39vuxxx7LtmS869evh2cHuUyWZ/eoEPlcWuSbf8XzEBL6ZTDHIGDBTKZOYAGqtQ72rS3u3LkZnkJo/420WqFEK+LLtkQG9kXoIYqwjwq9bTkXjtf5K6Br0Q8zx1KQQAj6rlqC3Mons/B7baPopeifjCLM92kbFX1H16QReujsZ+7Hts3sOLzk72kd4AVRkRZDuvilz5IR88Q/+uXavNcKW1WORlBdF89CfbhsNstMpPW3Cfvtc1RW6TrRX/viy76qVNzVlkUSePkMlbbf6Zb4PJVjZnTxnbznQ1wC8xrppNC65JQb6xmDfOrnQm+Dm15XRfsu5RnoamtD0DA00tBaXiYiaVAqldVEEfq0zSirVDhAbD09d8y5E0lkkcqccWQhRfqcR6gELscm1zAHSWOUqnyoXIoiq37+5/4ZPFWVA5aA/nRAYmsDDqUW8ykNCAANs9lCqx4eChmMPguN1OqPfCMmJRkC5imsgQ/+a+ul4B75jb6SaXiu9/jTv4tOohf425eM7+cKoNlcrlGqVPy8iCjKtMX1tmM/Da0Xv/MXjTlR/pQRnADrGrm251iLz9XOCJsX8PJzP5PxfdnWUXu+VBRGTltb6rLKvQEe73St9c7te/gtp5gcT3ov4DbNMUHahaKfTr70kelsV1r6t+36nX87PoMpJpq7lbCr3MNn1dBCxi9SMKWL0d20qtxvdPbRELJtf83q+FirAgLq+1flAeI+yyUNfx6Vi7WN3LgNZJPGGQHFkvm7493AWlhnWIQg3eyD9x0pV6+RhukOIQBulshkEK0xbehmKUj6okV/C9dDRe59+vi26efOgXMus1pEzT6ahuh5UesgK3nKZ/p82/DlZ46/taUdXm7O7+178V1xr/SUh4/mwOceXSPNzAX3+Y7Bl9fYvtfZd4vwyRsZDKM/KhGvlx5u6/On8sOdtCu0tbj7LAoavltHiLm/C9gvFIcbUvEb/FOxijAM9prKSUPZjnMr/Xy5gcMxVf37X/jXh1pErakEMETt5AoPH4w8TKjc3z8AYcupCazSdySEagJrAqUK5OVnhdVSEAooKkEUbD+XKEJVmVIB9rrsRF5/mM+0D2o1Jy2tBB123VNtJVyS2L78XmJ6r7BNuGVAxJef2Y7P8/ej99Hk+FMNf3S/1/o+mkB/+rffOSH+fcRkR5Fc2zaa2V1uTQWXASBe+qae6s8lMInKyHYKZCGasQCaz3AcLoGpKI/6p0KRHtLoiD7379/j903GJ5TTqphSSL8YqhAvn0lb9s2f1Qhu9pO3dJQmnvywuLCSjCOSsV2vdVxGsIW8Lr35XOMH5qqvrlTyXvtjobiiYmShoI+QwZHSVehoke+zOzk+aes1zpNjUQlJC5/p++j5RQDMuX6UCw7d/c53QZOtVBTrKEEF1+vkN/smjJdmPt/XUb/kG+MtGpIC2RWKMGE8AlEErVQgm2nVpZNW2ELszod9ty++7KNjOBqrbz8TdTQonMxt1oPm5XN91hGfyTPWqPa5pXr9bvsOmpCfTUHN723T+4rAk4rBJUKTVVSgGWOBrkL5I5QhtK764m/8StambmTQNmABOBt3Eu0ATTMI/UdnpSojgS4LufOk0FZonoRpBXw50nj+7vUS33YcuERxYEWHCw1STERhef2+eHlvsbFBRXHEJHmoEkQ8IqYE9h7/lqGEnMkc3k0/hJt0H0Yv7pGBhMoKUgYb6IN9s49Hr+//3e99ztEzfZ79l0G0LFoD6dDV3ZWQnClIn97+eoJAceylS20bmWjS1dWdiQRHk5+Wn+/sg59JF5WQffAZLq1IR30k1/C0Mi576R/mFjKukcHs38OHD7MNLZx7X4W3JpF49EWeikg/8wVxtGBe67O7e8r0dzeVpoG6DMQZtT1UqRrxLoSlELqCPkW/ivmTTxQO/bLiusKCOibHUsQLVO4+16WVIuDkcp7XOQbHLV39W0Hwp9f4ue35+xHycXr82/YV3qLwuTEIE2uK1Q+f433SxWuPFIKuRxHbcF4LeCoNjp6vAOecwnf+bV+P+udPec3vZmZm6ISWz4O4UPYoiYI34bu9Iuhl/2xDhSU7m0YqKnMcjkFLKuw3R8LPVJC+5HPptQeyMk5kX33ZjrxgP7IE0C/98r89NE3RTvb29KN1ulL7yCQSUAL4UiMb1LCusIMTTnSVy2jzGQbUyIM07QgUmijLuyLc+gcKXkY2EXAVgEf26xdLNBnGAToSs34K/1itLuQACkMwrbzJE+kjMiAHmVabz3ML4e5mhtfzaEkUoNkzmxUUyoEEx8rTjktNhRU3yYLPHVeu4dYl5JtfmMtlLifEAIgMmmuNSbQCQeS6KAQ3gKXQKnRHDFFMuKfuH8FWCAzZBMYGM5IRXcfDn7ERmc1vvdeAkHNrYErFKSN4n/2QEUwJdGkm/SAUg/6X6XHlbv04oCxwyyATKjLnSl/K5yucVvHQKjtf7v0U9kq7nE+uSc1Nf0QfRu9df9a3s2xoc2tnzExDDxSGcN8zZl1ndKxtXK8V1O9VOG3HNUc5VMvgNaKJYsXhAP7Q8ovWVJYFvDQH2fzxonKHwo1lTt+yJRneYJUw3u+E6qls4b9CGOERFImb11EHyewmA1nY37ZFP+Z9O4fydiqPfQQGRe5uryOfWx9eGnqPUXXbVkidgaNovP87Emz7IF8bsOKC5GkreBpAFGFmIGm3yFZz7gp3EF52afVRlL4Q3OJeT+MQwRkrMEIusnIH1smTwyCzqlhZVfkX+3QZLk25tt1Ki7Tx5EeOH548NRAnjh2Ljlbr4ZyPL//Rn+XRCuVSd6xUENKO5jBB/+6D0fjv/2//Q9y8cTf6u/viH/yDvxff+OZfxf0Ht+PO3Xeium41nnj6ZIyOjMbZs+dj5O5s/PZvfi32d+qzmuHJ032xPjEX5y5d0PGKh+NTsYFPsFbZi86u/ljfXILBWhnAVu5UOYXvKGy/d/dujMMorU30XuVRb0nSlrh279Vo6KxETaUrWrsW4kd+8sNx/Z3ZeOdVo5hlrElz1DZ1xhaMu4OQW1jMOtBaK/OP9/e34n/3f/jZ+MrX/yCOnxyM1994K95++x7SUoqW3oaMALq+urK8wU98zO7m6OtvieHjnbE4X4nZWX29qnjm+ceZmKr45jeuMm4P16qNM6cG48//5JuxvoJg7pgdVIq6FhBA1V4MDHmagHBdSLqG1t+K9lJ/LC5vxmtvXYvVSoE+NtYQzHWQxe56tLTVxeOPX8wjOR67PBynz3VmnvA7707F9773LkzsFkfX/Jqip7cD5bIYJ4aOwWQKwUw8/eyT/JyPwYGh+KVf+s9x4eKlXFv3UOpnnn0ahhFWlpijoWgunY+b1ybjK1/9Bu3MxwdeeDz6B3rjlb96M5555vlc+/zyH385K5AIZd+Abir6+gbhdonfjdbiy7UWkdwTx86nsN17eC36htzhsxj9Q308vw6lXBPHj52Lu3fuoQzW4pf/w3+Of/yP/gmKZAYE4DLdNMqwcKeKTKLtdEHcx9o30BPVtS4rbURXex/3z8bgUEecO3Mpbt25GgfVVi5diZXFxlhfdU83DF+7FuVOUM9hCeGeBgU1x5NPXKIfawWUxRW5duteTHmiIrqoDbqeOHYi5mbmcvOGJ9LvMdcqgkzNVOnwmcFM9GuUmj0ATqOyAd+sonQ6Y8eMOeahvgFluWGutC5CVfKEy4RLi/BXvfDb5JqtuMw8v/POzXjxI4/H1uFCnDh5PHmvtm4f44rb2nY8as5ePvHywGAfjVWY2BU62hE3bl6PrZ31qNl3TyWWCi3gvk9T+X7mZ382fvTHfjSef/YJGqqOY8ND0d/r8YKtcffeDSZyNW7fvo22WAwrzI88HEmmdl0tzT2Df/GlD4Ybmh+MPmAyzMgpaha5ViX8cGFfv6FdXwuNbsVCy2vW1OELmcGC9WtqsUxqdQycZAKmiujwIQI3NxmxtlQLU/dxPZAVodFSb4Ei1hYXEahTKbTmFX/0459Ka/baa6+kZsuCAqsggtp2TO4OFkBIWYpSXTlamnpiePBYTsrigqmGrTE7XYluFNiN69eYxPp44blPx/zcEhbVpIdqfN15tKMF2toLjYmVl9FdPhMFOFbXaEehw73bc/HmW7fCOlXt5WZ+rkRrZw0IqDE++MHH+HsOxtvKqpCDzFdXd3ssL63H1asGr8xhVSE1phW0drPjH73/IDo625PWnr+j5TV4ov9tkMODr9tay5nRdGL4JIrrbfq3E3fvTsQbb75BH13qwCrBkM2l9kQvVrt45VvfzjzqWzdvp6UzlXMAhdA/YCrkAvftxsBgL320WuhWnL9wgX4i3CgTS7CIrmZntKimIC7GBEKysLCaft/v/d7vxxJtL+KXqwy0ZPqiHiZn6qfLhCYMFVl1ZjK1x0c+/ELcZ6zHhvtQpHVx++ad6O3rio99/NPxxmsq4nZ42NTRpqRPbbU7oVxmaokXX3yS8W1mXr6ZXK++/ibCiX7l3Y1iNMK+Cv9ZKmnXIgrGEEBPRVAW3oIfLatjYk417fr7Om2jZ1BizCOIKdezsdrSxFjHjoURDd7iyhygxsxnr609jI988iSGoSEuP/Y0RmEK40S7pQL1qRR3geHW4FaWao6fG37ZbX2a8NXl9bh+7RpW4wQM2cYA6xBA/BQETmYzzN7bj3U+cYYObaWTbfHoXA6gp69+97W4eRPNubSWa1XCp8nJuYQL/tMXsZrG5cuPRUdXOxM2GdvpfxrpFLsXPqTPc0nDUrAyurAaN4IJNANGnG9ovz6GTsCsDcswMxoNCzU3sx6VVbTmgZCxIZ9VBXyxksEucM7ib0tLc5lxNTg4EFcuPwURN3JNzTKkJ0+e5fPTCFNXTE08DA/Tam3qin/8j/95nDnzGJq/Ge03DNo4H//9//VlGOV8PLw3npO4u1Ud01P0ZcOjPl3LZeJg9qZSOa3FWmU5U+Rcq5ZJhJuO1aJh5qFefWsuZmHYnPBSbfQOAHmrNmBYI8Fb8QIMlucr4XpYyFtmvopWXlwxJsEYmSt37XhsaGV1M6Owlq0Rso2PT8Pw0AJm9DzX9bVKNHoyfUaLLR6AdUf4+BXLN8mczUD3SioWC/gtLBalXoewkuOjE8kLpkjah0uXHo+JiWm+3wE1NWOpxmMI9PbEE1diYtIspRoUDIwM7V2Z2EGRmsXV3NgJjRdQjiiDFfEo84+CqKxWYruyiXAArna0REVqpVZ3rbKaCUBucDBJo29wKLYQugcPb4M06pm7bnioKmbmloHqm9HXfYq+dmK9UKy4GtKgraWcPLWzg1+MErl//24Kg+mN87Pz0dyGoUIYDbqajAFjo5yWor2tIQaOlcPyxfNzK6lQtNC6A319HrUqf6/J6ijNDvqHkkahWslUCF1CAHt7ynEHZBEHIEYMXR4Az7MYPf3ZiJ/+wkuxtDYV16/fTphfWzpI3jBXwmj0ydMnQRS9ce/e3ahp72l7WZ+m6rARpsKyNtbE8IkuOr4amwcVmMs6UzCmSxAwjOez9PcPx1f/4s9htKm4//BWNDZXx7/4uX8e9+6PoNV3gUFdYQmcxcVtBINemeUD7NTH6Ozvy+hmD/6xkzmJ0hB21DBAMbz+wtDQcGomfT2VFWKcubWWV9H/MCC0DfTd35uNtuaNOHf5CfpbE9Pjlaiv6crJsb9q5aoq60MBr2sa02LUNmlBduLM6fNJ4MXZ6Xhw51Z89tOfiq985Wvx9rX36NNsfPDsEzEALBkeOokrMBG3JTjSuI0Ps760Gp/8xMfiuWefih//sZ+I3/i1L+EPTqNxtTQdQJmeuHl9LFaWNjPnt7bhIDqxPuWOlhjo78lopMEs5p7Jq83tdRPjazE1O8a9Qq6aqAZhDNFWGz54V2cHWttxm5LIT9yMc2fOZ5nXruHegM2SGTPtE8uyt30IzN5OhHKArz8ztRHbm/uZyLCMEC7xXpvbicmx6WyvpnY/RkYeYhE3YUTP+cEHhJvMrRYqmuBy5coFFHWRHdfU0ITAXorLV56KznIvAnMc+HwWi1CcEWXq4EPcJZHA/p5LHEBMxlinkqdt9+EuL67GwRa+eAVLtY0FYczb68wxlombmHTRVRXKeTBjGSZyGPPo6uqIcldbtLaXYjlreB3ijqzT16k80uVP/+yNmJlfR5lvgL5mY3p6Pnpww1Q2rrlXuS0UDGxU2GWYeqy8Bfv6BgaYp7oYPtaFMvHkCOMNbm9EBuq34soTfTG3MIpiwljVdDIfyoq1pSx+10I7azHQVwYWV8NrRcxoZWkXPhRSu3f3ADnZS3i8sbmHm2CqKqgWFGYwUbrcH7keP/23fwjEtJgbaKxLtrwyg8I7iJ5u3J76TmRjKL7y538ZNT3DnS9nAgCNb9LQ8eODDHCNiTkfg8PlXFCem15E+xtAAobcvYlP90Qsrt7Hj3iLQc/Ee9ffiJOnhuKn/+aPxdlzJ+Pa9XfSR2i1DE5TK4NDCgNmQAB1yq0L7D7Q/qHBeO/W7bQY0BFYu8JArGU7hxDAOOtrGfjKA66Atp58pgPvWbBmkNx7eDOee/7puHVPIbEwWAOT3piwRT/I5IzK5izKBziOZjdiaqDLJIba6lI8++LjCPN6HiR17OQQVrAlZoFobhCwkuLSGhZ0czOefe7F6GzvDOvrVlZAELtV8ZlPfTaXJ5jd+NIXfz0t90BfbwaerLOkpjZAYtDJqo366i6r+DY5YnXdTRMwK5DZ5ZDWjr342CdAIp2tcf/udGyiLPsHTjLWFubDRf5ytqtFWWcMBlbcpL+8thNj41MpsHVAKJ9rECiLnZvOiOXYyiDPAVDQ7Yd7MQsy6Ot/PJ56+iUYk79n5tM6Hz/WgxvwgDk8kdFxo9dC2L3d6gzcuf2zo9NljG186o74qZ/8Qnzm038jnnjy6Xj66afiS7/1K6l8m1GYLnMYNZXxPb+oBv9sc3MtlY593MfyWtHxEDdKDeZmEOdcFGIQ1ICQkVorhWSFDmitoLkh3awyraf7p3FkYwdL/OyzZxn3Kjy2jxC2x6c++TzKaAyOq00f0jI7RvkPq7ajockki3WUTjvPMHrfkhZO1OlpjHOz7r9uRmgWgNfVINA+/kZpo2jWV1qhISYF4TQiXamAVJjz+dlKzI2bmlsF2nGnWBXz7hJeFXwCIkW+Tp/risevHIMes7Q9jwlCscV2Gr7B4c54+tlT/B5x6wZKdE1UsBkffOnxePqZS+ky7u/Uxq/85y/RXkvUHDvbh+Bu0YF1CLiP3+NuGCONzViXCgJ2LMZHsCZVlm8Bi8NsX//Lr8bKxv1Y25iD4KYYumVuJf2VJRhbx9zcUyOxpp1ZAgA3E8KYiod/0tAQF8+fBVINxyuvvpZ+5DoQyTI0Jl2bMpYJIAiD0Uy3Ypn7bF0lq2sETKoSkGDNwLwDmGF+bh3tVhclD9Fu9CAqkzaA7DtLMGxPBg/04102GsD/W1qsxKc+96H4+te/Es994Bkg/o1cKqrFMl+88Dj9WMq6TgbCTmBNJkYnY3Z8PDpb+PvYiXj++Q8gFEb7quMX/8O/Q6t3YBFrYgVIqW/maeXCUJelnODBoWO5X9VsMPfzGhWWGTtBHnfv3seyD6UGtmqHNaVOnzqPhSzH9RtvMy21CNQ6wgMjWad6UwitL7sUc/OePo81q25g/AdJRys+KgRG2t1/7NKUJXD0bxvr2kEKH4uz55/BvWjjuSewmMNxfHggRlCEx1HWnkU0O7cAYgLV7BS+m7nb4sDaxq30Hx+7+BRW+Pm4fft+/Ouf/5/j63/xlQxiumxkYoG+r7DWSLfvKua2tc00TPPDrRxifrbK3MQYlwhFH56TXARsVLYeg7J7iJ8NDLV0a6YtohhEKybPqJSWgMXC1fY2l+E2Y6B3AKH9cPzRH/5JfOFvfQFFFzGN0jEDyb3EBiZXV5fwvzuA85cZU7F2b/bZCm6BbprJEFu01d5pLeSq+ODzT8Xdmzf5zlTPYu28DkHWL90DTjtPa7gnVYfNaZg0EMWSUFG2t7pqN33vLGoO+w4Nn+S6HaBve7z44ctA31GU2mpcvIwbU1nAZTuTcR+P/tyPdVDtuxk3cSOCMYgWUFlN3/Hyyy7Am2RtlYXOcmuehWPFPh3oJRimv3cYf2QJ4atmAuphlvko91VhEXogpCVJXIvcgrGm0JYmPbh/07VffcT2fKA+rMsdufAMVLp04VwcO3EsvvHtb8NhNRl5ra7T6m8wwRAAedequOVO4dBm0wif02kUgIJrKF/LvnFgjdpWbHpzaiMtoUTiB5Z6nudZhaMNYh3mmiNzxc/u+PiHX4zf/I3fjOc/8HzMLy/FN7/1aty4cR/BmspJu3jpYjz/wodg7jMxM7kQw4ODtF0kdnz4pQ9jxbdjFqhtaU73Zpre1orvapUPs3MuXjyfVlHLYfkat2/p/w4jJG0wovtQdS/6+vvj5tVZBKQKH7o3Pv7JF+Ov/uoVmH8TC92GIlCTG6VtheGsimA5mPUMOC0u79KPPRgIRYXLI6T23CKVsLWRdT2MQyic504/Hk9eeSG6OwayooXpiFqknq5eUEgpA2Vnz5zGj2vHF3sYqyvGF1CC6ZtupzJu76yOJ5+8HFffvRm/+7t/Gm+8+XZRzQMI2ohSn8ZlkGllYJe7TOjwOBIDS7axD7RcX9mkz0JhUzeBrrU7CMpqxiX2w7iE5XGwWji9Q7htdU3wEdB4Z28jr6nzDCPmYXVxOXa3HDcK8nAXOm3HygJwG0ve1NgCbP56fOCDz3BfBUU0Ce2N6O4haKAeLLy7iNw5ZNVE58i1YPlNobY4X29fN5B+MWanZ+LZJ54H/k/F4lKFfm3x/G3QB25MlzvXRFdzoBaX/EzycP3XdGB51gxDeBXlMDuzGgvzVind4tlzcfxkJ/O3gLI9jP6+AXh1FuQ6kDEDixq0tALFmaPWVtwfUKcWvDoacPHKUdPQXvWyWnIQ5jl79nQ8BkRubgaWAK/a23vRamgNBjUzM4dwNwFRXI5pwJIBS7B809OzuSvCKOY6DrRV7oQgli2ZBHaUO7piA22UB4LpNwF99F1OnxhG65+Nr37jL5nkGvwFLAbWybU0S7cYkEh4BFFdG/SUhFy/QpmkNQZ2oR8Y0F6s8nvgj7glqoTgmhTf2loPcaYhIpodi1VfZ6JGVXR3tScR/fxYRzlPZ5iamYxRrOud+w/QyGrIBpSTJ4/PxD5af3D4XCyvYkWwZCsggo3KSryI4NYDvVwMf/3N1+kLlgTltbpdyejjqXPH+d7DiTfizr07gCI0O1ZGLdzW3sTEB3RyLfaASV+Le3emYZT2+MgnnsAduRrXrgL/F7RCJZTDCspxG0u8ChIA4fBMi/itohAPcA+Evx5U5VpkKjmYEiME03hgVW088/Rz8cTl56Kv+zjCpeWy8gOwHyZ1075WsNTQguIeQDF6ut9+XHvvLozuujm+JUIh8xkx/Zt/60fxD822EqJPJGQ9eep4vPDSC6lI3auqfyc8dgeMARh3BAlTMxkB5jN6b9DGvnqMadStRt9wKfoGPZepA8HdBl2hCPfWkcGtKDXXobil4D7zsJKK0QPRTfTfrNAm/OEh5w0o5/3dRp5RG5cuPpbz8dY7b2Tfz57zaJWdaG7qQcDNHqvmXgS5gvXuLIM4oSW859GsS8uLPH8v/WOPw+yGh7/zrdcQon2QEi5LZTlOnxlMBXwdOhlFHh7ujyeeOhuPXT7B2D3Hahsrb4xhNxHTwZ4praIgmJaXGyM8TE4kOzm5GJMTs9x7HkTlevdhohK3G2rwBvppE/6rre6Me7dXMKKbUdM92PJyR0cnGqeeC3rT8e9B46yto83wC6yoWAIuvHf1vcTzlqTU+m1t4Ww3tCV8s86T2rMCETLDCmjgIcuTaA6xuhDN3RHu8TW53PBlX285nnj6ybh+51ZGMXfp6O6+aXGW6sAqI1gAGwbrIHZz00DuikDoiyQPfSb8L7FHQw0KQqtRTuYVOjUz2bNznpvq+bClaG8pQ7TA4W9HgPfizJmzUcL6ffDFp+Pa3XfjzXdfjzpg8CpQFk0RADWUE1akqTMuPP4cArsbp89fiOpSXawuz8SP/vhPwESr+f4Pv/Tv48H4/aiGQeqBg5ZJnV+ejpkFCI8Aqax0C6oRMsv99A6UY2CoNyHVspUkgKwWv/6Jn/x8zMyNxNWr12Jq5ABadiA0ezBRUfJHxtIXc+ePfmQ7fu8CUFlfNNMg1WQIhxVC+nqAs1eejY985GPM6wAKrYwwi2SqYmTsJgjiYUJoz0AynbQaaMqMwpxN+JB90OcSFqgxZueNDO/CUPronQjmGAqjEteuX+d66z/VxwqujJVArf3VDJTPZBTcHBM6hMkKkCsKa1hwj7pxbdO4h0tmyFycvTgI/GtKN2J6dhY+2YuucjcWpw0FV5O8oGXzRPb2NvPLq2IIiL+ytMpUuZNmJw6w0oYuVQputXvm2cdz1cNdbisrlYwyywdCUIVRy2XVSfd663boorm5xjN2TTJaWAA2o1y6Ort5t8WP/NBn4wt/5ydAPaW4desefdiP6alFWLnwY83SGx+bSgTW2GDEfJmxaWSA/R42B5+iAmMQy6qvPj42kc+xoF5Pb1f2yUJ1zu/og3nukY4bPBt01tIX9x/cxRAtoxCE53iVP/jjH3/ZujZWqHcvaVtbCaGbhwn4ks6sLs+hGZoR4H4g5BgT0QiyNZ1MR36KB7of8TDXqDxzRlhV2VjK/GaDDm7/q8GCSQS3W+Gy50SeQFtdfvxS3H5wD18N4TowPRHmQ2gyf1VGpC2XmoqMm7r0c43sHnqEJ4Pc3Rd67aXAl8vu1Syi167JCrvLPc1x5vTF6C4PMGgFGKEGfnsY2Od/8AdiB/g0tzAd0wji/enRrBdsITrX0Brxu5vb2qKt3BfHTl6KHfrjpnM3olcWZuLHf/zHYXADRxvxta99NSanxxLKNbSZNYbgzhdpcSdPnowLFy8C9VpiHrhtltIxtPO9h3fSina0d8MkS3Hm7EloupPlbrp45s62a+BTfLYL8zUnstAdMVhnZs74xCT0cMnIQMt2ujqQFmYxUeOx+OhHPxonz1zMhAg3ABi4Wl1EW0+NwrwrYTHxIj+d/m5DT+7NAn3MWQ1+poHFk6dOMO9dGWOYnZ1B+NYz0UP0ZRDOc4+7ujuZf48RbY1pUIsZU/q3uiUmS1glsdzdFu2gi078ZNGXBf5UWipSM7t4NBbF8q2YBNrawJqDymNxzgPJltOgKBwGJQ3QlRGmOXxwx21wz+NUqmvNisPd4xkiRlNax0YnMEAGj2oQXtAg92sE6Hq6Hkapff6qRfwQ3umZWVBbC3w9B+957pDrGphJ3vOzkzExNR5LKK2Sp+9hwJYQbhGMKx0G8IzcezD12opR8UaUilsKQYY1uo/mKMADCyt8hzuDrC0Arzc2l1HKNdB5gLmqzWy1utq2uH3jQcqV5YL0z3v722L4WC9u3Qfgl9mo+Zs/88mXO4Fua0szMEigMWtjFz9zoK8vmuqacxJcMLb8hwXXDLNL/IYGNPvmVgz0gvHr97AiLRDZbViH0Yd2dN/lvfu3049bRKtHlLDgrmdV4ZPuxKc/8pEYwrJPTY/Hu7dvQUyDAmJ6BbZImNeX82fu0z1kgrFeS+uLUYdfjXinBcbpRMO155ovrjIEqc2w/ujMvbh+740YHx1H1t3YAGxEm60tu27ZlgkWdTvrsV1zEL//538eq7TlMYYrCJHLa0Yvt2G8s5eejBPHH08mbGjYi30hzIOx+PEf+2EYCT8GK/e//NtfiLYuJrMdQahBoQAfuzp74/6dURhwGyvRFnduXYM2cAyClvWpDt11g+WBJqbJbR2soykPYnx8Jrp7h4Fry7m2uLVVHaWa1rAutUdnXLp0KhWWPlx9nelv2hn8NSy266cf+fjH4pnnX4yGJpFSazTArLNAromx+zD9DApgNUpYAjAQc2Jyu5U/gHIoQ89DaqAPTZ0wvv8AMz1dx+PCmcvRU+6PualZ7qvGNVpIS3vq1HCOySqUnngxPv6AZxjkLJLjewfaoqOX59TiK+P7zY2PR8MO1glGW91Yib3cW+qZulhJENw2flw0rsbZCyeitqolqlCWPT0qp4Nwy6EHz7m0pwu/sboenQhbfR2MHVsxiIKpQQN4kuMmfm9trQfWIehY4GUsrtBHK+sB3PPzRp9tuwsBR2khHOj/+NQnP4eLcg05ZeAozFoUr65iC8LcwHvk4VzcvjUGDYWx0BLBxwylPy46sZC+OcdW6hgdm6T9tvjQJ0/Gcy+cQznWxsjITLp8rR0oRnjFNXyVl1VQrVzizi6h9PTEEgq9HV7eiqc+eA6l15CZayvQ1p1oM6CCmu3q8ZcNSB07MchNB/i5pxi4GStoeAbj8oRZUC5hLC97BqvHH6CVa90nq6nHDwmYswwc7WjGCtTHMg64MMGyNUbwXHoJBC8OhAwwNhb1w2iOE0P98b23vxuTi1h4iDwH3LI9F7aFzBIoNaRQEajtkRf2y9Kvnoxgkoa1auvxa7Us5i+rvaN2D8LdRFvJpAhUYydKxjxQ/d2iPE65qykO8Mmr6hrizfeu5an2Lhmp1VsaGFu9a8g7IAetzmkmfDcryVfBlAeYgx/8oc8nA7mm/O/+w79P7bkOdF9ZxsoclmIBa1Hu6EMZtaD83N6H4qLPLpsMDvWlDy5tWhHeW7duxcT0g3jq6WdSa3/nlTdjeWkLzY2mhtksIuYSTFOL8G4nJqemadNN8AgNTNeA0vrkxz8TH/rQR6K3C81djYWtBsKijMdH7+HLrqSScZ+oubEZK0Bo8cCSthm0QYhcghHyWs3Dw7VMzEirhCLsGxiMi1jy/f2iOIH57C5t2Z4ulYEn10aNQRj80bdubMKfRUmJmqr2sHpjKzHU1h/PPvNM/NAPfjq2Vheg1Vbs1GxETakGtNIYx04P4Wq4rVTB07+2egltdnehxJxDt/oZyGqBP1DCIBDrb2s5N3XlmLuDvaIg+7InIXCPiEBecaOHySf62mZ3tXe0JHpJxLF3yDzcNqaXPi8AJ31oc6whcSp1obCxGuuOiSYz2AoKdE3X3w/gF10Ly/CKCvI7+PXB3UmsM8xyUAOSaUv5Mn85E48OSjE2ssD3y3H8ZB/81pMBM4NRRu/NIBzks2n4A8pnwcLpcQT37/zdH33Zzpk47cFeLpmsV/Adc79tc9y8fQ0Y1JwQoLu7l4HoB1oAG+jaIIRDGNA6vf1YDyyhFvZg7wDtco9ri2weaBfbG7ALPob+qVvbuoFWzz19Ja7deTNmlmexXK7N7dKH5mQgE9OFQkl1pNF1QTd9a5U8X0fN21hqRWkcREtLd06cMNloeGVzkT7ORakZBYCy0E8Am8GkxVH8LlN95rMfjaGuoXjymWfjxq373Fuf0U6zjtT07trQGqkUDhFW/bGWRiA4lmp7Yzk++5nPco/HbS7H/+/f/wIKcy+aWhvj0sUn4+H9CcZaBNbkBLNf3FT9wQ8+nZBMX0aXxL7OAM9mZ5g0YOm1d+9ipadBPwgkzGvAz6J0WhtdBJPUlxEY/VlhpTWKHnvi2XjxxY/F0OAxrFQtFrMuKsurMXLvbszNjjAXlm3BLsuJ+mK4LULnauhlJpPQ2nep2eR+5rTeHG2sG3xgCVFTBM0Y40sEsTmTGc6fv4SQosjxuUQGCtTMzHQGoyxU55EcVqzMjSIw+BrwdmFuKY6Xh2KwtTe2sXIPx28lOtGlGT7bn6Viu3q7UwGYtFABbipsW1vzWHe3FnamsOWmDvxoobopjAY15TM4hPGBZjawloeMg7EokJns4s4zrJqu1CGKx3iBEXStnYUa3DAirx0gWGZybW+YQupe3ibGcACcdfO7lTvcl256rslKBxl1X1sBmW1iUFBMypGCaUBpZmoZJLEfk+NLMTezEQvzlp1VeRpQdTdYXc5jZZ1xHugGuilmNybGJ9M4mRMvTzfXd2Ewx0Fh7oRajZ3NvXj1lfei5vIzT78sTFnHF9CPUJspK649rqwUOx060Ez6jZ7nKuQUKtXXlXmQ25NKsby2CLRc47rWmJmdBxrWQOxSHB8+hQXCMqyZKO+2NdgPzbYP3j/VfzzznatK63F/8kHsb7l85DVi+tokgIkJRv9yKxNa/hBGdw1Ta1AttMA/2+VnA7DRQWrlqxDsiam7aGE1Z0eszG9FNwIqrK4BUegvKhD65B998aNYkuH4wy//abx39UacOn4qPvupH4h/9D/8k/i1//QlJqkGZTWIT3oG7bsBo84g2KaAbsfnP/cDWBGDS4vxq7/+n7Kc6dLaEn7eNAwABsndLwfR1tEUZ84ci8cvX4h3334LQZ9nXHt8jhuysYYWn8bf7MtoZ3fnSSDpifipn/hbPHsPt2SpqO5XZbmdQsBqYQ7XOJ948ln82I/hQ1/OpS6wR54wMT01xnsEYd8BaiHsKJwiNa8IkmQFQ5VXoQ+Zc+aDd+bUYs204HmSAEKi8M1MT2VedxZS5/7c5YQLdf78BdpsjJEHrkFu57x0dHaBZLoTruo7O3fIN27XQAoZ/kDU7FbF5j6CvDoVZ8+fQHJqY35qLVZmXYsuYeXr8XFXYhNrPNRfj/U2ScINAcuJDByHENWkBlGDARvXYJ2rPIBtax+/FndOhccATS7S8rnsZHVMEZJZZtY8U1Dk9aIOstcIjQ/DXGR9flN2FcbMS4ZgHjw2NDQA/y9m5lcWda/1eE2MjdcgK8Y89H93geR7OygJkOn+rrRwix9GC2V2RBcn4ABXIftVwm04WMnodEtrQ7R3oix55u1bd+LxK+fjyScfR+E2xgl4sa0VpNPc0fGyByt7YoHRRX1aNVJv90B0dvXS0BAwuD0JNDe/BPEO0Y6jEK4ohzo7M0eHGD1UshZSS4sRMvwtBEJDMTe7wGDch+nOXjUe5G6oinX83hefezK++/afROUAoZjVoiC8MI/BKTcWOyHmw2ZOr4zHpOaaMRq+mmdqdZrxu12ndCuZ25929w1oWKdqHSWyGPXhIUntKfgWPHO5qLWlTD9xD/qH4vU33oz//d/7+3H13atx7syF+Gf/4/+EIDXHh57/GBamMZXV8eMnYwd4c2wYy83ELi1Pxg/+jR+if1rcufj5f/svgMnLqfQrlZVMXjEY1QZScRnE5bHvfvcVmL5IGjGN8L2rVzOwY8nRw91OfNClmBhZoYkSAvkiMHoqvvKVr6QvK5xeWzX7qD7OnbvA95+My48/iSVsiaaGNqD0doyPPIi7t28wj552gKXzqJZHgqbAHrr2DRN6Vo4hwlyWADqbdmo+sUtv0lxG9Xqjobo95oTr580zj4coXa/1O1cIDKhYvO6N11/PdEONusxosTRXKTQGQntPrOCW6AYhVLnmjEVZxa2Ynp+JVRi5DCPubR5Ci+7Yxqp43lRnWydjQx3Bi3fvPEijYr9011QYWiwj1BaI92xnl9k0Iq7hy5cK7R6CLJx22Un3oLEe/l4rytjkAdW7Jh5ZHqkjhaIehSQaM5CnlYapucZtobgqILzK+m4szm2gvHeYQ8+qNaK8BcJwW2ht9A12olSsyqmcuO/YfdOuZxvMTdCS7dtP0VhPbxuKxaW2+uge2sS376SduqzhvDC3mj5wY+s+7SHU26CMbQN50B55qfnkD7708vzcFB/sI5we7rWXUdiNDffC0sjEWFbFX1rBPxk6Hrdu3oPxO8DiZRjYWk5N6SwLs+bmVhhqE9bQDcdWe1imcy0wXHUmlNdUt8SWUb7D4kSEH/7cZ2N5+37UY63G7uF7INjFOqRLPVgMGMulD5dB+BJYpd8JU6J5a7lWGNPZ3Q9D6qcBSxlFZXMp5hcYDxNdjQZvK3VjyQYZ125Ggc3jbYDZtWBf+MJPM/E1uW3wH/2Tf5pnJplzPL8wH1/506/E7/3BF+PyZTQdcF+o2Qq82lqFI+rW4rOf/hy+exU+4WzcufduVLZXsVZ7ceXyxRQAEYM7aNrbO9Nvt1CeVR/dquY2vlMnzyDURtBrYFp88A0sY3UTkLA7Pv2Zl2J65kHcvHGL/opE9uKZZ5+Jj37s43HlytP4WJ0oOZmmOuamHsQMiMW15RJKIk/gY2yWPzF4VY1FgEsRWKCW1lXlgZkxn9Yoe1HUDzTjW6mTirQryd1VlScz8nyXbzZX1mJmYQ76NSaU1IpoFU6eOp3+4/TMgtOU94iWVlaLPcqeOdXf0xr1ld2oqxzmXKR1R/g3sHJtnaXoH+qOPZRNUwdCg5BsbZjMYfV+++eeXIvnKYBaVhANb9dG19d2UlkYYDONUVdNGO3RJ/WM2+2RyT9qVdrZx+KL6EzgMNZhxNY4imvhXqaroLsoYsyN+igelUJu38N33t1WmIvVEemyCsoaGuqP/sFuFHFXjI5MwmdCfuAl/XIPtEZDTWIbWlf74LLg8AlQ6yFW9kRjPP38MN/XxVbF5czaeOzx07GDS7FqJp6nQWAwJqfn48bN2/HetVtR84EPX3i5p9uUrRWsyhYwAU225BqW/oWh+D7gSifaxuMWqmIQX0ptZ+rY4nwRDrc+kXslffDqMhB7YReH+0GUexCcDpx7IMLMFH7xehHM8UjOfp751FOPxfjc9bh5/06sz6MlGZRQIstZZj6qv2OpYToVwSHM5vdukzJq7el5Le0daE2FdSHa2ttiY3sl5hensBSlGOw7Ec0NZcbh9i+rOZgTXQ0aOJZBjU994sW4e+9OXL5yGaGxb0ZZa7LO7W/8xn8C+s7lOTenz1yOew+A8yiKxsYygrGd5yupxTch7Bd/61fhid0ULv0i3Yz5eRVVfcK2xYWlZOBzZ0/FwEA/z/FMoZ2YmZ+CYQ6BxApsH/1X45bik5/+cDwcuRevfveNGOw/Hx986YPApSdwRcpJBxlhamIShQPdsP6ebq6boBWtoe1GEEOVVhYoFzC6yEe8Y0TbFEg3q9fDOKvAT6GnASWtC4TmB5YN61OkKSrcGmbhNu4Jf3holsXEM9sIpWpBPqGiVRm7e/ozacAYiZbcHVumAy4uzcbe+lr0YtGqMAjyS09/d7SUO+LB+FxsbqOooe0KCq6yvYHQ4wPWV0Vvn1lJJnC4DbKAqwqgAq/w7+2Y6tjBc/7/fP0HtK1ZdteHznP2yTnnc27OVV2xq7qqOldnSY2kViuBYGAZgeFhrMd7NvYAc3kEvycwNjYIeAiECbaFDJJQaEm0uqXururKVbfq5nTuuSfnnNP7/eZ3j2iP4fH2ra/22Xt/Ya25ZvjPueaaS6TmbIHvIKJFLB6+rjnp+rAKrkjOSLfzuG536RSQ1SylpYEsrbFuHCfSd5feFUUGDGaaXqmC9+lqJgsLGBwzcWlxfjl++Ie+ErdvD8f779+E0DUoEMbBKVB8WmQbJYnl5VyXcqp4VGrVtWWM6TGOvhg6AcpBnlYBbbduTMTJ08ejvGqFR5WhpPtT8ZVVYJmdLppeiuVFRvWHvvjly2cGz0YjsGsP5qpisAb6gch9ndHTBrPDyIN9vVlofGxsHLIdxre/9c2Y38DaNXXE7eu3oqmqFHdvfhAqAIMCbnO5srzHAyBmfVHrdnxiHkE0BG6gai+eeOZC7FcxAGjnpRkc+AlLffAjnXK3PesRu5WJ9XpNvqitbYaBSpk0YJXFte01NHULAoMAA7/n55biwdh9GHcPeMlzUECHTqXUtjNQh9HcUU8bpoF0ndHe3BgvPvtUnL10IgXYCKh+mdp3AYGzmv3f+Pv/LSMU0X/yfLR2ndY9i8p6vkBpgfJwIbgvwqLv/u9/9Xfw8Y0oL4NMNhBeI62bqWXV4lYHuXjpeJw7cwxUgq8G05mD64qnzp5zCGNnbBi0O9wG+tfGR158Kd566yr0qI7nX3g6ugZO59yqQra4OB/jD+/HpqmgIcxCGPEBzanWd4UUQFEsE+fWwozwIchJaLaTJWONmp88fia++ke+GKdPHI+v/dbv4ja0pMAruJYJPcC3S0tnYgfYZh8GdooVO1ogH/6tAclNB3RO3IUkrqeuRGmdPnUh3CdnZmaOU/HnSgYYEYy9pqgHASGPiV6q26ti/mAx2gdOxMIMFmV7ATZFqA9dEQWeql5E8OoyQWIVjV8euEL4jNZQdsNnO2pkVuFSaHe217Mt5g6DgFEy+IhaZ5SaQSUTJ8zMM5XRlMjtdVCE0efVragFUeUu+gi3BsElg+ZBG9CqR/lYcEBjIZxWCapAzLQSZbg165X3r8XS4iZPQzEhrC4oMTCnsuBkKHiYm53XCONL+No1m3HqbCf8NwRtsPSgXHnCZJO2LpREdXXMwM9Ovbkm3NKvJmpsofRWl1A+G8jYV3/oP7m8Dtzo6+vn6EH7oRm7xO9o24N6NEMl8NPsKLNrKoBvD3k48A/ItwgO31jZiv6eHjQKtATCOue1DRPKTJY6sYKBzOsOZ+ZaHuATaJXcxOob3/gGkLsV+HcaCP4QvnHpVVGDZxdCmXRuYMGon9ZLQVhbW4FYlvncypC76XXmq5ZV7MelD51JOLowtxY1la2xQb96B9wUq7DcRvFOHz/LIOzGl7//C/HKt7+JcsHqoBENKhhF/Xf/7v+Iv/Lf/NexU9pF4bSgbftjaPACimE+g2+uY93ZWI0/+pNfYYBKMTe9EsP3HsSxU0MQG2ar0y9fxRc9mSjFII3KzkDZ2OgIA+lke08srSzE2XNn+AyUPajDQqEncE0s33Lz5i0U1FZcOPcY1tn52nJ8s+W4c/M6PtZMKjZ3ThTqMigIB0oKZoPMMAs6nc/COZNY3Hvog6vXw538XeiwANy9ceduTIxNQ68n4od+5AfjN772q7G4gJ9WB+MdaFn1e4Vz+rSQ3X++I9gismQy/hYZLa/Mgy6mUOoPsDoP4iHK3QJsPb3diS4scWTdq+O9WBEhJgKRa3QR1H38v/vDo/H8sx9mbBZQUmfjxo0rcfZ0Z1y61Av9q+Ldd28wNk4L4gZBz3aXJi5hUdOVco2vgbViqs8SwVUcznaIhoxQ63YZ1JJ/5kGIgGGUeSNjtJmBOtMndW1UJlrCdBgQXlcr6QO7sEWrL9rwfiYcFfPexmQqczzrapxPLmYrkGteuhqmO/KzCkHiYcxOnGpFCdfEM8+fiVe/+zrtqIsaXBkhuzMGow+nQC9N6XLu0R6LDfCG4q1CMaxEV2cffLCLLG1H6af+6E9dLtF55+X0b8+fvQQEsuA2WH/FObyKWFoGzmxt5JTB3k4FD5iOORi+uqIhExLGHj6MgZ7OsN7yPr4FYgKhhC3lEMSgQ3f6ENvc/2DffWWaEBgDMZVY1c0YGmpBg5vfijJEYLV81p11KmINAgtLDKVr4QwwuVxP4jn9YzUABa+xBSWx+BDGeQARm9BwwD3+Nba0ZARRaOVig1os06FTJOW70Q2ME8IcP3acQZ2JN998Ddj7SwmV9jENyyiJaqCxkdtcPMGwNNa3xA6+1AsfeSqqGaydjYj/4mf/YoxPPozl1Q2Y7nycPXMBAdyP9tYekMgIAtkCowlZt2DwyZzSEX4tLCzHlfduR0szfjp62TI2Qkstfhuw2ekbmXVqYgQFYXQZGsCsWVKH/juFVwHsdbF5iX7JgCpFBcO2ujGX+cQnz5zBsoOaYBS3AZVhJ6em48atW7km+Gf+1E9nmaB3334ndje3o1JfWSWQTIilReml8eBkrY33t+ZTUUNJJjcltRz3pjUzxU5gyY0h6Dq1tnSi4BpiVfeLMQAL4Z+WxQpCsMSA93adwQDMJ2Ts6amKE0N9KJH5WF6YwXofh16gmIUtxriGdqMUGROaTDsKKO+esbo3BuKsbFEGRBVWO30n0skpPYyI02sH+4xBzvEW+wdrrYXPKinjAu71470MMJnZZNUXobK5yPKeMweVVQaXsIztbQiZhdmLyHMRVQalAEqyaAA0UuXxlLTgWuG1zbmoqNmJL33fZ2jjem4j6j7H+/vyeE0WlliEJ5xudcrIVVnyvTy+hHW3oorrhPkpSp95+eOXXWmilnBQqtBWlSXD2Vihte3owPda1m9ddoLeanTAteUZ/MQz/NYbdRDliaefiDt3rwMraoEYCC6Dqfp3/k6L4/4vpuepuc1hNTroFg7wA8K6HF09prK5/rAobK7mc/Jd5pB51HYGiJqbG4CKwrM1hLOYjxRO7O0uA4e3Y3rhPoQ1ACHcqYxOiOsKGYMREtFFEH3dPZm+dupkbxzHAhk4Mq1vku9+6Zf/91jdXI7B430xixA5HdLQ0BkXLj7Hu/nE81jchoSpn3n5o/QDBQON/vk//5exg0KyoLUT5CavDw0ei09/8uW4ePHx6OkajJnJVfrr3q/VWJIOlFkPaGE/6VzuthpVbXHyxEna3IlgwmAIwzjQfxRY7MZiBu10OJ3ecSd8K3tYQ2nHhfPQ2jRCC9PTzTBtzlIrbprl3kVGjBUkA1FaGEiSaYEGTq6890Fcff9WPPXk0/GTP/HVLFn09rvvhjvOpY+nkHBBQkRHkGdmsIf2OK2lFCkE7sxvlcj5+Wn8+hXcpq7o7hqgybXR1TEE/ZpR3i7oxyWAj8pqD6J3qBWlfx8UsRKnjg/F0089Bu1wjcoaY+T+bDy86zJRy7to4RBS+MtF/vqpLgSxtI4reYSTWiYXRej/Flu8KFAIIcQpiqMXfztjIYTt6Oygzdv0id+gq4KiyySkdi23FlLF5Bptg6tWbDFpZnCwQ5DDOcB5FIlUsXywMYEjX1pkqGL1JSiSR+VDq3UYo3CKbQgkeO2DK8ibsSSUWvlWnDg5lArd8TJmZECuBP2UIxWO07brq9sYEfj7p/4oUBn87PMMjatpbYSpWyuY54aGtjh14jEGujMjvUIIS368/fqNWMNkr2xsxYOHwznvNIv/ZSVD5daQt+tTixUippthLbGmQlZhi1laRiXLy83v3MPpdrF+kfcqY0lkk/NRX+lPKOyuMjGKJ5GdqpBL4RmucyuKpegZaAUad2bu7x6DmMkGKCKnCFzUXemcGwLf1lyHUD0fjZ2NMTE/if/bDJx8P77x+99MyJNBqMbmWFxZipra1njuuU+n5dsDNgkld4HCn/zkR2AwlBs0+Yf/6B9GedUuGtpwPfAYxHH16rvx1tuvxsb6QlrQ7//SD9HPprh3dyR6ewaBl8tYXLTuyUtx+szFaMcyuRQSXZVzseOjwzAxCg+XpRLl6KZXpmyWq6ycE4R7SljXFZSEUNkAjhp/Cj/e3Q/6sLDSS7bRioiYHoy4+gnmRAAqyq12WB5uaaLf/fWvfzPev/ZBfPYLL8cPfPnLceWDD+Lm7TtpoVNwUerWtDLAohg4UEl7uZgew0rcE2vEWLu+e2pqNgWprk4YWR8bjP0A1tjA1IUnLkZd52G8+OnzCF4FtFjHmgkle2Ni6kFYRWPo2AkQRWMc8kyDi+trmxm91Q9uaWrPwKhjkko+F+MXi1CMAus3YmhTkTh1lDkBWNZ1d3zn+7JKWkuzcwNrhFIFZL1la3PV1Vcz7vNxCmvvaiCn8xTg4ZH79NcMqcD9m0denF5EKWDdnfKSr6XnIQJvkhH/h+4aJ5QM9HfPJpGKVroSo+I8c2d7O0puOZrbGjjfACNtQsEKi1WQa4ztGqi3otxIN8/YheaMgy5o6eK5xy+7RtUJ8rlZt0wskqOFsG0tHTB9LYNu+NtIWlta2ZqaljjY3Is790ZiBZ+ssQPC4GMelg5iEwGphoj379+Ozu42GjEP8arTz3AifZ0GqP3PnT0eFgszsFBRscXQG302elhUzN+CGFo552etvDDQdyyT/7PqA5ZPxSJ0U8Dr8cM3gDkfXLsWbZ1WOFwGLQiFT6iFMiixCtTQ52uFqY8PdceTT5yK2hLCCTTpwRf7ez//P0VVE37QxmxMrk5wvbr4ILp7TsZjl54Hso1lkIBxUP/Hxz/+HErZ1Ln9+IVf+CdRqtmKqvpyEEgVtGyAcSfQnGX8jq96/on4uf/3/xwzCMizzz4PI+Bn1TXGhx5/Pnq6B1ORHRysx/zCVNy88X64n8whjKQS1f9xIyhMIO0xUMSgIbALy+sxbuWK5nbGxTXAdeHyS5cpCsvGRh/GDG0QWrr95xy+sStUnD1wGmMfesnoLhxwXXVrR2vML63Gd159O+4wdj/6Yz8SJ46fjG984/dTeZp/W1gyFa4BJnxVFIawbV8Iqm+MEGWZVpPKGVEhpnWnXK1ThwU2wFWPqzEHgptbmQUqz8df/ct/Mx5//EJU11VGM1Ztd3895hZGMyNrA6V4/cYw9KpJd8mpNIwjCHAV4VBZmYmnki8Shvb449jxfnhDvaIlXI0dhN6sqE3zqfm+ubUWyzbIc7TSTlVV5jLLnr5uxqQKepoN6HQW/vtysZeuQm724GDfYCyhbC07E/TXzKmVFedrRQQIKArBZYro81QwTs2ZtQb7R2tXA/Rboc0gGfjGpBWzvDQmNfDv3sEmz9D3di+rPfhyjXtVgJxMgpmFpubsG+VWiR5E6WB/6/Klxy5A0GIpnYkJlvmwWoU5wXP4G8IkUxCdlyyV1+HnWQHhdC4yr4ZJD9C0svn6urv97cUhJl0fYW52ioF0KaB+WE0+3N3JDdQU9XXdKnMmXnjpGRhjIIaHp+mE87bcA9poKdyH1KV2lo5xkb3rJZdXl2kfsBENpu/awDWnTp2NaQTbjKXe7r5ob+5HiLoycmsQRQE397a3uzOee/axOHasO5oauoD4d3K7h3/yi/84Ovu7Yh2rukI/qvCR3fe2ta0Xxno+q1dUO2mPoDbCAR/92DMMAO2fWYl//E//fpw61xMWM9tAYeyiGU+ddFlcE37JfLz04udpS0f8jf/ubzF4W/Qv8JG68928X1ME52buA4nc2aDYc9ggn3nOQusyrIYRY7Om3CR7amYuF7v3Dx2PZhja4nNaOtMUh+/fBYK9D7OCoowDw1BmCjkna66yQZzcCmN5A9i1ghKcS//cQJxTfc2tnVy3F7ewtrZL1DM1OR2dXd3xfd/3pbhx/TqCswSTW2hOK4Pbg1IRPbm/rkJrQEzUpHWXDzY2V2J+xS1hYL5teB6hM8f84KA63nrtNmNWEdeuDcfDEYvlVSHw1iorAZcXYujEibSGJgg5f7wFwtvLDCfnSHfoN/ThuabZyi8u9q9xdRDC5+4LmSmmpkHZ7h9sx+c//+m4duMmklWKdlwpq6Us0B8z9uYWFxFKxhxaOH2n9TYF18tFbQrQkdCWcN12aYMrqqwOYnTfOs8mbthvUWt/f1+cQ04ams2z36Y9BcKUv101p+CKaKrqtMgqwhLPMF9/P2bhq+7OgVwKqSsgrzh15SGyKn3i+ecuO39pYrj1lQw6qdlrEWDXGLrNhtp8YmI8OwEHpG9Hm9GEpTh74kw8cfaJ6G8bivV5rO420AJNaMe72qxxtA5Ox9Fv4G+Yvgrr2gAcscZvbpSE9b11byqGR6fjkJtugvcrSsIDt2DA58WqTuID1aGpfK6C7ZrbXeCsTGj2SomOPLg/nAXnyg7q0fzmA1dhqSw2vZbhdfNpXeFz5kx/fPbljwOXm4FinfHOu+/E3XvX4413Xs05xCqgXWtnX+zhPiyvLeELDcbjH3o+21tNG4Qq1Tz/4594BlWvz7Ebv/gv/1Fa3B0sjwPnPOoMhD82eCleQGh7+waAUDtx9+Hd6Ds2ENNzMzExOYHQmFNtyZ/FcD2OiMR8WnA3ypBvYGKIybXgZ2g4OQPjoFS7uZ9bmMqUbbX7Ub63FqPDd+LWjSuxj9/X1FQHjfEH6yzjY6ZYY1os0YvKSx/aAItRcSPJ7nSwODcbqwuz0VRTHrUtXTwfmqEkZP467nXvzk2E6wq+/Rd4bl1mnDXgTjC4KGCYkcNtMw4MCkGfQyE0AmX1SaeaKrBuB4zt9vYiqMslgsvRAk/oc0/jNtQ1tiLg7tZgfu9CzINOtFZVDVsoFZAaUHlrDT9207lRE3E2YxPp3cWqGDl2fbYC4XTPLlpf3jKjLiPH9NnYSyu8fPvmbYTHYgHONDh7UQZNUS7Aen1p+WuTsXexRznIsQHlm9M18LFRY3ec3zSwhkLbw92orDOFEwQAcmxtbIfftrGMIhITfUqpGJdWZjK2YzuyuLlTeA2lqG9DTkAYBgOVPYNoGwjz0tIWbSiP2anl2EFonZoywGWk3LlnM7tKg33tl93W0QXEljfRlxkbHQNOnqTxLkBe5rcZNEiRnKBfozNukEQI7Ge1iysmrOFz5sxpcLwlQt1m3/IezSlAakXhsrOBRvqEXa7p1dE2IV9feg7o5yS6Y24H92lLFbDQqhsNtbVAGqHERgygyayeaKV7l1N5nf6OGrnYjc9oY3MGvKwLpV+mddeSvfj8h+PE0AD++WIWf7vywVtx6+5VBmMT9+AAH3EhE8frGfSOro6oqmmN8+efTq1tHSrLxFSW7QCVn02LrwX+V//bv87E+eUV4BJWRMa6dOlJ/LRjWARLqa7Kw4kY7ty6GZNjo5yzF+5ij0gyEEXQR8slLE0/hmEy6KNAzOLzzC8uhyVRc8d7LbL+MHDs3u3b8eabbzEmLipnQLmHCSsejpmRd6fWTKIwYu/LMQPF8Sj9OxUgqhoFaq0wSwEtAdUtHG8wyN/MPmrr7MQSbsS3LalDP774pe9LvtC9ku7Sx+issQTXSItpM/8ZwdL/E0KJ3HI1EihJXhifUHmtIFBd6QebjeWijihzZ4zqGJtc4lnCUZTo0jbKqAWlXQ49C3jahKWzn277qntgENPVSCoDUx1VSKZDWuXCOVRdBVxaFFkD5x5EDSjFvHMrXbqzvKt7RFG6AQY0m1BaysUiwpfz5VhnUaV0FWG4rap95goMBu9cJ7qRv4XdFQa5cC0MtJrm6nprYbkBKfsv7DXRydkcFTPaLl2PjTVThEWkZorp9xbTT0lLjrS4gwNtly1Y5mAuLiwlVN7HGWnCvxQyFTCg2J5Sa6L/OTQ0lAEIV64IJ7KKIzeQeEKzDmDvx156Kd548zWgV7G5lvOT+g0GBGyozKRl13+prmxITG+RcwM0Lui3Iy41M7gkQ1vPyuwdLb/RUO8p/DGyt8WgOqfX5goSc6KxVqaVmacrNLGjWm+Xtn0ZuNfKc/RBbP/1Wx/E7Xs3YgBhrqCf+ry1pXp8oK3YwEp34oOeOPE4jC0UXUsmaGuujI997DnuW5GW4O/+vf85GmD0ptbuOHXsLFbp83Ec/9DtQkuutNlcg0lHUBb4XC4+oN0iFyOPJhPkcjuUm8zi3KBlbFPG+NuBrWMMBlECMhwyHhX4bxPjD+Pm1fcRnPn0jVSiRu7dRNw0UYWpis8qVWME0nufZzqfa1L9KopOmGeJUSGaQqbS0ELtw/yTYyOKeGYeaQkMUDW1tEcHln5iYjLefPvNsP6Vhymi6861cx8VkIyd2VYoAwXLccttPFVTjKt9VWnUmNzAc8ceTqWVqgapOKtRVdOMC9YWDa09uTzS5Y1O5RjzsGSNqasaEbRDTqE5p1xO32RyXSO3lZG+Vq8QZppjrZ/rSiKFy7n7JvgchoQH1jEyq4kQLW4nLxtsEpJqXLzG8j65moj+qTRcTFEo1gP4xJU+0M05XQyRBkWEYnE7A18Wf3BpnsE7U0ErqrzSzC/48qASZaScBUbGRSwr8BjWfVtXoBBaFasLJBwXtx+Rprko4umnLl1WW3Z1duEfPQCmTMQEFndwoB8IYSCpSDdU66pxXFCfYW86ZoMlgFFKI25O02Qif2UzHVzPWktlCIta2GQBramJ8iZniPFdlua8o1M9u8BOo4la1TqYz8wTI5BaXXOSs2IikEgNpwIRPSq0Brq6WzpjcHAQv/JEVoaQUFrdwvfSXzbLZjfc6+ijLzwX1bQJrwiyVOLb/pO4PzYcmwdbYdVEk9vL0WpbCJiMXlPbhp9iRcTaWABOVlXUYiEq44Xnn0/LOAck/uX/499GH4J//uKH4hlgtfWcDfIJ+90DxwJk0s5St/bdpHKzglz8r+CkNcSyGjU2qd5pK2FjXZ1Qsi2a25rSYki/xfnZuHf3Nm2ZyUBYCz6pg6pwmVlldDmrXhhTgOYKTpa25V3BTMsO7OL/mcpqkotoKAWd+6g8IE/68yIr64nlcj/u6cu/ncNU2VvOyBrKnQbEaLulYkzScTojrTlCYAxC6+JznRaxDVpeGsT/VK4wPUJoIGhqeir5ox7rpKJRQDrbBhmvVu5xkArDxBOtmYlCOV/rPL73QgG4MwBM6W1TUbjw3hkCl+rVoNjcU1jXyWlEd4FwwYJpic6TGujUitp/c47Na9bY9PR0wavuXCg/MU40XpQgraxO4bLBzJ+nvX29A+nT1+IK5m718JC873RUgWoOY2CgO8dlbQWjVKqDFqbxMvbOFtAG+TZLu3K+tFO5doGyunpMleW+KgloVOrr7b7sCo+Z6RkEZC8+gaW8deNqnD4JzHPdIxfbYIVFGKBD72KENrUOwmvkTEis/ytzGgRZXTSdbytu3rmV2ldGNWlgC4ZchQhmjBitdl7RiLbQy4jhQZlQUdjCANtw2pMM1t6ZWt25zN6+XiCjlQ53ebaVJrvjeHdfDpoJ/1aCkDH0CSR8E9pSIgt/GmmjRcwbays5auIf/cI/i7evvhOHNYextovFR5MvzC1Gk8uynLbCD2xo7IrjJy4l05rZ1IGgdHbUxoULF/Hfd+LXf/13cEkr4+Ljj0VbV080APUsuD6KMhh5OJwKR+ZUOYouEjXy2ewmsAHoIaMFUalSBA47TWRQqru7HyveChPgo9ZZ33gq3nrjdZTrPRih2OJRbax/ZoAr7Q33FUJqseVeB1mYZRBJzS9s1jrBG2lZalEwwi+trUexBSiMBiMWAb39dDPMP55HabWDnlQSFY4nTNQNQ4lK7ty5m2PT1z+QSGjebDTO00J5lPhbJZfPp9/yE0TJNhaWC+Wq9YJWVokU2bRaLRPFZOZYY2NHruDhFKygS/Lwd/EZd0BXukLICIqNftJeF34ccuzRbgNNBrJgNM6zTC4wusZVUC7V4zzaZD+sLZaCC92sNOHKIaPjXSgko/PIMr/v4UIso4TXsb5NCcedFTE6bSkmx9AcdJM2dvW/MUIGN0VD0rwOV8/64Gb8HTt2gvfdTEwyQm7A1ukl22eQLREL+kdaNlkPjrGbnXELmsLdUYmW/tyf+fOXr129lh0bHR2Jc6dPRLflH3H2q3G2TfMapfHeTEtr+prwePLhBBqmh07B3DCX1e6N+LqC/wQNm5mbjuv4X7YgtQhEbjAhvcmlTDuptRNWmPxfU4Ggb+Cgi3B2GTQhodwlO1YAZ7aiH3guTHe3NOfATKdz3lm/7Dtf/w+5KuTUqWNx+/bN9CUdBGsV9/X30jfg0doKmrY8vvSFzwKV6+PmtQ/i5//Fz0dzZ0Ms7a7EFs8FHuSC6KWZ9WiwDfSttr6VATzJwLgIAWuPJVxdnoeRl+O//7n/OZVEH+iktrEuKmpK8fDuSDx8eB+G3GPQioogDlxVVV1YMbIEo1g3WM1tG50bXQLuTU1Zz6kTS9aJJeyAeaBrU03ubvD+W6/G2Mh9fK76hN8ubK/EQlZgtY1cm2hhlpk1l00R9Xetbgnhtn0bwFgF0vH7j1k9kW6Q56vYtPa+i2Cq/I77azmtS+W8fQk3Z2FmMraMzjf6TGFtVTJmP/2XSa9du8H96mC2FsZgMzOAVCQGFWVsBU+/XSuUFtgx5lCxq9xcoO42MYcI0hy+dhnnNZhqW1WW/m93V38mwEh7UVhWNeFd65q1z6C6sRE+pqLOrDqer/I3MMfXiQ5FigpRZS1+LGimvbMV2E4/Ebq5xVkUzzxCb62vWgya+e2tuBtL2VaDokbbVZZF5Q0X3ACJMURu8lWmv4wP67y5Cqrwx7WgWGWUpQrB9bxCc6fLhNvSREufK5NQSrqTRtJ1JbgkLIVkVlfGPPicUPkLn//SZfeGkdnVdEZPp6bG47Of/XS0tPXFk088ERcvnk9L+8ILH4nz58/F+XNnoqfLmsoGT5x3WkErj8b94Tvx7nvvxBvffT3eu/IuY8UgpOCavYJ/C2n36LwheOsOC8UXsJIGmCpw3rZ3GWA0fQsOfGpMDzrqVI73yogy14u0hKASRE02PzGRGsrpIHeEF374PP3yGogh02jdOxmAF194hut246/99cuxsrcUy5vLwGRXXtTCCMCg2bUANWf9qD2IWlnRSL8//Qjer8bN6zd59mwS/9TpszwDqA9jj46PxL3h27HNoBrNdNuIXKhNu52nxTCgF6rTFxRJGHm2WNy4dYgRlP7es1k4zjlgy4lu7qzGG2++EvceXI8q+mP8QCWqsHto0YzIu1ww3yEAp2VftXI8zT/zJWSVMfTDisAK53AI6T3PjC/Riy/IxHVc/0i4/dqUUpWe3zhvP+2cMOOk+1Ss461kHOpQ2r2pXEdGHqJImvANG3M8VBoypetgtRhaV6dfYB9oI1MX1s7gTKITGZTfZ6dmYmZhPGobarCUCF6Z/qaKtC8V3Aroyk3Q3ClC5KfFTkXEWJmlZ5ZUliPi2fbrQ49f4h4H8fRHngJhubVIKWMwbrpldpRWUv42tVRrrTW3vI28mlOP8NQ2zxjoH8r0UemsYjYQJnJxlZSRcOG4iNOqlQMDQxknUMkoB469Fj+FWGgvP9M2Zz3M1DMP3RyFhcU5lLOJSq6Y287rNK4iXxdTlP3c3/7bhxcvXIh/8A/+ASNsWdWFbHATmvSTz34sZhZnoqqxJuYt8qsA4FQLqWHFWAauaJmWYeJ9Ncjmeqyh8SoYHLeIHDx1LrZgFgVjaX4m2tWoDQg8cNqd2wwMeK/W5s5cP1mGtraGr1lY7mKgr+pg6wfvbO1l1cUlzLKZKDJ3BWDTQIqbewmxzL81oi1TDAwMQOCBqMev3DgoxSJW+snHT8TLn34i3nj32/EP/8U/hyH1C0vp/yC/sTy/Gv3dnVj31hhbn4qt9fI4MfSh+E9+6s/H8J1hfKwJmFUfqCcDFu5BM7cwjV99n0ExQ6w8assMpsHiDGpCVQbJekUKkZUs/MNBmMJ3NJjUQxsV4gYFEeVlfa+Rh/didnYMxsJfMnMnQEBOq3BP00C1YB5+PtCCqxz8jXd/lxmMKQghdSmsvOjLc1KB8q4LpI+rxfAcfSqVor+75NAcXaOwvhv9dspFd2T/YCOLuplL7hTO0PEzWKxeLBg9g3kN+JmJd/XatYR/bjImw67v6GeX4WK1wkMoNFwGF3vsCVOB88J+kxhyagnekqk9dnFHAC/R0t4eg8dPoCTrEaBCALbml2Ns+G7cuvUebUNB7BQ7+amgAMfc0+iwvq0K9BChLo9GjMKxi8dimLGsrWyK6YkF2lIk5iyCEp967EL8yA/+YPyVy/9tnP/QydjcX0d5uNRQRIPbhVulUtFaFjMjGhYUE3xaAbJU0BoaW7DcuGw0vL2zBV6pjzUgsYZHfs+AE++Wr82MLpTbYWkrE2gqSo2MDVfur2VsY5u+ujeSrp9hGaH0LjC7hFW7bKWFNPkIhO8ysw2aHR3Ft0TrYYFHHjzItaX7h0Y/9dXA/Pir/f2DMXJ3OPbNiIK5hD31BhjQSIbI19VcpoqpXfmsBbWaRDMwcnJiNFoRxjPHTyb81SYLVzKhAEIY3bODpolpiWh3Qkyjq+lLry6hIKz2Z0FrqxngPwwdj2ee/jAM0kkfYGLhNhbBNZ6twK5v/N7X4luv/EFqympgkzC6/LAmVpaLFSQroAc3M2usaYzNFRRYnQXR6mINRnV3uPqW5miqsnDebFy//kHMTo7Tb8EYcAnYa6S88Ns47C9KLPetoQ9b+xVx6/4DoOtOnDhxMv11A2ZatQMswPvvvxNXr15Jy+6Ef0ZisUKBpTGgpMBZrqfwHbVSHkZyj6wlkIvPRz61Fk2rI3LxswpNRShS8bNWkTPy/Fw08MjKCiWzTA50Mzh5dOifWhHDKLHTG16XuwGA0tpaGxCYYs7UWsbd3V3wQmXcvXsrfWbzxvdQxEuLi3mO0DyhMs/S14Tl6ScHfwlDE1bRd31n83YXlhZjDGGzbSZIaIWMBTThVrRwWH1F31eU4yIBF4A4HaQh7+5uQ0F2RmdPe/QfG4ir169lVuDJIVwgkJBLUXdAElpuhf/O7VuxjmW7cOk87ggmCj+5rga3gjbvAYGngfEmyFgLrAGj4ns1fVdRGSVeWVnLGIHlftywbHFOdGiev4JbFH0w8JlxH5/Lv452031L8LxW1RkYoDqKYhW/lx9AEa56Mm/Zza555osvffTQgXR6x1D/WlYENHQN5ZawsmpipY4H7+KjtfYeAzs5iY+m5IYyWa1aIXc6wOznWCAMBxVop4aY4cHbWCIh2u7aVsytLGYg6sTxgRi+dy+62jvjwoUPxS0g6G5Nc3RBXCeziy1EqtLPsNKG6y9z0TzapgaBM8F8aX4q1peX8XcHGahqhGsDhq8BPhVzuvoI2xuLwB2Ign86Oz8WE5N3o6a+FKvO5pcsjA3jHIIK1kwscWG4gYvtqK/ojGNYk/PnnoyO7oGERuatzqLIxm6/lVbF5AT75bMUCKOShxVVSQP5Tv+kiuv0MY2IVtR1xuDQIM+ohQlQktBPGDY6MhJjD/EPExohJNzDsj25V46gr9pNtPQVC8uqUKVg8hyVkn84+LK//x0JLoRMRjE67Evm0Tp4D4XY4IuKUWFwnG2zv5siKpw1waUsLa2Wt3hHpXMOFozbGwl3emsdpOWru+dE+qFCU09w6Z33fzBM/0YfZOTfwJZRbmnU3tmRLowVIBVSpwuPFgH4PP0/c3i3oFEqbb6T7gZrzpw7FzUNTjWWpQu2Mj8fC9PjcQfru7W+ELvCSZ7R2FIVA8d7zGnBiNjWragqr+HcRYRgHRewE4u2gvBWpbU/c+ZYXLlyJbefeebDT8bFD52P3/it38ENnMefttLnSlgb2xz8VQTURTcKqQ/TBzWd1aQT0db23iaGSKVrhBhFA28K5c1F0OomKmIs7K90FJlIGOfj3aDcvOdD+MqVR/rGm6BNk4/aMVSl0+cvXi7m3opBNeKrg58r/PkcCFE1Harngc4xNrf3QjjnDVFlCCouQ3S3osla22Kory/OnT2dSQ5DWKdzp0/HnH6IaZAOzK5+yGYW13axPS3Nxjc3uUkzcK5amOleodsJL4QVRVAMBkQTtXd2QSSrUID70Urr7gKH0nHB9zK+juVK3QZyl3PUXEZTDaxUVZdHZ2czQvsg0xsBO5mB4pRNjq5sb8oZ/on1ho8dPx8vfOT749LFp8KVPLoNB7sbce2DN2Ny7D792EDD1xZasKo2LZOT6YL3bQhrNg+aInZoh8n2LgpwLezgidNJN6d1DqHt8L078cGVd2ODfljPWiuUNZ+4n0UFPLJEjP5hWj0Em99SMLW+jAcfYBQhmhZTGK1lLKyzfdQnclz9rDL2HP1lCW0MwJffSQeF3b+dksnnqUBQElpir7Fd/Fo813MhncrEqSOt1uraYswvTtO/KiyU9ZDxAavqGd/26OpoxzK7kdhCznk7Te1WkgpuFczu/R1n5yz5iiFxUYrjAoPxDK1ZKiZeCsrk+FgsrMxHe09HQkjX2LofVGcH/FltXrBzpiZC1MRBObxgcA2XARmI8j3oe1iVAuuKpVxxxTNMlLA4X6NBRazb6Ph4XPngSkLiuZllxmw/tvDhRYcuxzOAaulckY3BMBW1bl3JjDe+M9gmaaW703kqd7uQQUL6YcDJmtsaJ4NYTs0ZF+jMWROVFkLMdfJ+pnoiD+7wsI4xLJ0+d+FyZrtwM33bhsaGdKoNdQudTwz2x4fOnYkn0EBPP/k0jA/5ZCqIojY2YeL88WPRWl8bzz7zRLz8mU/iX/ZxHT4mUNDI8jQEszRJqI2w3vPAJSsLmAdrmRgjrsKlPayKUWChTk7S0zl9ABnHSLSBEKsxOLBOU2ziZ7ggfzOtcB0QqjUjbgkZYVQ1v4sl+vvo7Np8jI2NxA5KSNviVENjY28M9Z+L+Xm1cy0EOx4vPP/FeOGFL0dPF+2QJjDJndtX48Y1Nfly1OF31tc3p8Bq3bWM5tcWAQeYuU4fuyyGHxbbn5w+dxGk0Bp1LgRAMZTDQDPA6zff+G4szs+lIDu1c5DCiHCYHgiiydIzCLyfuTk04FAgeRfppEXlmrSMOcTSBc+OMZHJ828s1Pe+/E6OkkkFpd4vCxEIpeEwGcpzrDqScNWXjOZ1+R//GIvcLJzzHZejQJfv/JeC7A4XJhS4kZjKRmVSg+Wph7e0lnfu3EkmNAfAEjEmQOiaqQxVGCZ7+DwTSbhxMq/KosgMY1xREr5vba+nJdfft4SNglMBL7V39mFp27ADtfHAgvi20RgBtHPKZWt1FwHEP+WfG1XXNzXkNKWukFlSA24XA/0tnTs7M5N921y1OgzjhIxo/Qy2Zf/5Z/C0oDVjAB+rAOQbXRRjBI6RCTyeswG/irgMdBmE8xrnud3byvll+2SCUX1dE9ceppLYRmi1tA349xac39tCEQ+dPHPZwXIgfK/HGsj0witc+/jxr/xQfOr5Z+IS1nNhbi62ad/E9GT8kS9/f3z2s5+D+Wvi6ccuRnXZHjDEgmlGxRgACK41vPNwJB7OAKPrmrGUTRkpW0XTlTNASSxgaE4XYZGbsNwysoEF/SLbYedN1tA6LDg/iEUyhTJXuXCOjr3TE66PFFodc+kYgiCRnCA3ynfMzZ93lmNsegzoISxDa+MPmVSxurwf3Z3n8Is/FR/5yMtx4tR5LE5drM+OxU2E9TrHHsJvyUz3WNIClldZhE0lBLzCym451w2DbgB3bg+Poki2GXzrCT2Zy/HctsPkg1tvfzuuvvt2LKDV66or0wfSH9RyV9W3AMebgVZN+N5ulKwfyG8Mck7T0D8toPOy6X9ySJ+0svRJbe7hd0d/y+BaW62uEFTLLHTVOhjLMHqZiTU84+gaD5M3VMyisFQQ8kcqCsYJRitU3yM/3iAT42cig3BXxGNwyOkZFaV74ra110eJftY4lVVfF8dPHE8rZaKPEdx6YKGrcJwpsF6UU15ad/MGnOu2UBrdSEamx3kYP9HSurRyfnYmplCGTS1YXdw9r2lqa4f2CGVLO8+qwWIuInwbYQlbt/fcwW91x4tqFEpjSxMAqcQ1bfCnq37m4Rejw5tY8A6gdQXKxd0Di6kb6Wj/zVJLg8eRJX/QHNyec6QJ9AaR+m6MR4UkbXMskhuQD8ZKf1blmcqfMdFNs1CE06BWpNwBEexitCxwsDi7gMU6iGYXn3T1D12uZ+AyZYtGOdFr9ks2kvc7167G1DC+aGsL+P9MjM3MxcXHn0otfffebRq7w42qc3H5M09/KOYW53JSuw146Y5t00vL8d4tNCzQUUZUKOszjY6OoAWTafheBjAg4PzXeq5DdU7Rig6G2/cRVH2bOoS7FUHehLhLaHQrIpgqaVqZ+wjJVgWUcvCFcmrY5579ULS11sdrb76OZTOEXx197W2xvr+I4hiKF1/4Upw4cSGtwd7+Bijh/Xhw5TWEQkijxS9DsBpQGGhZmCHKtYbF/LTwxukYN1HWHRg6fZ57nYoWK01AB/2y+/eHczFDaWs+Lb3DnnCTvwwu+XcJ9yOVATRhxDWHiTrS+DAuHskEEMp3aaJQ6pcplMV3hZb33eeaCKK1kMa6QCIWi/BZtLwIRsk+0Itr1f0+Qx7Y81n8mdDZg/4bJMqAGAyo8tCF0ZJqBUUdrhISdbj3jv02iGVVh729jZidG4vdDGq6oL+4zpRaYypCwKmZKfjBrK8iAjw6NpbPbEVRJlDjfK2601K+/M12VTMONSCSDKbCV6MoCpMkzGHmZOiJr1jXgpvXkGmP1ouuhaZmUhUF4Q+hRV0uSJAGi/DS9uYawi29dQ/cM9fibIs8oyYh7aqLC6CvtDEG84hkSTuhvgNm2zJ9lTY3aNE55Mmc06cvO1htYXIaKWkP33A3rCtId2OVYz2WFlahzTZtxlWFnlrdcu5toDZzqfuHei7vm5LGM91q0Ql2mXSXh5aX78ROqSa2oi4WudDNhqpqK2PoxEDAGtHf2x374G8Hz+hnM35GBxbjxtXbMTE2HucuXoxvvXElbt4fR3CwJGU0FmLoL8NvWLx6hLwooWn5kx2U9jb+tb5qK1henO9UiVBia7+K8xsQ1PXMhhIiy11O9DfQpv3drZibmok1fGoXCDjE2obYLMWLL70Q33n9uzEPYthHu9XW70b3YEV09X8pPvGJr0RzYw8MUBljIzfj/s0PYo/Bb23Wr8QSAk+qHHyLUDNwVjk0qp4FBeqrEkqZZ31s8FwcH7wQZVgU26zmHH1wO66//0asL45HexOwqgpNWdcYdVgB60HXNbQyqMBuBsPqizKuASqhs4PqAoV8h0G+99BaGrE18lxEflVwNQndfZfBcqUR42J6nmubzVFW2PW/XQ5nvnimJ3K+GU2pLDgy0iv/aeJ4mSiA6EBqVRh9R3HoIqFBCqZ79G/fQArHfhkKAwuzr0KBmQFBqZQ3gMPLCyh1BEff7wDhc0loDXzR0twFvJ7BSm9lUkhHR1sWxVvQX3ZDbm5SXsG9uHfGRvR7ZVgsoYdLUPWna6CDZYXmJnGJdoCk+Kq1GAArODrL4EIGcwUsyL++tRgl2rmBG7dF20x6cIcJIXEJ/1d/1tTb3N83/6EaED4VjAjHcRDe+3IMFEgRiokTRrbdSM/pQhFFuTTDzxYe7/D3FqjHhRZZasdqIAemZ65hXbejbBfFdoCBABWUwf/l/O7C+yKfwfpZm7idO1G6ePLYZVfh7x3uxjb/9mG4KojaAGNso7Vd3uSUSQWNsFTr3OJy3B+bjJdefCH9zqWFxWhBe26uLkcHvsLsxHgmi//u1387Ovp74ur9B/HBnfu5vUQ9nT10AQCNT1+Ggfdvg2Fule8O6gqc60Vb2lqjF59jZQ2oAJO45aJpZ/pQzpeucb4EdDLaOVRD6UINoYiQUj+pSDwACne3xtT0g7hz/wZ+TH288NEPpxZ97pkfi8G+EzH2YCRGx68A3e/Au1j72kOEsg0kUMWzDdwZ7YVpYWotlKtz3H5jfGwKGNgbx06djQZgfhnnlyp3Y/juzXjnrdczr9hIu76RjFWhC6EmhtmKKLED7gAz4By+iifAj3xWq3uIJI6s7vcewrb8DWE8isJqeY8OoZjJLUZBG4TEHPpXKkqLuBnh9OU90vryaJ+XEJxD3xHxgPHNYab/Ki2aKYMmoybDFufmNBTfazu8hgZmT2ybQuwGcf49gTV1W0735zGopUul++Q2pArj+CiuBvCws70jGlHsD0dGMqrciGLzfiJBUYqB0qNIez7XGQ1pwjOk4jKCPz85iqIw+Gmhw1LUgxob2zqjsQGjABJzhZjxj/bWhlxh1ADqaWtpQeg3U3k4LSlfctMU1HQz5F36rdVPHxaaFyNWjIm/1UJj/xY1SlenrsxZcOxpfN6HHmBNDTptZnule1py/jlX63N8hnnc/JG/ec9aXEZdwdLP//d/5/Ly4kJMT42Hm1K10/BdJP/QmwML9eFE5DNTk+GWh3/yZ/5MtPUfi//1n/9ivPHmm/H4pcdz8nkJuNPX2Rpr83NYlNb4vu//Qrz+/rvxf/z2b8eaHUb4z504Ftv6JQiYy/Cc+Be6CSPs4O76UixxvYzU1tEZGwak8PWsnOD8mvDcJAWrNqzgg+sfGvHb3jK4cZAF6Ly28BkKxh/q741zF07G9Ttvxcc+dTYef+J4nL/wePzqv/2DODZ0MX75f/9f45d/6Z/Gh18YiPbu7ZicvB+z0/P4ws1obDdZNu3PTJxi6eLI8IP49X//69Ha0RtPPPl8NDS1Yy0bgOD7IIvrcfXtV2N1aS7nqWsYxNznFSTijgT1phii1LSGWkczfIrFAQwwNMntMLEaKjUHU2XhkT4sguLAp6AIWz0UmEefv/f7nPvkOqcsDDxKZxnegT8KRvmdSk7mO1IMvnuoBHIpHi+DSI7PH56DktXXPHpJZ5Vkwbz8Py1PgQJsgxleKoiWpmbaFhmhVxBmZydhUFyaOmAk37uxmDvUWW3UxQCjwyMIdSnOnj6B0nFRwGIqIBed6KYYuKNRPBOBKR7Oo/XPeS50l2ursdJz89MxPTcBagKKg24OQUvNTV1YZ6xxfT2IZDEsq5v1yzJtHAE63Eo0ZyaW9IKqCeF1q1UuFunLqR/OFbYajykgbyGsUicVJ4pFq1xLm+pAU6Ibv8/cAazsQa4Q4lzuKa2SZ7lYg+PfkhMVjOLjJO6t8aoDber6lD75iU9cvnj2bGwvIjQTk+n8WlZFnYBdQHj1S2WiyPWXr739bjz57EfiS1/4TPzGb34tnnnqmbhw7mwsTU9GDT5hd3trVNbj326sRB0W+De//o1clJ2WB0vpXj9mRM0vFOVn1P4OuxbAOVd0ZvT09vJ9Q1YHcLtL4Z9lP8zccbLfpAUFV+hgQGB31yqOJnALAa36gB9NG9wKo7ujLza3F6N3qCZe/sLjEHkjhu8txDd/51Z88N67COkohDiML37fJWCrU06t8fabV2Pg+BNRxz3gLZ6hEijFN37vm/jaK/HZP/LVOHvucbQ4lojBGR/Hh33nlViYGwk91yosgH3KqCgDpN9qwOcQhsqECa5RIXhPmTAhKrTOkcr/K5QF9HIfm6wIwsDJHA4gF+ZnmUDlpGXUr8prH717K62iluJI4GUOc4/15f3OIxNu1OD8ludwZFYWv6kEjs7xe+/tP3tnGwrlSFvzvZR+YgqWVpbD9qWwq3hRFI6t1iaFjTFaQWhmZyajXPeAAzlIV6EFBafCczniyIPhVBbdXd1Y6rVURMUCBkRTf0t3yLbQVvk0ZZm2iJaKBA8EEcUzMz2VAVeX7hlUqkcJNLYAn2tbOb0ed+Ig8603tvBzMWA5I4FR0N/Ux5SqBqUKK4p8P7qv32UZ2+KM5D3HyPcUfJSjzzSlWAVXY860cQyGUZ9VvjVQK80cA7WQi3e0uEdQ3Ki0/XABvvGFzGf+H/7uz12u58smjkY0++T4eCwDP6sa6mMHC2ZwwOmDmVm0lnABwn3rldcRtPr43Be/FK+8+mp86uVPxc46FpD27AEzcP3B74GWbYrX3nwn5hZWkjmEuvvWzqFT+mEKqwMqQbVmZai8RgZNH9L9V3K+ivssIeSBv20RsHoE2kG3k/KxmSS7O2vZ8YTLMJpQpaW5DS1aEf3dJ9Boa8DYlWhtr4752eX4Z7/wu/gV7dzSpIu9eO75k/H8i+didOxOWobvvvZunDzxPLCpnd+r4z7a/20U1kdeejGeee7ZaAQeyxNGMt975w3Qyggwqzw6W7CqtS3hIn4PdxOsxY2wmohW2d3uDODIdB7FjgHALo50Afzu0W8Z4KA/RXaUirOwpj74SGAVGKFaBqJgImlwZB2TgTjvyOJqMXRJ/tAC83tqf985fI4Mlwoi2eXRi34eKYNCSWjdFeoCDTgORdtoq1YWmvv7UeDKoKfwUUHKqS7ejXNohUUW3nkJyGoUWmvs82tq6qOecejs6cllnta0tsC6VtwqFhnEYdxdxHHU2oTPCIRTVdk2xq2Eb+uiDgXPWIFbs66vLMAzc7mtZxXop61zABfGBSUV6UpARBSFu/rv5kIDeV53QyWh4ikUmkoRZct3oiEtr+Ni7oDLHRVuaWxAsKAp48U5xkeyOic3UIEVsw0KqQpZX7kC1FssBnFcitkR0CgC29zqbpg8h2ulUenP/NRXLm+tTOOQr8OsvTEw1Bu3793OioAtwFTn9HYQOOejaqqNiHEjBuCt996I5dXVLMHy8P5dBKQDR3sL+APMgPAHaJit5ZU4PnAyvv3KG7Ehzt/dYFBoLA82U8uBEK7po6RgQ/DOrp6Eb6bjoUuivsZAwbbZq1jbJTq8kwEMJ+rVSFk9AN9cJua2eZ1LBfWhXOHiYoj5pTE6Xh0/9qM/Ff/gf/rluH0TLQ8B8Xyio7Mq/vd/8/PR1d0cjz/+TJw8djHOnTsd7U0X45vf/IP4zre+G2fOnI9PvPxy1IIgquprY/bhaLz+6h/E/XvX8RlFEoX1MQOrvMzEA0vOeADnYNwDiH0A0ZUlLZEWwSwrGZuTGDQtRnGPwnp9ryVTWBXUQnAUsCNr6ZEWlb5kwCoDJ4+sKIe5sf6ev0FfGero+N57eL0KwNeR0DpGR68jIc/pjgySIPwchbKwTzL7PmgKeGkfPQ+U4Nxj+t3ca5c+51QS5xcwsxD4fD4Wy8J7E/i3lpm11JBMbtaQ028WJXBBxujDh5ms0lBbzU12MzfeKRcj+9JR3jRCq2XLuW7/8VwXYuQWpCKLkhDYPZtdtWO/dnP9rfEGt9K0QLnVTV0FltFbBJNW8+7iGGMnzjJo3YXFRYBKpeBqrHUzm6QXtCnoh4V9NAaOfzV++hr8zs1oLkYGOZKfUzgZZ31bdEMq4I6OjnQNXM+uMjAOIKLxAVro0vPney7PTj+Muw+ux9vvvxETWFaDUD/xo1+N1ZmVGJaYqTGEPZZ/QUsBYVfwK13eJENZ3+hTH30x9rfX0aY0ABhYY6Nh3LOnL8TgyTPxB699J9Y33a6xLQcuG4dQ6fwLl/W7OjrbM7OmgFMR8/PzGUCwbtXi+oo9ooOl1LjCGJnI66w/dJTZo7WVsI1o7ExWwF9xc+SR0ZH4tV/5vXj1W9cYgPociLK91fjKj34yTpwu6jeVHbbF+Nhq/Nqv/k78i1/8dzDJZnzlKz8anb19SbSR0YfxjT/4/Vgcvc/z8MNbLZXjXquN3LM5qutas2B6Da6G62iNmpoP7VxsNUdOySBEgk3BlQymQJgNxqcc7PynkAiV/MyRyff5HWMgsuBfCorCw7vipnCp5X0ZoPFQwDJV8dF13Kx4BkdhJf/PR075oEASKvvZdw9oW7wXUFtB8V3L+YdBq0fTLwqinx2PvA4G9XMZgvGHiRuFFqJN5nHvpWuxA8rTz19C2U+42zt9qgP16W6o8Mx97sf/NQZiXeIy+uQ8bK6a4YQiUGaEueADXbNK7mvElh7RZufdoTxtqa3ZjYmRm7g4D+Lh6L104RoZw/amjqgp4Y83t8bDkYfwpVNNZeHm7rkrPrQplBLKK2kNjyOw0koXzaCoa5oNmB4F6hKlIBOLq8tRgZ9bC6pwuaWukzMqZig6xeLqM2MSoiyj7paTMqZktFahFSKrmJ0J0NiVXrrQc7m9szt2Dirj9v1xLj6IT3/ypTg51BWfe/Hl6O9qiBtX3siJa6cwNtzj1GANArMNpNiDKOOzS/Hd19+Gmcri+LEzaA537W4EFpXF0uIkFmsgBWx6ci621132BpFp6Da8tKtSKNuF8PtRXe5GwuhlGNqqfi25eBrmxi+uqS+c+c01LDU+s0xpadd94HUZWrOo0KBfaf2qBu6pNrc0SHmWd5mbWYoHdx8yoFgbdznYQ0OWdqKsYT1eeeuVuHljKX75l74R//wX/g3+0E70ddLHg4ZYXbc6X8Stq+/G/MhY9EH8srbyqKozKQIoRFsOoJ2RZ4l+UAVNyp0sKyosemRpHwY7s6EczCMhqDGYgrJxUUWVGtg2cyAEanM1uXOUCT2FnTCfQnMUjfY9kzJQUEZYXUGU1lqLo1KAtkeCmgqAz0eHzCfDHx0ZMc33ImilJfA785L9zncDVS5W19ImPNfHVAChvIe+uEzoN8pm+mj+kcIKvIP5E1X6mbGBgxFWA3MogpxndqqwOhqqy2N7eQZXbRrFB+R1PTBCp2/e0dkLb7XG1tZhTD+cjDqudS/grbUl+K+oyqi1NN3UBfU+cP9R8Mc01PLAWmPpllD+y7hw++ubMXr3DjB6A0PSmkbEpJ6J6WHatRONrdC7+hBLaT62VtHor0gPmMw99Udz8Tt0Z1hBCWVR39YUezyzkjGtBz1A/JxXLtNic460MFEpmqtifXszV6fZxnLOX9/djI29zdxJo6nVTdWhvzyOzKwD9V1uaNJJ6Se+/+XLLc2dQFcwNz7Zx557MfpbO6MOuHdIIwd6e+Ol556Ppbm5GH8wmszpxRVYkMOMjkXUYa228W2v3b8Vr159D8bYj3MXz3HeSsKaSjq1jr98nHsd0vhFrGpzawt+ywx+JL4tg7vC75YUda2rOchWFjCvuY3zrPczNvUwl8dZZUDjYcqZlejdb1bCyCTwI+cWi8mF0Frf559+Oq68cwU/ycAXoBo4HyWY82ApN5QaHBiM1YX9eO07t/Avih3Kc2sJc7TrOqKuqTXuj9xBCVVHazOWmfZXOj9YZxWEJqxrU5ZaqavFl9XCotSqK+p45+DdhQsV0LIM397gh5PvKp1CIApByaSJTDIvLKH08JwjofLld1ouf1cIv/dVaHV+Q8snvOM9rQ7M8n+CxH73PUcK/x/+7b3124qpj4TgXpNKQwViXrYlcorfjg6fjXhkm47aXiADUYQWp2hfviNE2XLhrP88j+tyO89UJIVCER0oaFqx0YnxrAvtXsPOAavwXB1j4LEBKDk5PR0r8ItJNabqrq0UU0cKoNODOReelhj60T5pY4G4eVDmATQvw7VzOxDLDI2N3QfdbSQ/TUyOYACwiPVFdpRtyvxnFTT3yGQd+qDrVI5QLdEGI9pmYLmiyL7q0klP512baGttCz68dEj0U5YuqFOFTaBYjZlIzOKK1vFSAak8lQXsVrSCToXdbg4gvcv+wz/664dLqxvR0zOQ2vsAJirHStThEFcCGXYMEHGiC5dvjIzG3/3H/yxmgMg4hbkXTEN1I41w20A1JxYHv2F5fjZ60To/+vlPx0tPPJ6bPf3KL/8q0GQqxmHY0YmpqOXeQuodiCJUNEngYGs9rcHC/EIOrP/JBC7vq6jTh2NAaprQWGa9lGfkWj8YRZUWAEOQ/q0M1djYwmC3xAvPDMW3v/3duDc8miVVzPwxNbO5vSleeP7puHn9HgOHpq9rhhqbaErhfkU88exL0d15KWYXGNBxBFfmRlu7GGBXuAgzyMxCM/0qWILB0ucUcsLsWkEGJS2goImBLOO+wl+FMpk7+6eA0lushYNcHHL3f3xlVQfevZc/+XdxXjFvqFB4je8Kv0IsTE0x+d57ecKjlwKY/jOvFCrevUf6WyoHPuureT/hfUJpmV4n7HteR0Lq+UWfigfK6PmPzx7ZNtqc883+xt8pqD4jUQnoJP9GqaHgdrFEWni3TXVst7FwA4Mn4vTZS9ynHJpY6sWlmOVx986NuHv3dlpr0zxl+nqssoEpFVIGdWwh5+pLLs6PxFuv/k40I5SY2rCmlILvLOoWMDDnhysOUA7NWSs7/U/aWnaAn46yVZUqoF39PRloMtfZZYTDt+9mgKu2oShOP3x/OGdAthE28xJKDWYJYmWXcPt47YGwVLTl9E1jI32Eya6f1ui4YsjotXO3BygyVwkZiTYFsvRTn/7IZaXegueGtYsNjkQx5bHCjczU0AdR8qvw117+/GfSpF+/doPBwffin1rEAbU6ezh1go+3tLIe77x3Ne6OjMeZC4/FlVt3Y3xhMfcVMg3RkjM2yjzdZfzceqD1PhZWxhFe6me5oFvm03I4tSTyevqpZ7DUVnY3yLCV1x8qsRBX62XgpQjGmIVUA/yujDdefzcWFldTsA7L8U2ACZ/+zPOxMDXCtVjQErC4cje6eiqiZ7Amhk61cHwYAatBiaAcKiK1t9Nk8AwKyuoHTl8UPpUKL+cPGcQDLR/nGlxJT52LDU75ntFHXmp/BcHPwmAhsQvmnR/M5YgMogN3dGg9jC34t6VX8jOHY6YWtp9ek30GEXgPfdAU3nwOg45Q+cwcKQRHa2aATxfGnGA1uRUYHBsPM9LMmvJwms3PbvXovkAuS7PShfEJZwT87NJFA47FlBwIgrFwPHIXPAWS8aIJefhSvnP+F1qo2IqkFN2CAlXoA9ont0w1UUN/UIv64MFI+nxZQZNzXILotGF/fz/CjiWdm6WvICp4sTmRUG3SQtRg310BtjAzFhvLc1ElPRBIt+t0J0kPea+6/iA+9okX4MHIfh5i8txVwHaqcHSTWjrbUQyVGXQ9QD7cn9lpTJWV/OdiAlNLl5Eba2C7gGKZ77ah574rijhvBbfRbDmj1nQ76a4bsrZhaRwEGrfJXem1TgakYLAi5RJLXPbtn//rhxW1DbEAUeqbm9K5riwdZh7wFjCvms7VcVfn0owmI+vAg6ZYGpmNX/ylfx0fDN/FT6yPEjC7hPW1YqPFt6APdGLgtjYZrd3MSFGDurTXcqXbWFeT7Hdo6PKGG34B8azICFNZV+rI3/KV0dWsBFGJv3wxRkfHc+CF0lreLbSiiRymSMrUMkN3d1+cOH6Cvu7Gr//6b6RmE37tH27Hn/tzP4PiWInOnrp4/bvXOe90PP3csWjvBGJW4WvXHsY7t9ri/q2lGB+eor1z6Vua9hgVEN0qFzw3mYy2yRS2R4u0V16XApNTOmmFCwusr14q30HIi8J7hY37j69y3Iu0TvzLz2klipeC9r2vI6vm63tOy9cfBn/y/jIcsJN2Op+oYvGCo+s9r5hv1dIZu5A5jSnQljyjeGWwzLZxuFZaAfDlGOXjH93zyOL6TH+Q5kevfORRW/lbxZHn5uF1WmNUnZItLfg7ITSujcIkKvOwKIGlZYWhQyfPRFNLx6OFDfiHCMniwkwMw5Pzs4vRisvntqvW4/KhKlfH6913fz+2V6ejFoWwCbSenxHhVTGAGIGKTe5bB2QFEYKERh6M0yQjziInUYMuVG30DQ5kwMkFJebeK5BWtNhDcakMTEdV2Bbxl10FpVI7RAhdF7C7tsmzq2MCt9AglCVgpYNxIdGFAsyTQA6umtuLLb6zIIU75xucrUcOS5954fnLG4Lo6nqYshZNgeXp6kmLYgVC8zW1umoRU0cq8K4PIVQV333ipY9ET2tTDOPcrwC31SM1ELRcvwHol/4cDXJOzgfvlR3E6k4F3zmoe9HSVM8zrDxwkL6j+aFWv3PghVGwVvpVRSI/Da53F0E0EprfYICWMyGMARGYR9iotZEIRr7bWttiZmUsa0FlLirtOTV4Nno7TkXVXmtcf+9mVOw3xMc/8Vy88AmrHaBR6Wc5CGpmti6mR5fQzJsQG0SC3yvUV2Ary20rlsT+oXEzEUCmw2cxl7Ya5ViNhqqifdU813TRmqoj6/rIL+SQpoXvqdXmvnw+OgrrY1DGQ+Wgv+p3R5a6gK7C3cJ6F4ev/ygQZWml+CuVlllAKjZ+YqT4x3eFNBVtkaml/ZHly4iw5/C9Qq9SMOCSv3F4TXGefSg+F/4w7zDt0dSTR86zOi0DutO31ppqbURMiYw8tLJ8Ppre0hUxEGptbSuIZFSe31pgcFMZp6YnUKobKO1m6AAiqm+A15qitaMtulvaY2lyJtfcWveqHQEW3rpmf3Z2HIu8jKCvwKdbtAcFVq5bsB89A/UxeMyCEkugtAV4DmO2A6TfKWUdqUp4wTW0jz3+eFz74CpjqzkplLgrqhamZ2MVl8xyra3txQyKENhotjs9uPrpAOEGeGaQsgoXU5TrNObGFsgF2G78w7G0PeYwqxClvcjBuJJyUva//O2/degStAqI46qbOgbgEIvn3ClKA2JUI8xrQA5gyfpWMBxhjZ6dKiDU6npsc83pc5fif/yF/yW+/u71qGjtgMD6MeWZUiaUVINwVwYuYvWgkYavRjlHU52WvCiE5ZzdntXbaazMtofgJ+QDFqnNDqoPoqOjO4tnuw+rjL+/73b/7hdbWCXn7GQIF+ZrcbUIwvObN65EHYN2CMTobe2KhqrGGL43EieOPRNr+LvnnwJqncHimBgu3AQqlVc8G+vzlTHzcBpmQttDvHsPJ2Lw1EDUVNTT7l3aLTJAI4IqhP1rwJiFxXu0wTW5bqgFUzEgFhHTyi5umh9cl4Pe1d2dQmE/+B8wD9cBEVJoVA6Zy/1IrBj3P3wdWahHH2CK4k8+5P+lhwOdzMJo3b5zh5+c0mhOaHv2zNlEVYWAFoGkI3SjkvCBR0Gj4qWSefRcH1am9SsCZ4k6FHb/2RbHwCu4r/9k2rwf77kont+9q+f48tm+ct7Vf1hWO5SZYo8sbu6K773hB5GbEWRdNNMit4XE8KJ+aVtHPz5pL/CZ81WUILgDLNs6Y/P+jWuxxvnnLp1Pl+y7r/wuSvl6dGF0dhh/LboLWyzad+Gx49HU7JriacZ1H4XaFOsrB1FR3sDzMDKgpvPnzkVnR2eWsJmemkpldcj4j0xNRA8Kw5U8Loap0P1pLqZ/dDXK+exvFVjyNpRNNYZrhz64w4aBS+kkPyiH3hMhwDjgpnCYcSUNpc+288W/fPmvHq5jDabW19FMy3G8r5dGj2CAq2OITpba+qOhszeLsjWXQby1pejCmk07r4pVtoNPQZAdGnT//kj84r/+5bgFIUwHrG1qzaCPE9uuhlBrrK+Pp3aSidy3Rt/FYuUygqs4rP3TUIPlp+P6Lxj52BUyoY1dJvbw4XB0AmOEeeWHQtCi+qMWWqHPyo5c7zrKVaDT3MoDNOZibCxtRG1ZX9Rzn872mjh3+kxsVR3gTyzF2PRIbB9CLKz+FtrMnf+evfjHorO3K8ZnJtLSa1Ue3H0Q7c0dWAT6UglE19eQMTOwth27y+uxdjiVa0Dl2aWpBwFrMPilWKQ/s5P4j5y3JQ+WOS1hZk89QloHWplHCGpQKhaJL4+OXge2jmdYk8MoOr4rh7621ijnUWGIEozlHKYDriCkP8choqnKxdhF4C7rMEMj94EStuW8J+Phq/B/XatbzBcrjIhu/uab3/u7VkDw6/yxikW0kwL3SCBVKIXVL4RWwTtSJIcgKeQ8P+sypUAruN4fJJZPK26ShyhMRrZiiRtUC5lzJzyZWSWAjO8Hf/Pbvq4VY+GClJO4Uq2dPbG3aWJMZaxurUJDLN3CWoyPDEdvT1N88NbvxMGO+xjhPsDDTu94OJ3Wf7orppbHQUrVGYiqwJI3Q0c3cNeBaGprTOF/8cWPxNe+9jXQaTv8Vxs3r16NmamlqG8fQFE3RlO9SSF7Ud5YS7sxMHsrsbSIS7gLuqmqzUJwDU21ud+zY2f5WBGR8QFfxng2pTu8bQlaM1tcZWSxRqPSZb/1c3/rsKylMe5PTERXe0ecQnD36KzwYQ74e2N8MSqaOtDUp2JrdiL2gBB7W7tAkrI4dvHZ+Parr8fT505Ho9wFE954OBd/7e//bT6UhzV3eR7CYYLEI4hYvp1Ca+RW61iU5zTvcxdmqIGgZknz2QCHTASDGACoNKkBmPJw5D6w1euwrgi6O5XLVE4jGE2WiZzU7u/ry2j09sECgmI9ooV4eGcl+jo749KF4/HHf+pPxNTMfeDPdjyceBhvvPOOZMbn6KDdLfjxp4FNfTE1OwvkQRDRIGMPHkZbUxvQGUUEo7hES27bB/ocIo1GC7cOFqO+uTUXQixNDUf9gbTkLBjWipPu2LCKklu3HhMWMbONaLN771qny/13GaXo6G6JeqzkwvIGDOZct4GRgqkVDv9OcUEB+FtabuhWzP0Wwj08MpEwVUuqFZRmFg/IImoGfKDX0ZSONFPpKcxOZxTTRAaMCoivoAphcdw4X4it8tfH1SIXh+PoM4SF0iUT9B8ph4MDob7KAwbknnQ5lcseB/bfnuTYeZ0KwfMyAg2mdCG6yzYPQFjCRLW586muBXdlmOhQa+xWqEaGWzq64uTQRYSnMTbN5AOau7fs0txMrCxPxuTD92L4zgfQCOHkWU7xpMsFHTv6m2NxfRbeqs2ZgV14/Ud/+KsxCtpqaKmP3/vW78ZP/MRXY+j4QFy79l585rOfiHl81X//734z7t+ei5HJpWh3U2+3e11dAClWRVt7Uwz24ZrduI+gD/J+J6PMrklPRQvNpJWLHRwfx8r4gGV9TGpRmI2YmG7qKiv9+bJf/x//5uFBY32s4CucGDgWh8C9HYTTBcYPZ7fia6++G3/0z/yFeOzSpbj7wbvx1re/E1ff/yBeevp4lPVciPa+EzHUVhtr43fi9Ss34nNf/ZOxvDge/+XP/ixaEuvlqh54So2GAUUYhQRq3rLcCVAo7JyYkKOpsytX1Lg4Xh/ATBIn6teAke6q0IaWun//Ts7nWYenBkFQuzldor9kdLSzsyP6+62qsZ+ZV9MLY/HkUyeyLd/6+hUGRGu0Gq0I4OOXTiSTqTAejE4AlwxuuZFUdTQNHEd7n4sJ55rbOmG2Uob7zfApO1hLVjOqqLDUYeGrYGoXhc+j3KzIYZH3hfFb0XCwhAXDUsj8dCoHBQLsam1gapWTsLYSa8sw0k4EAGbc2tuIfdq2s18B87m2FoHkHuaNKxxHgitqVmkZtEiIrXDxm9Nz9+6NprXTosogRjrn3VKEv636kNCYlwKkxreAvEGj+bXlnCnAa05YLELKF/eVVkbnva9RboUtFQDjWI5AZW0kaO13RlJVzgpEJVbL7DSVqSiriKTS42r8Nn43SGafXAlTTGXx4n9WRskYAsILcRBQ3niOgug02r5RXWiFiY17928CAukTzF5X2Rq93UOgH7PXGuAXkEv5Ydy5/V6s4c60I4SvvvIG/bD4ALaU53fAfx2dzstXQrt7jHOxqMDchb/9c38nfu5/+P9EVIFkgOM//pNfjeWVuejsaomFhen4rX//e9HceALa6b5xWtkexqMr1mnjrbu3YmtzHYHupq/4wQtLudBBROiCm1qsu9H9RFLQTVitTDimS4vL6cf7Wfqr2ozflH37X/z84fD8bCzhGH/x81+Iqfv3Y3dDya/Jsi6TmxCnrj1u3rwZLz3zRPz6v/23wOKd+OhTJ6P7yc/FRlldXDgGvLjxerx34240Hn8inj/XG//q//tP4uRgb7z+zusxhkZa0BqtAmt4sPvNuIlVTX2RCugWJMKWqoYmfL2dKDkgDD58E7WNDVidpZwD7ehoyWj05CRQJrVkGXC7GYYtgitzc/MxMNAfp4HB7uRnseyrt9+PyhpgPv7E2iJCZsZT5X6sLq0zyOUZdGpsbsv2ra4Ax9Rs3OvcY8/FpQ89GVNzbrXZl0SbePiA6xDEw2U0pEvi1PIT8fhjT4SLJIx6boAmnCve2V6P0VtvRn/DHs/QFzWqCeSC8/TfLXVSjc+TexQpeFikKtEDfTo4tHwnbkIFCnEdwa7tRmBh8MIsQReEGxrJ6PY9v4NbtG4Kg26EaOeD96+l1VTI0vJxfuZK08sKlSf/vIe/G3k1AptRTdpUQqB0Dzw3rZ+CxXmF/8qL/5nymNdz+Jw9UMQCCMUpiwzW8J3v+v7mobss7Sgjy/vKpDIuXUn/shll4qowo7XeX+WRizIQbJtvbWRTj2qqGmNw6AT8UrS3hO95sLsSw8O3MnhmdlLFgZUxUYZ1Kqm26GjtATWejH/1v/xDoO9ODPX3ZKT9O995FaGyoJ5IoATaO0CIim1yPvzcs9DwfXsb3/cD3x+jE2Px3tX3USzCf/BSRVnWV9PiPnbpqTB3Y2J+kfZyr9316Opsi3L4a3kNvsCHLuGSrq6vorTx340aw9ui17XFtTRSBuZ0S4zpqBSzoiWunX2EBMhkfbpHuiqlP/bypy6vIOHWK+5BI+zhizWYjsh3+g+bUMHE6H0gx87qfHz6xQ8j2Csx0N0R48ubcfr8pfiFf/KP4rELJ3KpVDXCNzdxL7axdpVc88d/+k/ECx97KU6fOhdDfUPxgz/+4/H/+pt/I2bR/G5hqDY2AVyttsQzbbAw2nlFNe8aVhTFlzDOukv6atYYEuJY7lK/ROua2poOmpzdCRy280IM/dUoo+20pagRRad1L3lOGVZpg2vXOW91a5N3FAjWdL+0Fd3dx6O3bzBTHhuBzsrGBn79NudUV4AE0P7VMPb8zFyWYTFtz0TyLeeWtTLlB7G9Ph/WD6lhoGXEg8pGRcYWwOxCUHxzAw7QWDrk6hb+WdnQlLmS55c1RllDO/AV6GbCB9Yk16IiyP6duzZAoH3e9/H33TQsVxtx/vT0XP6tMvLdcNXRskLO5Em0i8Pf3aXRAgi0CmWCb4VlsDSPE9dWNzHJJCUpA0iFnyWUzRxxhNmKJzOjI7G5sgjjowCBr0bcLRdzwN/lHCWg7v7WGkIFk0KfChzVwx1nLLBsCEEdQle847KgOGpBEPWMufSrxIKVoLl+shX9TXiIihoQiYv0V7P2t3Aa6hUWnt+0WGAbjAJuDPxkdYxrV9+Jax+8Ew8f3EdgreoyD5+IKuDBFFwExHXo3PeHf/gr8ZN/7CfjDue+9c5b8Wf/7H8eb7z2bmxiVSvLzZBrjOmJRWhRE8P3xnJDdEsEGzQ9f2ooTh4bivfeRfAPq1Fe8BZ0EXVZnsb1udaXPtw9jPWVddCU89X4s9DVteoqNMfKfqgAzeYTumcBeXi/9Of+5B+7PAwclBEMwuwg5daPXV9dw1LVRlvXQFbKu3vzelw81h/9+MOuve3t64xrt+7EPoNmwbgyCNQ30BOzMw/j+LGB2Fmci2Z80vlZIHB3V3zwwW2g+JmsoPfsS8/Fd7/9KhDibmaFQKmowSKatyrUk6FsrLWMLQzX3dsLORXMvXAzaMvFGOAwKcH6VvoDQjKFNWEWA2ek1+9zddMuVhLmcBmVEcddGGeb3zYP12B6LBv3VgPW1MKEVVjG6v1oaz6RJVXdp9TNobVibsbsnsGHO8swIx4xFmh5fimjmdV1dVFCGeyg/WtBEvBMRs/RdgmtTDBIYeM57sEq81v03UFATlOAnCZRlOgp54H+GPDdHYRVgXoEV/1eC5R+J7QphIov0+i6/w4Czn302+YR3ITX/FMxCn3TenEYKDTrJw9+b2wpNvTiQm8ELdwszcQS4BuWQHjr78YXDP5lIYBUnE5lVcXU1DQKfZXngX44dE3sowGq7JNVHaC5jIe2ybHaBFaLsA7w4S3b4paZLuEr8TwaGHivaeW9h5/pNDShL5WmPPZHfSsKDYu6j0DMzUxAT/hGutB37D2nI8DWNqMPWbcJtPbwwU1+hye2tzLldTWnW+CJXcaDPspPVl8Uyn7r1e/Eex9ciR/4I98fP/oTPx537tyLH/zyV+I3fv3X01BUVjonv4nSq8F6GkiEJxtro7urMV7+xPPx2MXTxe4aoLzz54fiy1/+bIyN3s2pJpXGEryzvW7gzRhHUdRPX1vLbxEB0Wi5tGB8zAhbX1mLBQyFgaPSsYsnLj/+0Rfi4eJ8nD5zNuZ4kD6ktW8NlixtWFupOTZwnNtrKuNYe3sMdfdAtHr8wrFc7WBgqa29mQExYbosw+ArExMx2NUO7FmKz3z5y/H1b7wS/Z3HYOztuHjxYm4M9Ru/9ZtRg3+t37YIxJThMhjCIKUAM1CuEHGZ1yYC4wJnq1C6j5HaykUI1uLRR1RbOiesXyXcSMjBZ537UqWhfrQpg6L86EDXYSVbO4r9aa15a6J3romVP7AGbW3Hsdz9sI5MBCG5cGPT/UsRRCx4kW9qJf/FLKoNV6e4LW/M016YSYXA+YHw1kBP6z+Vu6gBy4HU04RdoDFC4pxdwl/7rMaXWYvoriVjy8vqg8ZBEwVWEfOAmY24A7m1nYq0m2UZtLB2lvfVCs6BTDKQ4e/cgK/yPh4YZ/7g4P2Q+za24vOqYGhrBpUkBO1SpQnNnPqSSUUIRTIE71pdyGCEenKaZ0EB5b5QDEZPDWTxLASjBOwvK0f4obP0dNZBGOwWIaWSSSvWocKigCa6evujptkF7oUgWecZEwe5RSsMYHk15xyLMsZOrbfNmKy61470497ygsjBJBgVto1QGMwAvHnrfYzSYvT1dufMg0rItb5OPdpuhSjjBFymonBF0dtX3o3/8I3/ECPDIzExOhlf/MJnMVIdWQTvp//UT8Sf+bN/PJZAGk888zQIYCsG+lsR3OfgrfJ4+tlnefxO3LzxZvT0NsWJE/2542JNVX3sbVuaFZ+ZMbONCq8GqwpeMTPOWIi1wsxMc32AZWxrUZZlWtyPffaTl18DsvY/9lRUwiyVB+sx0NeRhaq2avdifGo59sr3Y+jk+ThAsEq1i8DJ1Zhcno/rN2/Fxz76cty7/yAZ75XXvwlcroiLjz8f77/+3ThNI2/cvRGHaI533r4ez37oI9F47JBzuA80/93f/V2YlsbRoBbwu8ErczGdrjDErlZi1GN5boHvVjNopeZsqm2JLnwWq+AV1eExbJsyLoNcBQQTcjj/V46/3LYdTR1N0YJ/XIYl3UdwqusMaMGUazxw37IkaDt8DEupWqu/zKBXfV30912KB2ML4f4vZZWHtGcDf2UWBkLwnNODVrOLC9HQOwhyaOX5Rgjxm/HBal1YoAXaXIj6CiHSRuyV6KOQEyaS6c3tPkRAnI/0Ozxj2oePxV9cDbzcjb16YbKBJJPbTauEcIeIK7Bay5ILxs2k4RBKu3jfSHUllvfB6GiuulGhaFlNvTRIJqRPaG5f+b/R4Fb8fKttGCuA5AnNRAlWN/Q7GVu/T+vv8rRqLFk5zyhLy1uK2QfXMoUwLTv3zgBaIgkVBs+hX1k1U/+P9xLKwoCTdcYOUax7uCgKviuOGrvbMzrskjzbnm6F/7inyS+u0VW4ywN0cciYAYE31kBVwGz7lnyKMlHocmF9qZbn0Q+eeffme/BYoIB34vjxU/DllWxv+uu2Fr4vGSBEAdU1c00dwl+B4sFKHxwso/CdUquO5uam+LGf+KHo6a+LlY3huH7nlWhrrcVfXcJA9cXDkeEYhiYHByug06Zobq+P0an5GJlcidHRpagzxx9hlP9WV1Hi8FddHSgDRW+65sqihePgFdrZVteciljLfVgBHuMoPfX8xctTWA3nwi6eOAXmn4KhYD60nJj8zbeuRXtPdzrVzc1Awf3pWMenGF+ZiU0I23nsZDR39cX98dF45Y3vxIsffyFmF+ZjZvw+AgUer6ZR7VVx98EtoO5abFeNx73h60CUhdw0+Ou/9w2GxglqI6/wL5rOrKusZrexxm+Hsby8CNMdRBPEsnKGjGDKm9DLCGMlTv/aCn6HGh4lU4KZ9Q/2DjaiG8JWlDhvbx2YV5GrldwkjP/B1DAVBKuqcRtGF57DCiiBqkp3buiKgd7zKAxTz3gmLdkyV3dpLsq2F1A280DDdXyanWju6ENZmGrpICzldJJbgLpdxcH2Wmr9fQTNCDZ/KSq0G78KRteK5nwnvxv1hJOxpwgxCs1pl83DWgQbSyPM5EgoheXQIPjymUfTMdwkNbYvM7SmpiZS2LTe+Xp0XjJoUhYy5A8BamiHQRVUA0YWJtBnNiKNsuOZR4fF501+KHZTRLFIf9o9Z2E2UdKjZ3gUc7/FodAZIDs6sgM8PNv96KOwX1TUOeAG0SAH/VSuzUj6o3sKE1wS6lJUtGm2c311Afjp/jz2hPNQOMXzeLY0V8mhlPS1792/ztDTblDEgwcPEqHZDxsAyTmfW1QcRG0LjAAp65uknz41Pje+rzMXlo+dBpobxd7eWY+Rhw/jhRdewn9+n3tvx8BQa3QPNMYQfm4VSndtDeOzdhh37k/FB+/fAw1WxAr86sox03RzNdreVvKxaY25i8EBhgd622P52nx9P4iIfJVe+NiFy2OTk3HplJUfzsY+TLyGdVtbmEsm/8bvvx6nz5+OVaDqyvp8LKzdi+19/GAQXC1Wb2xmJVaBq5Ytefu9d+OZ5x+Ph0DoY4NdUVN3EI09NbG4MxeDJ/nciJWpWcIibMcMMG4Rf9UNku7j2FdWNsXm1jKMIlF3EnoIdV0hYaSwoQmtw2CalWQwwQ6ZHmnU0pxl+CgJoPBbI8pyrydOdceXvvRUnDrRC2wBwpdAFDDZ8aG+uHD+RHzoiQtx7uxxGGQf2F0Vx/rasOalOHO8Cw2MD1XbxWBXZWJ/BmMY4Fm3xTxYiBJtLCWUOaRfHQgmvjYmRmYRvutz1vK8nTVLkvIBAa0or+V7hdfkBV0CfVq4Q9yqdaNtMqe1n723waCDqpao1prjX5r+mfm2yYzC0eJehfAWn7Nig9fzPjY+nv6pUUkFVMuS3O2tpSDPSvDNs6wY4j2F9N5LF8VnGSzMhfM828Pgl1Ufc0GEARN/w7JNjtwHcYgEvkeR5CgVR0ajH32fv9kgf+Fv1836j45nXKUR18PdINyaxKmi4l7FnXKxfnUdFgz3BIWfyTyLM8DJ5f//ggs62cD4PBy5icI3K0/ljqVFIKWPtEmFiJKvasJFwxWswrKirnKp397WTi4rNSmid7Andg9BhQ1AXPru4pOJieno7xmEV+ri3oO7oMqGeOWVK/Gtb1+P3//Ou7gSC3F/eBIhNq3X2YCqvN/K8kryOI5HvlvpY2PdgJ6LaHCj6I++rxF3eUgDKjlKP/iVj18+dfw0TDuUHT5sqgZi3YlqcLmWanJ2IU5fOBMbu1tR24RP2ISf2dYATDrIBedR3oD2mUcYTsbtm9diaKAZ7WE1v5rYOlyPjb01rMZ6rAMBautK0dTaEpMTczj6I6m53ES4Sry/p4XcSQ2qryruTwgD8+ScIBZWKGg62Ma6K1ec9zKTyPI36/Sp8I8NRDjZb4nNH/jhT8VjF1qxJvgWxwbiYy8+Hy88/wyCPBA9Xa34g+XR0doY504diy++/Ml47Ozp+MRHPhzPPnYhzjz+6bj+/sNsV7VmWGaHmLMzU7E0M1wsd6R9WyiJzoHTCFdL+iX6I03N7dHsNpyby7GzMBp1FTv4xdwAX06qw04JI4VnOa/7yIpWaixhOJlVv9dL9iqF+NZEon8cxUIBBRCrDI0KmCJzKqwIP0Ll3zKAU025M15CXQQQOnqOfp3tONpXV4smgjE45u9mhKk33FrDiKzCLROpkGgqSgdFgF8DAEgYq4+zAlJzjtxkgiJAyFjYPq7ODClFiu8cU/3mFCg+2w5vYTucw66ub4yWrh7apLBxvUKtANJvrxWvuJN+S1sn3zP+tN2FBTsYm4wBQI+Mmnu+1/IcV3HVAq8fIlBTkw9Q8LobKn6z2twVEoTB+Qp7Z29btHY1F1NKGIy19TX6R/uhBTdGcDbiDEp/BQuvlZycmuUZNQg2AomLF+V1INKI23cnQGPlsbLm2l2XB67nbdwbyOII5iQ7ZamCFQZbOMGX03XGEUykcRmfyjqrOnKetblEQb19fVH6f/7FP3XZanrHB0/SqdmYWJoBw8NI+8uxtjkX3/7uW/Hkh5+M8YnxjCTvlXMxvklNdSlGH25iWc+D192ukjYfbEd/v7VxSpnAoaPugnTT/Ay7X7t+PW7eHMWvuAmMm4N2e9HW2YTlXUkBsfavgQ87YYAgtXx1wVxwZA6K38n4zr119/QkMdZWloAY+wgO7ZDhECY8+HjymcEYHKAdKAKTDFaW12hnMf/mxlTtrc3RWF+PkDXm/cyWwYtiAHbj2vByLC7u0/aiLKbcJSHn5+eAivpUm4kW3FqlqXMgE0Tkds9pamqR32IfK7C7MovlgFH1ZXl3Ogoniv/jGjiZilU+wO926sXpjhQYnmXhcX3Psmr8vUoFHgjtbwwcbwiS+cJFkKiAtAWUdTtSLYhKzQQXs76s7N/a1pq7Fp46fSaVYQsW1p3v29o7sLYoGs5xNzvpy0imQkyliWUyyKNCSGsvpIfZjYh7rhbSANv0+EhG2dOCSgf/5k5aNeG7wqdgZDKHAqxgeQb/QQHeEDiQRwNtrM7ov9ApJTr9cxW6CkmauNbWAgdaUq5CcKdR1KvwDPdVULHKGaii3T7bAJgCcOPqB4wP7he07cb9M9/YaqO+VKKu4zV/YR/4poGQxhpxv7f+s/O+L770Im7CJu7bQsZYtIzPPvVcdPd1xskzg/H2uzdiYXErxidnsgSP03BLKysoLywnSj2nxuwvSsZUXQOSDBzPcn7b6S6fiNJ7BIlzhgC6G5zVMLS2tfAtPu7LH33q8gEdbGpsi/HRiXji2Sfixs3XEMbN2K/ejtv3HsY5oPL+bhkXNaNpxsJKdIeVB1jOMga+H/iwHa0tHRBwMgaPVaVGr8RI3bx7DWuMz0xj3BncwMrqOhATWNnb3x+nzvTH2fMn4+Mf/0R861uvYmUaabLRVTfQcoLe7BoGgQEyi6gdJlNLOuXhzn8DA4M5DcFooMGcr6VDWg193NJ2nDjbEn09tVhnk+orEMTlmJtfxLe5H++++2ZMo0ymZmZjZHwyEy0m51fi1bc/iF/5zd+Nd6+NRGf3GYQAhWEQSSsHm1h98vjpk/xtSicMhratQ/tbMdCyM3swv9/TEgZ4G58Xq0vbdyrqlT2Ezyl+18dqaYDM+HX7wF2tSZVQGVr5uzWVkOOImrYorwVtwIDSUea1CF4Ba2XMYv2xR1pUvk/lxvvb77wNYy4wBtMxOzeHYp6KY8eOxXdeeTVre2X1RL53Pt2EDV0RlYOMI1z23bnxhNP80xe03emK5zdFxtPu5kYszU5gOaCQ7VJ4bCvMrpA+umNaDb/Pz74Xcht7vnNffdzGlnZgaiGUWkqFtjiv+Od8dVOrO/c3cS8UAq1YxNrv7eC+qfjyG8W5eC4N4n+uMquL4bu3cH8YFyylJZI8xbn+nEakzU7pVfPc7dWt3AEiaYoCc+3vxOR4PP3kh3CXtmNyfALhdvkrrhuM/sGVD+L+6Ei8de06vKb/uoNgrwGbLTmMgt2hPSBCAVWjkVSj9CiBRDBGkumjClv6234Vo1NZKhtRnlF9t+apq6/lqMuMq9Kf/hNfvVyBRnEHurXldX6oxvm35OlsLGzNxeOPPwfTYxt3GBBuWo+fKuxaB+OPjcJy1U0ZjHJ6Z3zsbixv3okVmOLazfdhAkt2NEYz0MawvnvqnL90LqsmPv7EY9Hd2xjtHfW5PcTrr12B6bF4EI7Wh4vEhcNaQjW+ieh7dCBrFfO7AmzxMHcv2wLOGIkz9dEicUJ1hgTf3B3TOxhgLbdTDvhoDIRa68SpE9HQ3hoDx44Di6ri1XfeR2ivxsjUAv0+YICbUBSnwlpcLohWocjUC/Mz0dDWzvt85pa6n1B9W1cGLUw8QG1imepiH//VYucmpRxwrx2Er/7QtmOhOHZ3hWv1wDQn1Rmwgw2Y1/xstK9RYUbS+d3tMtBAVMGwCArP15o5bZCZZfmSUZMkKSjOv7oqSUs5PT35KKHFBQkoIJjBdNAHDx9gRR7B7xSsskx3lL7J6NysLq2PFSsLP9CaXuYrV4FKshwMzOa4uJRudXkpFqbG8lLvl9aU96M2pRXOpyiB/J198cDWapkVaP6hwaAXFoW2K6AGIZFnruXq7Lz/lUcL/q1pjC7lQ8On4Lr1aZmWjGcLlXNqjQalsmB83afq+tX3saRmNhU01KoW+dHe3iIS8BEycLCB6oQ29l+EZFmm2joQDLx87+5tTj5IBOK0TR0KW9i7i2DulrXH6gqt2BeR4Cod4MatqVwcg5oox7dw134L+e8pkCq9Ha26dCimoYze225nMPy8s30A6nM3SRNtirlel7iWfvqP/cTlahilGoi3T0faMN/bDIQ+WEdZV7QgdGa01DdCgOpdrOtBzC2uxMYSkHgXCzZ7F62CVS1bjRu33oOQTdHYXBU9PX3x2KUn0Ej1wLLOaIe5M4BCA10/e4jgVZfXRnNtZ9TTqfnp4XgwssI5exAewlr9AuuS1pX20dTcImJvw7lCEwLKwfwzdGIXRt/Eki5FA/C8VGFUbg3m2Y6PPH8pBvp6krjuIWNGS3NjHfepi0b8xvHV9fid//Cd+L3feyOWF0xURxsDqyvLuUfZIBa3D0I6vwvhGagtIPLC2jzXN8csjswx+ufuei3czyoiFQ0N+DXbMLr+yXbug7S1X4rtA4vbVaFKWmK3uiMOa7qjrB6YX42fVtcbZY39QO6O2Knuj63y7tit6Iq9WgSpvi8qavGJqrCGoBUDUak+hZFYbldG5eDDEDKawu3+Sr7rcljOVriYEJPx9Dh+/ESMDD9EALXOWnqUBpats2cA9sHiKgwwttrf8YL0KKwUnUQHNS6kh4F2aM8u5wrvDzaX4JlZlG0NFjK4t75yoegVLGFmLpZ/JIB8zFe++SF1EL4m92vrPxG1ZopB88wkQ/Ayq0ne4Y5az1Z4yRVVTu0dxjY8iODiq1kB0ekfNYj8UnbIOaVW+oLSQf3dvvEm7eIW0MHgX0J3BD3XfPN3I0rIqpOlatQIZOjp7uAunEcba1H4bobtkk5dL10ti0IcOr7rB3FiEFR6sBV9g12Z2mg03i05y3ddCrse1aUi3rNdjhtqzIS25qo4LTdGTWoI83PnSiBI1qBmXCyEqLyoiAwIOs/suJW+9PmXLusbmk9qVktbZ3sclG8xSBuZYeRcmJs4uf3+3eG7cX/4XszOz8bMxFgsLcxwMzdqroqujpY4f+40mrw6nnzqsUz2d52hZUf07FzapibB+8n3OhqvH6SWd/8UB/vttx+mtv5DWMhgJaSRXREGB1BLIFSQAfYR7tW1pZgH7hqltQKBlRIziEGHf/irX4zuTs5fdTE18ILBKVdJLK3G7379G/HN776ZJW0MsGg9hClaZesZ1VX2R3tTFxaU73dpLwrEIMLqwmJGT611K0M7RVCJRncNsZUFnSjX2iWzQWx9OxqbXCojF75awbkmJuRvMlFC/Jq01lXVwG7ey/l8gCb3FC7iswf3FUpBTxUEhMoBN+sn4wLVVWnFPG92arI4V1rmLcqjr68vp0GssXRkCe13HxY36S2qceqBb/3tCNqmFeW8PB8BM1lCi2hO/zp8sLmyUAgBzxNCbmH1TUt0Uzj0AF2krwrto0M/wLvJEVpKn7ZHezp6aAeWTK+XYcl+e5738KM+Y2t7V2bZFdYcQ4I75pywzJ2bVNO+Am5yDuNtf3bWF2P0wU3uIC9i4xRQxsFrTKUVDTjtAulAWegSnmcpH+M/FrN3Hy1/K8Ff6ZMzFrOgLosIurdVRQ2Kk7aIAC13Yx8NYVjDzVkSc8pNJLFIojEbIbJ7B9kHe2YAT7591Onsqxvb+W7swiWuRvolnbMtpS987vnLVgLYBkMbgTt58kQ8nLjHiRsxPj8Wi8uLWNIbMT03HafPnoIwRmy3ore7PR5/7CKMUsK6diDAbkk4n4TU13GLTQfFFSmqej9nY4EeRvukgkySzAYUG+jvi1dfu5bQWBYvllwxnFgUBbcaba4gGJzI1DmceQMJCwtzCK2fD7M6niF/N52WsZ/7yGNRW7GTqW2mRxqS/8bvfyd+95vfSZ925xDG4hm5QgeFQnNoFr50W288/9xXgPm9DGYzz2mNSiy0bLaxtQfw2YsZV9kA2zO9jmvM5XUXBqcanDtVcLVqha8o88EYMJ0CpQX0e4VVCCsMLStHC2PFtH4KhplElgoSaxThqOR7DgM/hVB5XwdZBejAC7uscCHc0i9aWkSYVJb85jkyqQv4J8bHk2FUPMYSvFd3NwiAPxR6BfAI6hbPVEB0FbDuKEjnpItpGi3XfsyMP0QwVpQJYKXzvCqwHSyTBLWFtgFBRfpSCDkcV2mSikzoyn3MmuoePIZFqkfgtLbSi7bAL1JQRaFPr+AWBee9A4KLgpLXaOmj/9Mw2mk8oQw+MpNsZW4iZieH+RGB9Sz6Yi2o1pZm2msMBB6Aj3QLdAUyVZO2ye8aNo2JCUHyoJl6mTdOe5yzlz66EbYzUyAN2CFobpGpCnR3SQOgzsWKhLhBphTvgNpMDTV24LiKcpyrt1e6O0VKq+Mtb7r2+CC2doviEaUf+uGPXe7t6cySGrVo+Z7urnj3/Tfi4cidmFrBn2tqiJm52SxIPYC29vehwcGoNNOJRnXxnZFyNwVeWLaOUy+woDw2ebBzWmoRoYiDI+y0VIdEMPfSkiO57It/+mLLq7tx69Z9rmvlzjKlT9BnKAioby1zSlzLfRiOV7Gk9oTZa7D8Eq+hsTVXVnziU8+hENrijbfejV/791+L3/uDV2NxdRN/BAIKCw/FTWpdmcPSIHWgDjWvW14OJREVAhGDiwaQM4SxFPevvA1DVOSqEzcEqywrQvlORbkXjMG5wlJ5byEn2tZ3/sl8Kbj5TGtgFcEH3117KlNYgN45Yc+Bc+XPPLfw32AFoTJ0LZjU36AxtPFdBeXKJcv2dHbi4zNWvb29MTQ0FL09PSiJmugfGOD7gTg2dIy/+6O7F5cA+hsw0XqY8qrAiFAUAjOqCuuGyCE4KVS0weaZHzw59pBnOhXi9jIiNPqJQisCcfZBC63ga62K71JBZV+4N/fYkQ6MYefAcQRYF+BRBJ32GAzT4urXS+/mVtwNrqNp/HcYM/jyGLRC0FCMHqaoFnWvQSIVZTE3MRyLM6Ocg+JlTE28EAKbTOL4I6lJzWP9PbENerh49mS0NTdEPYbpzMljcf7kyZjHSFgEcAcNZ17/1PRcuGWptEtlxx0Uhib4HpWTNZVFpNXQ06kiSzk5J6zvbG1k+VZDpfFQTlQKflaRaMyKaTSVDP2kjc4WuIimDVkr++3f+XuHM+MTcf3K7WhtwBdt74i6lrKYnh+OP/jg9dQOp0+dijNnTgOHO3OpnJG4A3wpaJ1WxHejcAaOXNXQDgw2KGWNWy2AlkeNpKUsr2OwOL8Kgho00Xo01TXy3WFcvTUWf+tv/EN8aqd5FHSEVj9uGyapAa7WNNCcYk7RpAv3HF1aXshVH1UVjdEBPLfU59rqXtTUVcTnv/RUjE9+UMyhwTRGfveSebgHxNInUYmYV7y7jT9iVQqgqdk7tVttuaLEcL/wXBZx/m96Ziamhqfj0kdeiOb+4/SNtsNl21v0takm5ubm6Hux1lW/zj6rKYXF5Tw7gzL8U0Bzy4n8BEFQJcmGfO85eT3/nMZynatM6ktaH52Ty+lSiBEvBt5FGK7ykT4GWm5dew8lh3JgwBU6rfsTH/pQvPLKK6lEVXI5D8uzPvzh57GWblK1k/OxCsH3vrLdHNqrTJmkbYrg7tZ6LM+ZEw0ZUBhZXpXn228XfcNt+fysVIH7ktNY9Mn26jL4lFKF5Xl3I2oa44nnPoYQ298CpZgSWxzQkvuolHsHT6DShdPScDNuXH0nKuEFhdeVVThjfBbxNMYBvnItCndrbjgqdhfg0+mYmJpC0AyAmYlWRKKd8vH+lfDPpdPH4wTI8/U338xFMZaVqW9siJsPR2J8YSEDTWur64kaGrCmFVUIKYpAi+xUkjMLnR3tjh4tjOhob8O1nMzEEotCKCcqV2uJG3zawT5pJJQH3TSNk+2SN6pBso6zLoDzuSp4jVjp89/39OUH9++mhurp7MtKeXvOv0KQEtaxCg3b3NASQ30D0VLfFBMjY/h+7Zkk0dHUhu9Xk8GePRpyrH+A0duLMyfO8GA3/WrBl22gUam3gQzNmedqmP8AaOt8pxDXaSKrWbR0tsR3X3kXIQJ+wkxa6dxiYg+hqzHJX0FjFHgJlVXY4v1atFpba1dqNBnGDYytr1xZuR2rezCEfk5NsfooJ/ohuK/aKqfzYRyUg0XLGfX00Xadp7szHnWl/dhdny+CL6CPlbnJWJ0boy8V0QzM6jtxKtyK1BUzBstqaktJeCfZTT5wWkbrq+XSTymE1uEoXsXfigB8iiJJHxxBlGVLWi2tGgzs4EOMPLSqGQ1Ww3O+robnaTGkjc+VBpwJipotfFkuzyAbv6mxp2DcnOrgfOd79Yvdi1haS8OjFUVHL5r96FBBaNl0Zmy5er0s6kEerh2ux8rXtrRHA1C2uaM7OvoGo713MDr6h/BdB0Bnx6Nn8GT0DmEE+oaivXuQMe8HrXVFY0dP1DR1YYUde5ATd4dLeCj0Ybwy/Y82ONXmohcVsQws6pqfnc4AWLaNttuvRAvmdJtpxYXX3vluzIzdzgUGnZ1dsYwB0l0rVgQZvUWguK6vuwMD1RajoxZgeDpWQW5LBmPhPVeU5fLNDL5XI+yN4V6+VfjIi4tLQAL4orYx9je2owlFYB/cxtN0SYstWORfGq6iVHMayDNotHnzWll5RLo7fhqUwjXkN3PWEeTNrc1oAtpbErf08hcev3wa7bK7wU0REBltDn/ApO+rt+8yQK6RrIybV2/E8O178cZ33wACCFnXY3p8NJo43xKsLhLYACovzc7gyMNcMiDKwFKqw8MP4t7d+zE9PRvfee3VePfdK1mJ4SFKYHJyJu7cvBsPhh/G8uZCTIwux8oyml0hPNxBiIGe1c2M3z7vxX6yDsrunr7wPlYRa4u6r8EHNbyvFq+tbmSA3QJlM/aMngDVHGj9Oa2S95YJDvaX6J0QB+vmDuDwiXN8bulZvdOS83AS1RB8O2jDKSinKWRrp9Cqm1ux4o0ZkJqeHkv/ZnW9SGKQ6JnZxQDISA5QCh7f+5vfOR+r1VMEqoCJuVQORemhVpeGzodY38prPLyeG8nPeU//KcQKlm6HlUDU3lo1p66kjdfYDgM2BtV0i4R2KscMmoCavEaLa8VFoWQqEBUJRz4nn6WyENYpwB58Rz9cMVJejcXiOYciMMZdAdSSoy0eJf3j9xl0QkE6VeZOei5SqKiqT+Xn+uHqumI/YtugICaoTgHkWRy2uRnF4C7+bk9q+12qNz87mxZfQYQMWPZCCdJSHs+9+Gti5FbUVbjbo3022aIpLlw4j0AUCEAUaexmFR6+D6+OT0zFvQcP4+79Edpb4pktACtptB1b67th9ZVNxto1x26tYjR4aWE1KhmYbb5XUEWfO0h5Z1trTE9OYDxqcucFUZHK0X1zl0Gl9sV+KriZ+CJNHeVERAVaypxx+uVimD0Ry1/5737icH17I8P4s7PzUV1eH7XlDbG2uBkbMLZRYoM7C9Orsbm2GW0t+ME9jfGhU+diCiG1SrxBrQqsnptb2bHj3WchuX4aZpcB1qHeRiCEX2OT8zHycCJWVqyA2BpLq8uxsDQX6xurPHs/1pZLsbqEX+kAcw/TIIWeFu5yMX1RYRBoy2chodtsHmzPAdOqMwNov2SxrYr027q662NpZ4Jhc9rA+kSPonj4XtoMI+ZqOhlShKDfZqBBX+1weDn7pZ/R1NiU21x4rcoBIx8dJy5F75nHoxHhff+dV9Hky7SWJ2/vp3aswl0wB9e6VPWN9elX1jV14hs1MEiFv8KTaNORJT5MaO7fDoa+te0p1mei6bWw+DlqcWG2AY2EUCWtkjCyONx60oXY1vV6eGcYBtE3Zoy4rb6VCRjvvvMurkSVaFReR69VxuCx4zyjAguznltZfu9Lpjl62eaj/+eLP7/n0//FqzjBc7Kfjw77zx/5t76770e08J3O59WCI6cWXR/rnkgyuBZZNQKoBMZuxvjoCH1eRuCLhQTWS7P6RQml4P1qS9vx3re/Boox7RB6qsshiL8lduBxSUt5Aq7jEwLJ+PAs4zOOh8LidyrAbfi6GatsEos8kVdxE6f/yrYZO8brwrmB5LnNzZ1oAYEsIjvjk3OxsboUF0/305/yGFtaxgpX4VIU/rt87bvPsGUmpchUfiev+/3Rq+xP/Mz3Ha6Ymof/oYnOOsL4i7kyf3+eB6+lQDQ1dCScPizbicGhzrjIQB87fixXRpzG/12iEWoSV/I01rTlYGfUl8/6u4doak18W1sLn1uA2uINnHYI7/zokqtttvZjdGQ9/rd/+XWIaiCrJoXfMW5tbc4AiJrRDhjMEoYkPN6cxwdqzPS92qZKrPg8lqUjLj5+LCaXLU9qNFvNJY8rrAqDAyIFJMx/LKMiY4gFN65OZlFsp5JyYhxt6bO18Dv7pRi6+EzUdg7FGBp0fXEGASsqJzbj+5utpKDZThlUgdNqo45zoLWy/vOZ3ldLWo+1UdNq/aSj7XCfJAMoJmCoZHLeVUGE6RxIma0EIigYUF4vaiQZwXdaYvjBHa4xuIcahbEUyFb6dPfevbRQac34Z17w448/gZI8zCkQp7MKsSlehb9VvGR8HvjoU/LV//WLc773Ol9eZVuP2us5/m0/fKVS9XX0uy/aODA4lAk5BhxFXAqaAydasISMMxorywtx9YP3EDRoBK+Jiw4ZY7ON9kBy11//elQGiAz6GaByQzrpqQFwfCGRd+Sfyzc3c/xUGvs70Jhx9Df9d9mjst75YbOuzAY0BoMVRvqMIewu70Ynhqa/Tx53w3Xn1utiEjgvCjFVtLsdRNhSH+/cYRxqWmJn05LE5h4UCkw6GNUWIaYyeUSXP6Qbr7Kf/ONfOJyF8dyJvbOrK1acpzy0aFnkbmFauPmFpdjbYZDxKdArWBAe3lgsF3Mxcl9PTzKFEboWMDhsDqPCyPgOm3TIyXhD4fpSyzjk1s5x2wg1zAZC60qLnd0NGBfIddgW//e/8HMQoQ1ttA9jV2GNXVBQ+ANOaRjYMNhloMP6RgpuWTRET28/lnEBhVDA0AsXTsTE0k3uJbQWCnkfs5csyYl1hJAGjaTL+sZ6IgKZTUhUP2m7TY/bjxYGQkFRGTlfu4Xw13YORKmlO5e5ba8tRS0+uFDINukvFdMdhwlPtXZa9sxJVhEhbD5TtyTRA5pa4RJayz5yeMHMuC7AZ/dYyqkj+iw8LAqwCXGxCPjt0kKm8TqVgm02Tzmj0tyuGPjCUuszq5gMovDmj0WgTs6FKxeA0Ub7CybxBN45x3/+XQju0T3584iZeH/01x++zAY6ehW/ak0LQdWK5B29Pq+FXv7Jl7oyRy/nT/v6B6Knu7dQrBnhFhl5/wLVuUC+uqYU196/AtJYsqc5JQfwRDkirisTMXLttairhKkTURn5N7qB0HF/I//mfKfQ8LtZVRk843efZdOzzhMEc8532wQUxk365yIM7qFAq8UOd8qjD94+fWIwpibHYnZuOYYGemMRVOk6a4ukr68vxQPczP1a0BeQWzS5t1ugKPnBKbykk3xie3lJbp9nvyVc2c/+7I+ABg8RpNaYmZrm2RCVgTdc3tlVF2OjS1FT2wEW30VjoP1316JvsDuauIG70jehOba21mJy6iEwsAYrPBhnjl1AEDboKMIK4eoRVDW5FRlqsLhaSZQLGnSFFkAs7qsAVR5URW/vYPzZ/+xvoq0sJI0GrAZmOzdwYDAF57+pEKIji6MV3t9cBb7uRFtHL21oSSGsqq2IwcGB2NxfpKd7sbw+jzxzPgpFeJ9BC3xoA2cZ5QPSOBdrRM882bKJ2WgDGTjXpjDXNxTTXwtA4r3dumjp6wu+RJC3o8o0G+DRYSXQeG3nDwmfkXQEwnrIThNt4o/58ndHohiSAgo55aHGdXD8xeJhCodW2NRRA0vJqDDQkbB4rs/xX2FVCz9QWOe97Jt4WCusAinqdqkE0Oz4nCKEtPIoKNvQheKem5sF0nckLQxg2Ub7YFtUbFl7ipdt8che8J8KHj7jpbriubRFGVeR2NeMottOBE3ByIt8cR5mgncTHFAs2f/CstvP7YrC0Tl7/FRU6htrSREmM8a8l2Vy9DPlJ1M8LSSYiRV8UVnWmCvA5mffiY2l4dhfha+tKhJroMT+WIZHV1XYJlHwrCWtHv8UpERC3EM+o/kpoBUV1u/W8qJ86YOZTCaYaHF3SgBjztNC/5HPfSleeObZOMRo/dq/+zfR2tgat27eiaqGStATih6feJM+OSduOmNa14MSbph0Udk7UyOd4IEkEvdFJhNCJ12h+5//iz90OITf0waEspEuAB8bG89qidWlVS4xg6chPrh6y1EIFESsrC5E3X4rzGiJEwW4Fg1v+dRmmKMWy1OXjCoUzGDXPJAbAunfub2C5SfdzlKhbW1tSgsic9XgW+uc/5W//A9jYR5mwkKZZrmxaaJGscLDhtsBFYHw0xB8S10lkHsvunsGuU9tQlUFyeythvYAiruhFUoC6TBpfXdnP5WBVey1YFozIUkmd6B5Zfa6eYTMP2FaVxBtIvDQOTZ438afrnPhOYK9twfrythoXIvNuVWpSeuiC5lTwguDHH0rP6hVjwS00K4+F0gEk6vAnM9LUeQ76VckP2CpFVCYn695cT73OPKTi6+Ka4o/i/e0LvxdiBL3dcAVIhhlBwFEzNPaO5WhojUo5GeFXMZUyL1/KgiebY5tibH1ZTTWkq62uegDQlchr1QVyADmy+faFJuBEvde9sN++7XtlB8URpWO7fI7lZD0sq2lip2YHHsAElwGx5VHo4X5aJ+V/Y+QlQrGiiVzjPsmfFdkklVHab8makqmfl7hfSnODZyOvvaeWFoegc/28DknY5mx2ea5G1yHpNIo0Nh20QYRlrypoBzlh5vzrOC2NDfjr67DSzvwJQLJOev79GWvIn7yR34ybn9wPY7198XS/ExOU/aASr/13W/FwMmBWFxZjWnaem9kFGXBPaDJ1pZBMvx3jRjEMZGJB3MwctDBVExXEOmuGk0v+9n/5iuHZgFpGYutP/byITauEr9tcQmcvotW4x5GTfsHO2Hitagr9SHkK7ncyIUJvX3dMJIQ8SCWgAKDg4N5L9MTDZU3NWJBIUwt8FShbW11/WfE8RPHE36YtH/lzRtx884tIIbhcZ4DMQ9K2wgFCgCNocAa+ZSBFH4HX1jl3jwKozWWFUT9Dbe7dJlX7+m6TNZwro0upC+zjVZ0sX0lFthEkVwaxw8yoFAss5sm5jPbZZPBcaI8i7szkPNAsd2dqqht74zKllboynMeMecef1SgOdOHVQAhusE6GbAIMGhFZVCZ1ucJxbTO+Nx+x79C1CM1fvEXY6d/zj9pKzOlMOT/HNfCj/QZHjJ++kr+hlJz0IvnFFYvn2dbEAITHIrrsDL0saDvdjRUI9AoZX0/H+P4OJa2Z49zhI2Fi1FY9wwu8TkOYXLOSibn3ibgyPj6eCqOo6kayMO9C7/dOfTaWkvsOsVVtF9+MTquP17aW425ccviLsuA8FFDptyatLGNJm3v7I2ZuaVoxmWzLve+44cgO71Xvuf7RrzwbFd86qVLsbu2Fc0I+MLCRNy6fTu++9qriaIW11AKJqDgTslHbptzhDLsp8bH0YFI8AtWmfY75XcM39vgn1NC2/S3rrElVlD406MzsTS7HE89/qH4qZ/4iXjv2pV46iNPQ++deDg2jKFrAjJ3xPvvX49vv/F2vHH1RqytWgpJBMVzfYCUhBaOufQUvalYXe+dNP+v//KPHrYYLGKg1GZqEBlIC2hto4GBIQR6K2GnaxDnFqaBzQtYuv0M3LjtogPb3eXaxrl8sFv4e53CqdZeXdGylTLFzNKv+qn6rk7pyHgGUozyOX9bVrEf7707Er/6K+8xsEBQ/JJqfAGTq2VImc5dzbS4Cq8T2e4u6NSJ21I4FeN6yZMnB9OvqOvWL9NnYdzR7vsQZ21dYUIji1hTyMqA7VhFXg6YDN7mJoMQCMMdTUBMIbYRYu+xtnYI5G+Pag5oClSG0U1F088FziWzQ2h96vSNabPPyLY9YvrCKjpAWh3ah5BrjfSshK7SX/iZzEObvFY/3XOLawVA+uBOixW0ScsI/RXAjJ7SVq2evxVtKK7J8xEcaSdDGCl3vlcm8Xej2CoIgz+PHsVvcIVjBLLJnFpetu2oF0W7iu+PuqavrQVJJWaQxXtzTz/r4nh9AUWx0PzmZ/sukjIyLoM31VWg7Mtim/FpgGdEec7bmVM/MzuPxcWFcSqtqSVqWjpjV7dFvonKqMMdqNpfjb/wZ78fa70Sw3fuxa1b78e9e8OxsryV7s/G9nrU1FWDwLaTZuYim+zgmnARz/w86BLFo4FwB8vVxdm0tu57e+nCxRTa4Xv3YmVtMwaGTtA0LPJ2KW5fux0uyfvJH/2xWATtldVX8uxr3Ifncr8nHn8qbt64G28itK9duwFdRVOVSQ+hsgkryq+bh2UQkbY5to5L0uqf/eP/6lCf04ivkE6iHQ1+20BHOshdHV2xhBb04maspVbDqR9x9+nTp2J2xiLYK2D23WjFClXQAAfTNaCNEKdey0UHc16Lc4R4LpEqgi3gfGC00b/Dg9pobC3F+Phq/PW/9q+jpQ0/EqF08lv4lkkDMGcRGSzLHe2FRXsMphlc9cC4TixhI9DZ3cQXZqeiqqs6pqanMvyutS4CFrX084DBehRih9OsVGlJ19zAi8Fr3yhxP6DjxlYqC62GhcIXVvRxYQrgT2VzWzKk1tK6UugE2IV2uEoIpKFAKEw+Q6Z06Z9+ZhEdd1WImr3IQ3V1iu2QqYsAk+6B9FEYFbjC31LoMlL9SHgC2ymx/d1DZeG70LOCCx2HhL4qAQVYX8nnck8VQzEnXjDL0Ysz855FiiWChiAqhP59AH+4pM+cW31AlYh9U+EpUOmvpWUvFKL9kJ9sEzfIoJHnZF/4XUPhy7zcVFzZf9rJOdJGheGO7bbOLV+dqViDX7IiJe3SCq1sbkdzV28c4qbsGXAETro4o4a/W6u342//9T8d28vTUcfv5RVbsbK+HPfuj8b4mHvtVmKMZnI6aTmnJle5v3P5TisVMwNnzp6NGXe+x3C1Nzdl+uiHLj0ebpl54/r1OHHseFrlO7eHY3frEEt8Oob6j8Vf+q/+Uu6OP7O8FOVA+97ezujvtxyS41ICam/FGx9cjSms+OqKsZRSjpXPtN4b1Ab1NWEoQQQo8u+lZwk5vDw1bZ3iA4RPWKxZrkaQ3TDLncjK0nK2NDVFT1dPtDW3x9riegz0DkQDltBNkfzu1PGz+HfNdMbJ5aqEQt2dPTSkWIpUW90AlHUz5ia0VXtWkOhAyAzznzh+EoY6zIoMza1u7tUQv/3bryHM7TRdi+TAl9Gugrm0tDK5A+zAy6TJlNu70dvdFb1d7VEH3Nu2WBv+uWF/p4HcKU+GS7+Rf4ZFjBpaelRf2We4MTT0iRrgdAoSzyvWT0Iw2wJDuSi7Er8QySvmZTknc1+B45aK2doqdmZIeIMlMxe2gMbOw6moNlKjOxA8Ip9rtNf++F0ODALlZ4+jBInifH1lfUq0sVYwwV7xyogvr7TInOvCdBMkDhRyaWBQR1rSDpcCciP6pCrgPGEx5/m336f1zGfp0+lKPILxKbCFkKUl5VH2ie7lM7lBXutvFRVVmV10lJCiwJplZPzDUxV80QcNYvxgWOgpSwvh9V3NB67HDcMA5rSY+8yamprdPCwFTYpqBGINg2ABuUP64Hc0jWYyughAS215nOxviVYEYHxkJqZmJjm3FMdPHsMl7IpjJwbi9KljidD299xY+jD3dcoCbVzvfLovBdl6Z6dPX8DSLyKk9+Pd967FxMRsLimdnJyN7S0ValXcvHUnjeDFxy/EEujURRnj08sYir3MYZiZX4TetXGfv6ew6G6/mfnKyafFVF89hqyrsxPZwW3ks0e6GdAsg4Z/9fJPH5qLq7BIkaVltx3ci1OnTkVF7WGsIsD1wJHtDazlxl6sr2xFNRCkpbUyFrDCMryrWxRGmct6UHUt1fzeEkODx9KaKlhCi5nZWQTbXdSr00K76ZHP0so5gK55La9Zi6qa5vjTP/13YC4Grgk4g4Vyfi6jeDI1BF1eWsr7moyd/iODZ37qxz7yfHS1NcT46L1YWpiMndpurjF53jk880It+lXsX4QIJhPqmx9lYgl5IWO0raPdhbaeC/FkKithGIV0h72gHzuVTidhmRlc/VBX4JXlZlSFABmgymATD0vLCo9q8XwdQWmFUUHMhekcWi7P9XfvUwSkYFIGVNiZ86y0RUWSUBTXwnsoUyIDO2Y+a+75uscgA/f83n7Swgw6eR8zcAwwadlULDnt8ehVrQDk/Qu/V0Xi3ypHobmWSKvvu4Lq871PGbSQVqlIbZM/0jAFtLxKGuzm2Gk9RG+2zQXjG3sqzwMEoyYRlBBV10XL3VwFwzImB1sIM7S0DrGJO5J4cXMNmExfEdru/sE4wODAHbkQ4BDBqKJPNTugvtJ8tPDb+tpBtPbUYp0bUqGZWWbFz6qqMpBkXcZs5lfWs85abr6F4qIj8MROGhirLxpEkpZqiB349vjQ8Zz+W4EfyzA+5tYbGOsAyit8h4fb3G89HoAi1zeW4eU1+EdEUJ5BV6cIdQ+3QIBmZPkyhlBbawZZFbLmPtXb8JG/aGwOc5am7Kf+xEuHZkaZUXPp0qUkngI2PTUdw7cfxurSGkxVHZ/65CeysNq6dYURhDnhCbBhbHwsIaElNWTK9Y01oPNitHdgLR1wGEUGNolbLTSLv9zf220ckWYgOkDMwb4erG9rzOwsY90aENKO+Ev/5d+NzXUsdENLuHuBg6Vva6BJmG3YX4FQMTS29sQKvkcnxH/ysfPZPSsc7sPwK0uL+Lk1sVXhZDjWeaOAfCXXMh+2pZC6oFkhMDDjOTJXPW2tp9+VO/imaa0OYqMMmLW3Hu39F9OCqPl8ZQDKp9LfLf1p7l9ET/UTtZxpq4CZWt8CCskQRlT9JYWrVESYM4CF1XOAshSLCgb/x/laFw54rxxA7i9j6zoo8LZbKyFNTO7P4JZy5fUKNNeoJNXatnNdeIzg6rvl6h/OqAIlOV7b+NJCSMXO/F2XZmpBcz9g6GS/FU6bwq0SVWiRXAWjO5SC/EjpFFD/ECRiY/Yz8HkB31A+M2f6gw/eh36OQln6fqnYuK+ukPep1cKKsHgZI5mA37IP3LuhuzfWuecGv7uBeo3WHcRXYf44yqEW5XWwjYu2Ms/zsZq7GKEWVwypOAvjIS+tubUMwqEbmGNBp0QFCf25r0tFrX0GoXP5oUlDwmQDvyLMAxSPhsdKk0J+/XSDXFWV1iED4iLw81MzwPAl/GmnFRHa7S0g+SZKTAvqOElfBJj+a3031l0eWoNrVcf3Rv7rUqHq0jj9VPZP/9l/eugUSiZk40nMz6/gp3ZC0Gsxu73KYOBDgPvVgOdPn4izZ4AYfS6SbykSDRhdM4O0htP4ATK921nMAL9l6GUsuNZRoXWgppaLXbcNoTfQ+fNnTkc7Qtvd3U0HyjK3+dvfeodzYeqDNhiwDmup1XP+UWGBUXmecNTMKRfO19a1wZ0QGsf/3MkhrMFuzC8uo7nMguFZ7ZUMsBa+EhtblYy7U8b5+3VpDbQeMr5M56DJOLUQtrECzbwBtESLCpF3Khm0w52obnB9b10OktYS/qJt+qNAdxwv//a7hLIQqAj4oSigr0Lk9xJO5s/PHkJLNLEnGuFXyyrgCkAJBZTBKjSxQiqTSQsZW6vpvLWCoBIwET2hFPdTkHkIA18knxRplGXpf5fxm5DZ9rnCyC1CtHQWU9jWqtIWlYNM6DjbVpem2R6F2naKJvzeFSzWAxbua6mLPmqditVX0qke31TrKjMKwddQ8Lbdz80uUkgKRSqn9AHRCo5Ljffgs0pKJSLi0C1xXrUW920e/9E0zZmFBRCiRfXsE+OFJe7C6vV1tkZ1mTTeiLom+HtpJpoe7VQIKVM4ba/W0fGz+IPoQT4T2ps8lLMS9KENYyRNzY8WtUiz9ZXtWMdXXcHN9FxrQ/myOgmjA41qYn8rotX8AhTqyupaLIBi3VzcNElzH1qboAm0c0pTvbXI79Zxk09dhN/U3Az/W+u7Ng3gg+EHUfbNP/gbh7kcD2lfRkAtBKc2cuCn13aAm+5iB9PTUTXPrTvXgQFt0L4aR7s/GUnL+3B0NEYejCRTtXXWx/lzF+L48ePJGP4zSqiT3VLTkcJszSO3utT/VMu/f+X9mFqazmVzzS393GuJa4AkCIBVEavL23iWWthg1Tr3FY4y3HzWr6iX6bbXor+nM7XlzAI+hX0ph9FaGYQGzucaLW5aglq08Z6Q03nVIuKrH6Fw5PyzUAjoUrEL4zkAQJZ95MpdB3aAwwq8AyxzC2u12L4O4GmhlM1OpkagTMDQ8lYzsDK2wiOT6K+mlaW9+wc8RcjNAPm7gTTbJgEOLMnAq5hmKZ6jZTK45ICbmtnV0YE/hbIyQ4sB9x72o6geWDzTdjqu9tOkAwUjy+DyDMuxmKXlpH9aUxjVtqqITQHk8hQWx7NQDPST37y3ARUDXAwH1+xm2315b5eieY1zrwpygVIOUR7uiFeke0orx0blZJt1vxRUXzVacNqr8jFx3zlyqyOai52BMxpiZt/8MtaO650KQmZiGwXTAF92t7cg8C7N1IdGSZnU47SdjjMPNkqtVbP9IhJfqcz8nQ7JG7nsU0HiexfFNzXWgwydVeacfQQb93EJiO0+VU6ZqqzcKcH13ft7MA08VIv1VemYp6DwrrmIngYI1WuB6i6nNJbj7zVOWS26CQBncLk00sXRx29CbjQEZX/u//GFQwuhm9XTwAWt7c3xne98K1MXL565kFZAbdrW1pqEc0vM8bHx+OYb93JPWwnnOfpj/q1v+yM/8FJm4Zg0r/Uz8mdhtfnFhViYWomHXG+dW8fa+SszUgxmHVYcYM17gdpLcefubMzPbmHpYMTyrRjoOJ9BKVMphZBG3WQAQ5764OBJyLgXnVhvC01Pzy3mnF499zysR/A7sEyrWBp4Sm25V6GFqIJ0AFMglRpYhlf7FruoASsR2BKWHkOemtAt/Uv45U49FVM6xSAfQVQjw3v4LBm8oY0KiEKgwEmbOgRDBjHYo+AWml7fSQEtUhm9Z/HZuU4UjtdvF4kAWjiZVWWpgtFGLYAszp07h/K034W2X4KJncrKKSEljEPFosXzmX7vKierVQjKVYZ6uKIgF2Kkzw0DSWfbXURYsWT8y3lzGFNmErJmaqv95r5+p5USukpL25kxCJRbY0trRvFFNSoyg4QqEs9pd3tN+reOQlbB2zcraOT+RSuuuNF3dAFFQ/KcSlAF1dffnXkCM/ikc0sr8A8og/GprCkCVxY6aG9rhp4bUd9gNUzRoUiHfjPm9i8tK++ORyKmXQ2BSMfou+Ps2EEcFEkqXZW/+z5BA4OvxnusO2Vwb3p+GoWyzP04R+1xSN+B0Z5TC6oV8qpVpJOF5zP3ulQZM8jD3AJwHqUg0hGuO6+9hj+8w7M0nBq6XCfNP+lX9sU/9uJhsQr/UQN5bSDExdrEBnzLJjpdH43g/9HRiRjEGR95MBozM0Z7ZTAsAg0tYBNwBuqc6tqP7//+H6ADAUM15+Lyufk5IE5djE7O5Z6ydmx5ZSMTPNbXtyEYRFQJegAvtjadZyws7ubOUjRWduXzHGyDW0IIj4SGMMauMPnUSYRiL9a3dmMaLbyG89/m3HkjmqyRgUKDttaZIcZ1+y6ELgQghYDGJkFlCpkTZiwhuChaoGQtDOE8qv6XqWjOrSFANFbYzuPzugyeQWhhlRZCC5VQnPvbj4NtGJVrCmG3kLtzevUaqqKwGM+Ufl4r7bwuBYB26hurIIS8Sqy0UADrGpvj1GkVr6lz+mSOYAHDHU4DSrbN5/q9wuZLa23ALa0qfbkG4nE+3nlDp9ec1xU92QYFNe/NHdNq88/+a3Fti+3yGT7L+W6vU+A38OHkG89xC0/bZru0qsL1VAZ8RoYysWITK2QFQ+nv91rgXSzPLsJs/3L+n+8MpLoyx6nCSqzv/OJqbOBTWt6orBIEYPwC4dNnP6xg3CtAFtXSAKSFFVMYtfaFwgZt0F/7ruDGgcgLKytvc75ui8an8LkZa9BPzrHSfxMwc0G+CUqegyX3fGXJzbJNYSyV45tWqchBDNBgA2FV0TnDouA21QKDcemk9/jkRAquCmtlFcQof8ML8kDOesBojkOd/vVnvvqpQ7WxA1pYiiKCqmZECmBYCInVk6AWLysvWa0f5oTxE1JxjdEvI2ESXL/lU8+fyjKgRpI7u7tynleYpG8yPzqT005aiqWVtdhCNbqVyCpQY7/c6JrzyJX4r/pUVckUuzyrtgyIgBQJk6wmuJCFrA8zAQTUC1Rsj5bmhqwdPL+8hrIDHWwfRGcNYtF0EJtlKCPu1WjAAAuzsDYL2Y0Gwzj0QeaU2WTonLc1fxlL57rYGgiusBpRtXpj7hPEP2nlYEpM+55BL+CY0FHGE9bK0BLeex9uFwv5FQYFWgumZvfccnC4dC+0tXBUFCOyYByA5u6ZlL5t+l4wHxbL6/uGTiJA+PAbRY2ivB/PU6gVdp9LU4v3FGpjLGlnM+AlA7oU7saNq9HZYUVEkADWzHFMaM79HIOjl/PPeSvakHnf3DP7L6NrtRRmfnPzZoN+QmN/a6xr5ola90fKTtpAiwwGcRNL4BoHkRa+51ioNOgzSLKA0bRJPrLN3sfJXfdPnp3DBwV1Ge/YLYEqDtfBL+U8syH2Ocdo/55WEtrVQFeDOwn3aYeF47SsCqYoKX3TQywubbWaCl+kABcKGkNyULg20sl63xWZyFONvKCsDjUCQm6DchiYqma+h0Dle+Eu905lmQe9tYaC4lqTbnQVlT0XS6xbyaUGhAufb/PsYicJ+Q7FD11U7l6vtS/74le+CjULLWLqkWsInTZJWAV0KccnKEOzme7X2NzBTTXzdTS4wPwur9PvkHFkNglcfuB+KHtx7Jh7qdTnIGTyAwO8t7yR/s4q2nWDhljjyNC81/k8czKr6fDsjFrOlEK0GJJZgoZqHaOAWiqLxBk4mUBL9SCwg/29CE+RqTQzv5L1i7YPy6OzCgZvxFLW76XQ762gLRmE/XK1JlaANjlo8rRCo2D5qjhkIBl8C8I5EIwYkEhYSB+iNiPpBqwUlmRyBF5GPzjUH3wkJLxnEAOWTUE1VZI2+NORopBJZcT9LRdjWA5I5i6srcvrtIDW09KvSZ+VwbeSgjdxF/n2nv7YRMnK0F4jjVNSeamo/FsBzxf3VhBTwZRbnbIi88wnJx7Gw5F70dpiMYJV3A59rgINeL2BG+dkrRQhfVRICo5KKZWOws9zhaemMfoqmK2gqfdCNLIPvjLGABTchMe8xzbMWMxPw2t0Xtcr/+ZfLQxdxXdHvCbcdMwUPJHJKkKwZ2ABt+fAtckV0KF8FR7cL5RpbRXCS/swCkJNC80LT13TaykdhdaxcQWZ/fBl/ODAqpGpCAtFpVAfWCcZ6KtLlkXcRF66Uy4fRCZq4WPLChfxDpQ3EHp9jfaW6B8+Wla85GaNNaCsXfj+oLDU1XXcdwc3cNfkH2jP3y6n3cd/LnOlHv8SMSHI+/RZupR99AvP5ajKFMkodNhlZ/wWFQ041Zh0LaILgp02WN8wwGD4fyEFQcJLIAkp89h1BUrN5NyUy+gKmFeW23fs7S9nEMZqFkYXxcZZ5JzXAQPsfF5tZXOsr8C4FY1RKUyFKDUNDnZt1Ld0xtTUTKzMTkYJBVG2g6XGkhvlFaoZhhctmGhgQfWKpg1gSH1mVjkCbg9pran8aJF3tHRldQHxZOqDTLyg/dzLxAtXRIkmXFFkQWrP0c/wb4kkQ8lIRcRWGAzDoHW1uipEvkjXQwF24K0uARck7JPTPT8DXFWW7YROCoNphQ6OY6HSgN4Kv7EGx6JIEayIwYFBFJAJ6sBkBUT60wYVqG2TSZLBcR1yXGAmpxMAHPQHhrCqSF3E1atv0RStkLWql2DCNpgclAFT+XyDKiolXZ3WZi2kggYTQQuDU/5t/10/DOFS6OyLVkWrCgmScbUkptUmY6NU09dmnA7KYG5plfQ0CKalg0zQZW9jMRoQvlzqx2fHRItpFUT9wDL4CByS00nWpjqs2IutCvpSgYBCC3mgyIOuhJ+ME+iPM9YaKYRTYS0BcY0I19U9WqzPv0LZqURR2PQv3UG/UYrtD4dJQ1rW3BTbtEshgNdDW+uXTUzM0E6MzPwi4+7cbme2X0icAT1oAAD/9ElEQVSuIhQtQgTue5DuqONlv1RIKkLXsO8aEefZypCxg0Q30KL04Zc+fNkAicGInCOCqMWu5kA1eEvL4gCpfWQIDZI86dSKN5Bxj+BgMWBFp3134LyvmhKqMyD4KTBHFnaG0A5MAVMhalWx7Ui6FjCYz3clhAzjPKG7fm8yYDKIyRgHBzj2Fbt8j8am6yodfSotmehAghqMqmukXwyclSJ9N/VSG6T1ONgtfDSFPZ9XqoawDVFdUU/7URTcS5+z0iwn2Yo+SVwHWQWXFgQmdiD0t+0jNE4mk9hCW7/LAJFU4flbnGdgzemADeihBRGWFYv5C/9Ii6b2lXW8tzvc+zxpbH1qaS60zGmRjHYqSMU4ZKYW7badvqSDhkQL57VHvi6mMa8RYS0uu8jExAeFwvIuTZlE76/+M1Bp5HV2boZrd/MZCrEvn6PSTxrQk509la+CCOTdWAMd7PK+Cq9AC/pQ5JcXfrAjbStzE3CbRNsULC2gwTifUQ5jq/TMwNp+tFcPkp77+Vrqp7LaHRoraNs80FWhocWMz/pmsXufYyZds33wsVrLnAOVlPRyT11/sx2iBJeHyocQJz8bAyjQVBGtl2cdYwXU9qugEhrbF+6jgFickJsyvhvJsxaB6O/rpR/WzEIhQgdGHDpYGICxQsls76J0+V1rWwlc9m/PUo6KXfxVcigafnAlX1nP8d5DtV5G2RBKLYWMpn/iFIHWwJOFDxYT93OG4emcMI57J7MpYGfOnY6zF0/Hu1feZSBwxnPyGOiA0Ogn2sGNLRflFxrVe5q1Y8aTUTMZbh3r4VaCEso26TNoJTs72+MTn/xYPHXxifj2b/1BXLlxI3bo1C4DoTAcYDFKLgNMKwcETqJ6FEol50qhuEoIRZuEV4A9x/4U0wMHOcVloODu8J28ziwYU+8cJKt8WCDb74U5pnKqSBQOLY1/m2Hz1JNPx8jDkZiYHs2c2uoGfCEQx+62Fe0DSFUeHc3N0dzqWuaNrAG1tLyNcHTSntqYmZsGCRxEe31VnDnWB8w7iDmEy5IpGzu0Y3U/1tZtN8oGQaqu4Lr9hjg+eDz+1E//ZHzo0oX4pX/9b+Pq+/fiyz/+R+LpDz8WrY0NueexUc+/8df/Trzx2tXo6zsT/9mf/U/jY584m8yokBphtq9HLwXzwd0H8d/9tb8XZ85cjD/9f/vj0dimL86PWE0FQQXgeQaM3nzzzbh79x7WZiLOnjkTTz71VOaUr61uRHt7G2NayqLsior1r3R9fNwBrpr3GRmZiPGxibh/91YMD78XDU178MwECnedMawD8a2moOtu8b+YX1iO9XXhI23C0jkF09TYjgJujB/56leit7cjXn3tG/HKq9+kjZuM4Xi0NFXGxbND8HoRwX9IWxewfs6pHu9sjY3VsujrPY/fPxbvvHMlnn7uiegfbI6VjZnY2ZxOH3V2BiYqb8rIvDMJTa1NjOV2zEzPRmdbe1x47HTcuH0jpqfmoq6mlT5qmZ3mQq4OUEK7VbE0v45xWafNKpMSVrkyA1iNzdbVci1xRTSjvKamJuP6jbsoRR5Zhd+OMaipAhmBRPRM3KtYlGvRQ6f02ltdP38YY9NTUareyY3kO7s6CgS3vcp996KhjvbsHMT8zBY06ovBE63QbzN30ZQPurpaeNhOTM5sxugERmq3PFpQKBdPdUVzE2hifByaVcf1W2vQG15uro/RyfEMKh/sm8GGkanZi5ZmDQmIAVeltaUJPuyI0ydOxrmzp2JudjTGphZicWktzp8/HS9/6hOxtrICvz2Mm9fuxPjDyVwCObk6S59BYrovNeiS+upYxB3eXNb9xJCDXgwaY/uRCdcc4Oarpw5dKKUxVh8UU3VHK91ypsSqrkhQJv1w3ZHBK4xewdMGmH0vR/kfqiNdG28Qssbovq4Ro6F+Q+5XQEu1jHMdDXEDPXM6XJRk4kxbfVMwOIw/phLvpQr3qorn97T3xOMXPxT37tzDlSqPz3/hy3Hq9HG8k+m4c+8GumEmxt1Qr3QYP/On/xMM4VJ87bd+B33Zzjj3xgsvfDJGHkzHP/uFfxX3oNtBJbqwBOKnnwqp4QOkK/nDbqmqWtuqszJuf29b9HS3xlNPPQF/3Y+v/c4rnA9IahItY3z30EnQ2him05Tm8Ft/Lesj0E8NiOntqytOw/fHX/jP/0J89MWPpm44xGCNPbwb3/yD38ly37PzE1FdW5kbNTbCL5UYTCvjbmPcVlaX0Mu7ALx6jKz5FFXx1BNPxsljQ3Hv/jWO64w3oIHHagvq8QTr69A3K/PI81pMTi7E8rJgCD3OtceOn8jciwdj87G84XT2Brq1Mk6f7obXG0HAU7G7JYqtxaUO7M1OrG07K7QZC4vGrwpUbI18i62Y53Tkogugitk/Y7OAJmjqalNfInWtip6pdtK0fjmpHDnOrYS5xvEv6z3ZeegXugIyj8jAC72pwTJHSqYzkGkptpwx97PWW4bjPansNTC+W6fUNdXifnAvDIJByXoQqEZKd2t7F5HmOhssgnLPXjdEq8dAa2h1cRwAXRGRiYE5M8Bc5XX+wqlsxzREtk6cM0OWtMrKNKINBEXDaikim2QffImKFDSTuTT8ljhOt5ffc3qOLlVinLMyKbQw3XcTECHhKyoLNCVdjLnlCiz6wm1S4LgJyMv4GoifwwHRPXRziIZGl6IWQdHGJj0S73UQz374CYR+FbrgqvYNxVtvfxAzs2vxcHQaxqHP3NfnVWOh9QYqcBFd1ebU8+ZmKTZpwxq00910LYFKrqayOZ597Mn4C//Zz8Tbb78et+7fix/4kR/NnJBvfuObcfv9u3Fq6ARGnc/f/EYsrpkrczyefvq5ODHQG20g78996sVo72gCACzEFmi9o92NAqvjzT+4Ev/g7/0ixvnj8VP/6Veiqo7xof8qrXQvBWaM9eoq47K+gGFcivsP7sfwyEjcv/eA7w2kgq4PFeYaFHR7fO5zn43nP/I0NJFCWxjOw/g3/+ZX4s23vgNt16OtHeNysAlN7jM+h9HT0RX9nSiZFz8SH1z7IN58962sINOA29zcWiTZzU0jaMOjeEsIRBpmQQEg6wA+xtjV8d2ZwZY4daEzRsdG4vbd0aR1e29r1OKNba2DbA9rY2p6GWWPUnYCAamsqd6DFpUoxyGUfiMoWCCwFa+/8QHgynwgxgZjn9OwUGQAnnSR2crmajTA32ub27GwvKb0QZvt2FkH2EZRc8BtoyurDng3OA2oWhMcwq/IlfybsbNKkBpGS+VkgLq+wc3x13Mmylmn7k5LwgXGvT6WURrT4xgkjIp5J739bbyb8bmSsciFxflchn7yxFC00OepSTylUk2cv9gdDc1bMTO5GMN3x6NvoAF7VR2bMNDOdn3cu7EQFcjKhy60Rd9QRdTghd56sBrfeWU21lfwmPAwM4ekvB7eh88Z16bWUuxWrSPT89HSWBO9rQPRUtsY9VXI/+YUOmEngaeyb4LY4uoKgHINBVWJB+f0eyv3BpgsT0VtY3UcO90bcwsb8eDBGkBOd78OOiDDOwDbqnkMOYbASafJEudsx8Y+cgswMyxUlCA/KJSndEXWjQA4YaROcP2LYEOvV6Du76o2vSEt/h6gXl5KII53qM5SsRb6EsW9tsZvZYCVzmhqqovpGYAihq0CGW5kvLQYAgKNn/rMbcHdAmtzE7BQ6cph+ALFH3t1GRfWGdnbX0Evb2L43D/Cvc2hc916bAFADZtYcNdUmKmZVWQMfgn0DfrF+QVfhYdtr1D0/uP6OhyKL37249HV0xQDgx3x5muvxvD9hzgE+1kAp7evK17+3OfjtdffRi9dwbYWSxpQa4Do/ujqrIsHI45dQzQ3QAf41lojn/rY55Dnz8ftW1M4W23x2DMn0K3rAJCK3BNwFDmeX5yNydkpjOVSNEO/VXjx6o13c0fnlg7AYkcH13Df+uPx2Zd/KE5198e3X/21eOfKN2N0/AEgbS024Pd6eKm9sz4zAFxq88HNazExNRsbm6adaF9Mq3FC5hA53kO26qN/aDBmF2ah92rU6aFmyg00LqvF+XahopXQNpEn+Iqh3ttDV0U1vGgYD1CrZ82RAM1xgAfU/Ya4DNvJMxmJ0JnDju7vmDJTRGF0mtJCcl1mXvSfGjjUZRZFwFOFYYKx+D0HypdM6ckiaV1mX0cGTSb0b2+Y2cMIcmUtDIynZuFWvUbDHht4OualiCy5gEZovDCQGA6zRF2ToVdrB7LIpoF0HrGNUDl7rBDIzLUgnIoqPeuIc+cuphGcGHeGeANEI6oDbZQe5VY9etkXAYKG1/Ya5uAJRbs5TDlxAACm+RzDXc2dXQygs86zCCcmBWE1luhAuhDSCsK+7IcvhaTYipsPGnEMsX8Y7jiaeVV6Tb6ra6iOJ598LH7sR344rn1wPX7l134bhnK/QoAPNEowA3goq9jFu+yJSxfPxOjwvRgdGWdsBAYMOAywubMVkIbH1AIa6qIHY/blz3yKp+7Fu1fei9bunphfn8+tyfc2AdqVCCmexOqG62/Ko66xNetjtjfVxInujvjIM49jcMZied20h8Noa+mLjz738bh/ezL+1b/8d/FjP/5j8WN/9HN0DlrIL5oYAM6v/8qvxZvffRUD5jqsXdq1Qj/2YmCgL2ly+84dem7xmQ7GqBzDchjPPftSXLh4Md57713GtCZ+7Ks/AC3ejl/6N/8ShTtNH0Gf68u0U1BUHq1NzXjq1TkHYGlwlyvcH3kQV69dY3xgbOiVWdOMyzZtg+dB5SJfgBNjojKtAAwdH6yPJ58djOnph5n+0wrN7tK+pQVTbxoZq9UY6OsAjFyCxPvxkGe0dXTjxa/F3PxqjD2YyJW2HXiOJigeAiJu3h5G4LfjxLmT8eDWvYi1g2huA2TgdTS1NIT7aFy7gYHfqY7lJQGnwqeMWcejCWVTG339eKdLK3Hn7gP6YSQBZYfMHa1dq60vxwgh+JX70dXdxr1QDnTSEConZnpH+WENgHQz1paQQ3R0d197tntpwZQjVAgei+vl9Jo0GAeMsZNhlmqsrFqJE6erY2gInplbwtvqhNZ7cf32SCyv7sfmKtdgyAf7auLYyebYx4DcH93BQBtJAnQCrlfXFqAz8mc9FOS6qpr7443X1eNt16Ko8O5aMbAXzvdEZ0d5NGGMqmt2Y3Z2kr61xyZ0uXd/gudtFmvxMFjPPvtEdEHD6dlp+GI9bsGLY6MCvCro5Qw7sluxGhcfK48f/KHHY2lqJb7+G/djcbYxVml/BQartq4J/ePmqhsphenFQH+jXypS9YARGIM8fFvIq7rAFB7+cG5B+c2oX4Ig9JvnqjfzftBAFeoknpEf7pGRQ4CouqMF4GVuowrfaE89BtT9NNfhGRdSCxjVWxv8boRQT8kNgd1E6UNPnMKbm4n33nmPMwDhTZUY2qXoMFOmtSMa6rrijTduxsoK/LDvBKK62vZni4t32u3LyXB30/qTP/bV+PwXP55e6FvvvZ11ZCrQDXN4k+uWfkBHlwO2N+Evy26om4Gx0Q5PDw10xadffDE+9dGX4mu/+avxzjtvZHR0D720iZe8vAr4a+ygfS7E3YoStOtsa8KhCeTI6F5DrOCFNgIIHzy4HfML09HZ08yzilo0y4v7cefmfKwulcWpY2fjyadPIGNLtG0KcDAW42Mz8Nh2VNeVxzPnTuVzJuZcsAsPV0PnDcYBQzgxOhJbyPss3ubyipOtGlf53zzRaq0Q4MflZ4Iv9DYykY7Z9g70wzYgL76b0WE42QRu5wWlp86W76ZzCdpyQTx2w+kWnUvD7AI1z/F1ANjzn/bOV1lja4uT4Ol9mn0A1yRjHVl2GTATbdMQF2jpe19+r5E4uqamHqNbR5ewCyaPZqwcw4OjgcI1J664r0ypUrHhxeSgytUwdJEr5sYyJrZurjmJWoSI3V+zsnYrnnj6OAawPEaGx/FC0C4I+ezMMkxptj6GtNJ0osIbF+npvToPpPK2HIWZ3SIWmVFj6yDIOE6mGlrX23Z3KUGE4YwMXaHcavAkrOeztLiMgnACC/YEuSqthVeMwUb5aGj0mssxjhpoyBOmQGlcdvAg9eJlHAVdQ76N8tvdQUHB6LmZDQrLNXrADSTaubSKXOFRU1sUCNvCW1Lhajh3ec5heS1jVAJVVkU/TP0Dn/90sQnOW2/HreGbIOGpXIdW7Iq2GcPDI9DcCdqqGBzoj6cuXYrPfOzDUVu5F2+/+1qMTk/HEh5XHOAiYQBuX5/nmVUotR+On/kzPw5owNNGcFwh8v4H78bY2E36uZ4pcSuZdOychyFPaEibXFa0tsPvS26paIUDi1XLc4wRYw8BQe0Wq4JXMNYbmy7xAiVDLydA6+oacrcyQ6enT52N5597MWn6yivfiV/797+CZ26d3v1oBDx87gtfyJzXX/vN306FkfVV5VNA0w7tMpxVU4OQOHb88vGXnozWlvJ476138PpmY+hcW5w+ORCzE1OxDTh58onHYmxiPq7dgmYu9qW5Q7298HVNPHg4ntlJE1Nz8IOKuVhCdO5UL/1yjSmov97SMRrRUizS/0zFQxGv4qFY+9hwmONqwTTTpcze2N8DgPIupCtA3D4Kywl2xh7l1A1AWl7azIhCJV5jR3tjpsMtzi5HfX0b9zBUtpZeikXE9KKcn903LGivSxrJGuiNsgQo7Wwiazur0d0PCOBe0zPuAo5HUYW8M4Z1rS3wIzy3sZmKXoMwPPkg5ucjVuabs0967AeB94387dIvZa+pqSIaancAFLV4VZ0x/nAGcGAaZBn8XI/S2wQQuAgaUIWno8yur+9hQLhfTUvWjXb8bty+Dz+pPwRRTfByJ+BiBVlQZ1TFzsFGtHWtxWOPN+ec7u2rKxi1g/SOWzurAFhLGF3GAIVotEUArWfSgOeP+HDfdZ6DfktVjA5IwyoQd9kdhjBMtIf+uyrm4lpfhX6BEXll7eB9lbc6Ug+5MO7qNl/J5RrA/MezvAUnKhtmA6n/VObytU6BxrpUAqw0RHQCzCyJojGtrl2LutrDaKytQcFXxP07C9BiG76oSUMp3/lIFb79sC2205f6zx72tTZG32A73iUgk99fe+t9QM52NLa0xNDxAegxGxNOFSAv7uao974pUMcFNPngALD65JnHo7unHQ92JNeDL6EXd80VL6uJs+cei572htyBwWea1+zY7u+uRU+Pq8b2Y3VlDFqu0WcXqnRBrP0YfjACANuKg50G+KAi1gFNu/vLyL9Rv7Kcq9aLVMcbWXzmzFAM9XfH5Px0zC+vcC8BWA0GexEAvQNPtMYSYPva9Qcxs7gFoDBnoZ7rsQVQIqOd2y7Pc27d9dEKW2Hnchw4crdFCKodEaRpRo/s4JGNdEQNLWtTcmUXzmnaPMZA+1KmLXLUH41Dqa629nIODgpcTzTDLhx6gt7AhxVVEIs5gaMHHh1em9er9iAgNBG0gSxgXgRWq5+ZKyobDjNyTPmz6mNnZyfEM/TakO92QM/Yz4aCMtlBhQVnqJxNGNAAzUwtxuoyKArFt7FR7DSQc7MoinKTyyFekSBgAkllttOX7fR75141BuYJmwSioTQEkYkcCLlbZ9pmw9yGrhUc+++h0d5EAbmu1YhA5qtKLZ6vkGUokJFxLsXrfUl855gsg+sAm+VlqNqVTFZEYKySxq4icQ/VTfN2ZW5pto1RPaiNpdWdmLOwPIirvRUvBG9qYwlmwftQWe9kNhLK83AjPrh1Jb779qtxa+ROzE2BDKG51TPLpAU0c/nYHsa/thqkX74aPV3VcfHcUNTVlMc9POpb9+7H7CJIHM/ALU2nFgAZKBwTK1ra6qHVQUxMDGPMR2DK9Rg60RIVtQd4yZOJFKtduQVDG1bVAywqPSIo0NW52/19PA7auYdXubfnHO1a9tvnuYA/F1wwZll9Ao9uawuAgZBUAHpu3XkYv/Gbvx+3bo7E9MQSClWDWyT0CHKuXLkZb799NT1BF+tnSioKTWzkfJE71RslOT54Jp59+iPcHwGt3sJk7+RcWm9nI56EoGo92t2dHuMEA0VvT3d0t7cyUCgM2nkH1K0HWOMCFrzS6ZlNlI+5x2WxI+8e1MT2XmWM08b5RYAIslFVUxkNzbV4AqVcIWba5O6OQFAv2z2kGmJnC8Nj6jEqTJ5SpkTgRnI0CIeg7x08wtqapujocH61DcO1FYtzWKWDqmhrb4ru3sZoxqBUQ/P1tfnc6P3pJ88CUAFLK9N499XIXi2AYT0uPdYFULCyzHYcP9UeJ050ZZrmsYFj0dfT8oce+4nTGtt6gNZIjI9vx+YeABdvwEUilu9xHi63lw1TdlFogNX+vtY4O+Cu/05V1NDetswsW9/cBJyZjGSSUxNHZXrlLT4L2pnEZS2AfYCcSUlN7RiCjcqYGkd3LJfTX7MGC+OootPD30F5rq0qn02Av10MbsTFx/sSlCzgyVVijIsdOItpNPmlDDDj7p89fW0YHL1a+A69KH+4dSwiy3dKMAqN96OkseKV6jePIz2oDjfrTu/IMVPuPSsNoDoIp8a/DUPnPVXUnGD0DDZVLaP/VOTlfLeFrJdHV7dJVxVZBDPXfzj94DQXMr2xuh3Lc3hnm0ZFaC8OjMpE58ninSWeZbpvZRpbpcTXfjS0lcep84NRi7fZgvcpKHPTilPHj8Vf/Nn/Ij724lM5HbCN593SVBunTwzFD3/5++Njz38kqtFTLS118dGXP8wYH0ZLa3186uWPxfLyLPK2RpvxaNtq8C5n4f0RZLYCj3M7puYmGMtV+jCCfpuF5vUAL8AiMmHiViY8YdSWlgTnOE3oqoMK9HqFhSdcURnw8Onoaq+DB6ZzN86W5rqMNk3NreMsDMfDsVXoxPkAwIHjALCa/WiqrQak4LWjtyUPZjCdG8GA05muSDTBzBR/WoFhrw+Lt+TUprlHjFFhf/gLPWYkTeOZto7BMx/KHBNDyTqoDCFXIAU6cvTh/0fZfzXJtmSJmdjKzIjIyMhIrU4efc7Vt6puqZaF7i60AIiesTEjQQJj5OsYjS8kn2h8xt/gG83IB9rQgBEkZgg1QE9Po1DV3dUlb9268miRWmdEpOL3Ld87M86p2wUbj9y5lW/35cuXdOn8e8uWLZdJJ9TD7Pz0P1FRjLWoFiJl1hIMv1zjG8vN9jmVt32/3hdSU9kWYnOUmYkbfCcSHXvutNwmgvAY4tgDMcda9+fH2e/pmtxaBwbIIw8Z110cncmWFiKJqRBdcx0cZT+VhbdJRobXWpGAtQxlDpuJc1FIm36FVZhhLAcxaYGKcg2BsbFx4msMoCRJX4XvOxfIT68bJNoUo6elh+tkHAWKlWB+esUqBEeL5gCWtG75nu9UqtmXQuZ9KsVvTFNLz1lgZ3iYNr9rcvax6q20XI2GCnEko31LwgoUpGlZtMYdcqswG4NIFCJ7CDssMzyZMjQYXPvdxTHV4wKYNoUDKzA6UnIEK9JVXI6O9hBYuwnfBN7GG28txte/cTfu3lhAmX0Uf/Znfw7hrhEXXF0glKg7J88ckpc7kdrH+vmDX8Qnn30Y128u5Wy6e29cj6XFa/HDH/w8Pv7lF8TViy/Na7dvX485rGr7sh11ePv2rRz84yg/CT4FEIwwQl3Y99VoI3zwWlwuDApKQTRA2bsdj6Mzj/eO47NfPsCy34gHnz/Gk3xGWij2fi/2D49izyXS+hcoBOoZw+vm3aVYXZmMaZjwhisrDY7Az1Hcu9VFAQR01Qfetfji0Rfx4MnzWNvaiI3nzzEIJ7DIZ7HQG/HGvWu5gtMJivYAwfT5Z8RZG6Cw/wAaGI0Pf/kx+bv5hs1MMBj1hNyAyTGsjvFKUHT2CU8hqFwa2taAI95dnLumAwZgW8EzkaNE94920+t97ytvxPL1GbyLLWh9Hxp1bwEEbd8WkwUw40S2AwSdM2TFIcq6b3cGz+GdA4y7/Z4LhJzgzSk8L+Ll023KPhK3bnRRgo5/2MeQcKdaFPpeD6/+JOZR4N3OdHzxyYMY4NncvdOJ+Tmb5x152kfYOWQcuU59Obgkl9iCH3r2g9lyAa2c4214KJC2d9bB83n87h98Nbb3N+KnP/6EfB3U5Rr30i8qAMXaULC2nQU5jqHQjju3FuNtaHNuBgWBHj4d7EEje/HBB/fSq3+5tgEtSh9Fzrh1lAa5nugWHr601WwNMIgusjtFfDUwcHoYN7bWu8uvYzkuMADtZ9Xom5ov0xmcHOiKzgZ5SCWqvlTIGuRlW3JsOVA56rxIx9nkjHCS/xVcOTYkPRvlGIKIRBT0GZ94yp68B+ZRZRk4daSrAv0Co8Ume+E4OrpAgZ1huA0wnHEaMBod0NofjGA8H0NLyBo8Xp0EZ7UqEwx6vJknspkc8xlgIRPPY2mlE2+9eRPawMj+5Cexsf403n3nrXjn3a/E/fvvxVtvvEH9duPGtXsod+J8/CT+pz/7QXz0889ylePV1bvIsWZ89tkzDLC15L85+EsZNtmZiYefP4XOt7K5eP/Y/QgxYnu7yIQ+fDXJ4e5RbrV1gGe7EQ8ffIGi3aQeHeFttwM8O92KW/cm4827i3H/7nKsLnbjon+UrZHXVq6RFnKPatIZ6PfIB2NsH1wNUPAzcxPQs/WOLlGe41Du7jtoi/pGVs5Oz2WrmWMbTkb6Of9Mnr9x8xrlxuCDR51PZHeqct7xTjprqhSNwrJkH9zWhn+RZ2VkfFHa0pCto1a5RoR1LN6Nb7BVeOTum3egGZVBwLBofiwCqjDrRwKwf7MBMzhopQdnkXYOBXfUl3FScPp9VuwpzNPA0uAbLJgyXB/LXGGI9ZLzHLCOVFT2vzlt37UzbK4RKJHiuhkbm+sohVYsLM4hFGT0Yxh8mgqdhoT1RG0mLMPD9cbduVQa04PN9nSUW1rMWC/N8WIcGGw21tu+wCNwTofGhq+0TG2Gc83CVKDELQv6qAhFbof8uzAARE5FaTW5t7gWjJGla0elknBe20+msjwPvGfSaFFe13XUGnJKhOtHnoNIVPklDs0nkUuQIXOmK29tRvas8SGWsQF45/B9lKed8BBRq9XJNSV6eCxvv7MS7753Pba3X2S5+3gkzvFSCe4jNJ8/OY7trT6KoJEjVlcQgL19m4QvYg9v6gxCuwAuLWebqygSjHaQzcVT3ZlYgeBXXf4PI0Kmca3+U5RIAyF4G0t5YXkp/uqHf40yOCLfQxRN6TMU304XaWjckYM0c23lBumPQQPX4+/98e9BbwdYrH8RP/zhX8XOthudOvtV5e/ACAT9iIPtJDxoC0ty3fbNMZjAyaiU9QQv0EFwNt+3EOK/9Zv3YrZ7GntbT6NFQcZGEKiU843717FmO0k3P/vwk3j4+GU0MexmUIy3lxrgEoEHfVln7l3pwJ7Jqfn44uGT+OijBzB5M16+gKnHOtk8N70wk/100gTiPj559Dgmm+eB3Ii5KcpOeafnF2DuRuw48nlzP9ZeojD3LJdLDtj4BD/MdK39cOrGwZFzjM7iG19fjXffvRuf/nIdg+MQIYVBAlwanYX2VHS2CNVNkk4fcUEceA+FPTvbiEnoY/Plbmytb8atm9PxW7/xVbyQl/HxA/DSnKEOOvHo0VoKmg78O4pxdW15Jt56G7cFQanAamEctCdW4qOPn8b+QS+WVdgoid1tu4AaOe7CftxRPV1gOz+3uTLi+o0jPM4F4DqJjZcoV2hqtLGHV+sAo4WYHHdm9gb3Exgzm+lxLS6O41U3wdEWdTARy4t3gG8dJX4emzsaNJMIu+vxw7/5FBocQRHjZbs+KErnxTNnF7i+DHzb0WOEN0/Fl8abilTZJgUe4+mP4Mk38LKnYnG1E3/1/Y+RVV2MFOm+NPkalAUGW68UoikveefZoJzQAHckr9cK22x2VIHyXmXkc5CZ38uX5VP4ALg0gq1H/nhU+F3BZGuPc+lGG7Zi2X3iaGwNx5GYnpyFS5sYPMjWXZ6hBFs4E+7QfAJstgDkrAxbLTkXJa8SPoemx+L9d2/H3IIyxonXyGMUPSYO13jW43OQk9tc3EKevJ3w6YEPTmxRdLX9ufjKu19HLuzEX3zv38af//t/ES9ePCR9PMzrb8Um9L29/yINlT14TEPEOXlv3L0WK0vwzClKLSez9pBvDnQaj5u3l4FlkAuduQDU7u5x9DGKlhYWYhvFPLDFDL7v54z3NmWMeBPj4LQ3Fg8/2Y5ffPQwDs+O4q33b8Zv//Z7MXHRx0jfQ2710yDQ2P3xh7+M3UOcFuTghQOowF8fB0F+cVqVY4IOoe2cVY/Ro6PjxG5lu7WnQySNW/epU+C5lN1UHLXIrdsP4lBOwG9r2/CTDpoGkoaYxpu0w/nmm7ez+hWqIgGyyOYIFy/2hX2yYza36iqbiQqXwylDEpVecdIIlTvRHYuZBVcLdzALChwiFamBR+C6rwpQhaarhCtI3TBGZWJfrXHdYsERnFqDWpF187CecSFam3CBCqVDlCyEBXckqbBqWSV2yKN4nyDIqUSk5fw0+7LAEHFLc7dNw074tFnAz1y60EV+JDKt1GxGsPmAsmrdyiDZjCnyuE/C9pdw4MEiZLWynJDcbNnP2oKJUXAqL4jEZmnXOXHY/QiW8ageNMpV5Z3ryqhorW/ylVlUlJZLy8quBScX26Rz5+5KjjzUi/nww1/Ec0erHsDspG2z7fzCKFbbHPjtpFelRyDu9ZKePd7Dun2C59mG0HH3RmFSsKl36tQo5825zpBwWqcKE0clC0iz2U3Dx4Yq61Uh5EJhTQwcV2kTVvcfnZ+fR6BpIF0gLB8lDptnZQ0bp+VIqGkFXjSAcSm+/sG348bSLJ4XiutkL77//T+Px0+ehivqQ+Vx4/YKSm4Dy/plrgznIDZXM1eYuDZrC5o4hMH6F2WvWMQD9djHy51A8b5BPk4rWs/VBS+A2Rnqm+svoT2EGIh9/GwNI7Eb80uuOLcPHSCATig7yvUAJu1Bv+5W3SPvxflZcDAPzg/jxz/6ghKOYGjMxY1bq9DvDp7vJxip7WyaHUVogKDY39YTRwnNzCDYznJV91ZzNnY2MWSPXWF/PPsXe1jyNrP3XLWwORp3743GB1+7Fg8//SxePMbjHYO+IRGnXvQGk7G5cUw609StBpfr2kIDek4YOM7yb07so7zwtiftF1zKuuvj7X32y5ep8LvTSyjQPh4CdTk4B2dj2RQ9crGPsOvE3tFOtkpktwmK2yVWt7edvzmI+2/dSJ744pNNYMaXbE9mS4r914HSa7T0Qnfj69+Uxg5yXMFbGDtd6n+seYhHuh4OqDs+wmiUpjEGXPN3pouHdWsWFt4HvhmE4Flsv9iJtbVjDLELjIU9vqfs4O7xQ/l+NqYWTuLemyupKL/4ZCvhGQw08vsx2bWPW6+zalWijBNtZEuzH2+/d43a2KVu1nnfjkFvHAUGbZ2M5xQ3la2GvQtsw33J18ohebYemFnp3ZQBmT7vlFvFy1GOwbjE8V65lk2QBAX9sNI2PZVpCmd+uQidXnaT5y2dHwyYm8sxuzCJsXgSu5vHsfZsNy4GlYerjEAW2uKo0lWG2FqX8EDjNm+at+cLeHVxfhzjxqbisRzE5w4JJ7iO09Pz8MYZ9b8af/Infy/m5xbj4cMv4osHn8XPfvY38N4ZCn8qTo7P440334w/+Xt/hEyyK2c3/sP3voeSmUxa+lf/9p+mA9XGWLP18ujoADhOMIKbyRsO6NJhevr0eeLn3ffvUXbq9PGTOMCzPwbnd6CXGYxZPVLpdsyuIYyLdQcGok9cvqd5MRHdtob+j2NscjTuv70UszPUMXC+ePCMJBtx884tytXNWQ5uTncIva+v75DX8zTud1D0B/CPMnukgTE+GCUOMpG8mmMaRDqIM8gq+BcHzZVQXb7Ylkl1QupFlS/XY/xsFYVcsg6kH/VHPVreKh9ZunPtQmHv6nQ20+YGWNCFc/9chkYryEWobRqzeTnn5uahQrKvTMGMNYYSmVnEAkXxupi0ncf2FeilIpcRzAgCPYFU5jbHNHPYvZaBfRFaetAaIFfKDkYZ2JFOxfjKEYAq0TUq8kQCh7BsWrIgDkSwv0wPWjJGDKclMooX5Kg0G2vlgNKroTnpag/2ReEB8swmBxlG4nRAisLEJUaSBUCkiqevN4eSzI2UyeTM9Z0NtnEQnKY0glfw/lfvxdvv3kIobFKpW9FDgX313Q9IeyJ+8uNfpAU3quWMEnSN5WLhaoUKl1YvTCG+gVeGzWYL4LOCcyAZih0Sp17OYmEeq3SyE1sI3w08Gcs5hwfxO3/n7bh9eyYePPxlfPZFD8FmnxfEc4ElDEM4yV3c6F2I105nKj343f19GNYFv3tUhDC5uolNkcJCxjaBUZcO+hI5eq72v9+6sZzD8N197/HjxzHemYjF5eWsZ/vwHYAwghK3niTcJD4SePoEJQpztSD2Fviz3+/6TXcGQPhhIc/NruSc3bX1F8ABPZ6NxT6Gyxk0p2hysNo33nsv/vA7vxt/DcP/GV6yfUDf+uB23FzuxCpK1P6ahw8/i42N52mtL84uZLO7W+3YT3YBsc8uLMWzl9vxAG9qHKZzg+prS3OU9TCePX8cSytLMbc0n3PIP3+EN/7XjxHsDvaZSQNM4Z79+5SlgUJwwbyz8z1o6zRu3rhHOi0E5Ea8994beLON+OjRF/HyJcyO4mg2Cg+497QtGc5X39nHEofZZ2f2YhmvZHluCl2LoFyawiKfxNv+PDb3wffmRWytafhhKI70KZ/Uz4HSc2DQHMbX7TdbcevWchotxaCF3mIyPv5oE88SYY6yVKH2+k7V60V3wtVPT/BY5uIQvtw/OMg6LJa/88p71A+GcOcUT+cw9rcU6tPQ0TxG1Ta4QDbAU6Njp+D1PBau4UkhAG9cX6LegW2U7yfGUbiD6B0iUyjn4GIz3r2/FKuksf5iDeWOlwl97h3jlWyexP6uO3eibBD0To2Zn7sdjx/sU4YNyg79TkFX8+1cgSQwvIqntJY7jk5OzsTTx+upIA02A2vbDvC2Vm/MUXYoCfgQU3iN+H0YAq7X7chlLWX74ks3FrKLepZX3T/Ke5fW8mxTs/zLZcoQvZ7sa+ba1i29G7+z+d2QHifxS/N0kXfJ67zze1txUuYMkE+wXRrxbbtoNN7BofJKo/hcQxsFyyEv2PSaLY6kn8pVQWUxkCfZrEn6boN7QH4uSTaHcroGn7Qxemy5otDIMLvVZqPbmSF/eHasjfw4ThmvN5i7weC5He9jhB6X3U3ffOtOTFIHa2tPE9+2DG6sPY6tre1Y29oJd1NxQYuFmXEU7hSyInL+rwrpEYpvHF1w/407OVVROp2buY48Qp42XKrYqVkOsMMLhR42dtwxBN5qdjKdNvAd7Ph8Jy4ox9RcIxZwNlZnZrNePn/6LKfUOQL72cOneMyUCV10fODmA1M4KDMpQ7fdnRV8HYPLx083oHsdijFwgMBzWgt4tb5sfrb+PDv+SJnWgy5cpvnEaRO28qgfxTk4cz4yNQj+pSsMYmX99LX5C/stc3dEKxwvwjycR6uwtA80myuoqJwcbvMsitCkPCQYg17baBsBhmCwjVv6yubNHsyMoB/Fq7HfSOUGzBQg8NZWIahRmHWHuBYLwsbbtkIdHHQ20EI9I/8TvIROTM+W/bxyYA1E5WaCNmOPIvz1rnP9LYTC9BhCShguHIVsZ7gEqNBv4hlQ2QjDE1eNoZwqXZICLhgRoSlybBKXCEWuTeLpCaOAbL7WWFDwDBBQFDSRDCoRrC4MOYiZeSfMHybhD44bCJiZmO4sco3iGu2QofnbDMr73h7CYJA4NC/hkUHFhPfiz/JaL3bgC0vClUQgeynkyf8M3Pb47kIDxWZK5xE6IhslhWDYtdn4FISf68XL+OAuB6UJP1iXca1HymM951pw5J+CgTTEo4aIOJIBhMf5y5zwoBbimx98PW6uruYgKNf1+5sf/U0qa5Wuq7ho1J0jQNzo4PrqcvzRH/1hKpfv/+Cv45NPvkDJg4NTp7UcyfeU+TTarW588+u/HTdu3EHQ7ucUqM8ePkRoNOIYulQoiTCn+Y5hHLrW3CFlmZtvxFfenYs71x3deRh725uUaYCBMRvXbrqrzYPooTDn3JoIunLA39Y+ivnJAUyNYYjCOthd5/v5uH19EWX5FMvWraSw7p1KgOI+pY46DmSaXwzXbHeJ66aD+vYHKbQHeMaNcRfMmEA5DxAKeLlTs/GP/tf/KYx6Hv/sn/8P8cuPn2HBQxMjzuGkvlFS1kmGRi/aU0exikCc6QATeJ2fdaDVCN7tPsoP7275TTxtF994iaEyG9/Go+8PdtITDby23qFzXdfhGZLDq3I9O3e6dbujWSz+Rw924skj8hl3ZebFeOEIbAyvNgJ+bmYibt9aic3esxwIg0mL8bOZfbcaqPfwQKbxkJ49XY/tdfmnDFp0lLV5UEko85F46+3leOPdSdJ+Cu068PEwfvfvfBOD8Gb88C9/Gg8+e45ghT9mJuOivxtjyAaX9Wq1EYoI6t5pM15s7HHejW988/1sKdlYO4x2czU+/OlzDGGbPFEYGKbn564KZJ/nNLSE3DlBg47a0ezgRpUkvIHQlH8zQDdpuPOtPNTHoNXQd3SzwS6c1rjdO8SB0PXelAuOc9ELrfcyUEmarum5ClfpxwUV/JRR0mj2rxJywQ7j67yoEHmecjWf25ql2axyVx7YLEy+0KitSfZb5/gRZ3IAqy1+XWUfckCPD45EtmFcZ3y8Y9KrDfmcRSAPwjeu03nmqmXU1QwO0ltv3kB+wHvkW2/oYfP8e+++H+9wKH9+8pMfx7MXj+E5x3WUpemy3xlYbLnUQGnasoGs1dhIzw749e70vJvjo9lysrLcjd3t5yjeBTzHdjx5/Ai6PELpTWCQ3omJSWgInGjYO1L944+fQ0+2wJ4hw9AL8NXBEQYSRr+tHeMY2K7JODUOPaO8DzEI5lam8aKBB/FwjCE7jt5wc1lnfRygVza3DlDoOos4T8gyx1DY2nrc17CQHsAkRo9zqR034N4EKghbTt0hyLn/LtRjK59149LvLsOvwuMRRpD90jiUGMcX1NvJqbMUigOjTpVmRmZX5i9kmInpSYxZrTEJhsoCcXqlOVpLxxYiO1OxQKDGEPHZr8GdhJfNGFrJ06UJt0XFmtbxkRk5z2kSK6gDTrnnOy0vlb1TJYoysbkBICnswAUv8brd4JOqJLmLmJydiJXbKxAiRDU4Im0sNuI6AtSBTo6I1hKVcGzKtomYcoIoGA6l4eIZDoxCNoNMPHg8HJlFhtC70xpxzt+hFg6EZAeQE+ltx9cj91stTwdpCL9Eqgdqf9GZwpg07MdqIVSXllwCnYxGp8BZC6WipziD0p4iHxR0KjFwyTnhTNbQ4tUa1yIq/cX2BcnDxRI2H+LCsLYu1KGsZegmpy7KgZGksiZuGXnOPakjV6gPF19wcRAtb9UhhEu9admKA9NV0RsuDSmYVsvsDFzlPGaOrG/ieU488K15jMPw4kqD4CLx7ahDDDhJiXjTE914497dWHLlJpSIymJtczOOMMoGGhbAYb/t9dWbeFm3k0G67W78/u99N/75//f/Fz/62U/iBE4SBuPaRaHgynth5+eIf6dCNfCeHIAT5/sox/O4f+8aShEhhWW/sIhHtnWEwHERgpHY2N/CGt6OL56eY+2SFnQ8ekbeeGVv370BD/RiY3svBtAiKaMU3NF2oghdaEFL32ZlVyJzHqyrA52cTOL5TQEndEtcYT06tB8dD2BjGyva+YDgD+EiHUv7elvjExcxM4NhhwA7PtpBQc5gdLi6lCvu7FvC2Nk+Bjd6pRhWXTyHm4vQPJ4V9b29sRu7lM2FKgAmd12Sp+yeqQ9XDXOgYg5aVHBSf4XmPAMTgsejbKpTZAEiDBwTF7rQ41GY2BymRyjfKJDUIVKFgj6bSpEp0qL9dPaDOZjPeYMaeqYvHyiILk74CiVpVBViGuzSbX4LvUFPsBjlkE/0DpUvGrq8h/80Ah03kdE5PBX6BWrq0iUbnX4nfdRBOpefVHapGAm21BlqBWnsvOKfvJLfXyWR99lXKk/wjUZ9rimaPGN9CtPQB4Rznr2SRsI9dPCsyv4q8DC7s/ylMPCeh8A+Ab9dKEup4wtwqpGtKX5CIjk4FrkobKZrnYh3m5GlcVtVJlCGH3zwbvzxn/x+3Lt3Pb74/KN49uwJzpEzCWzRmIudPVcp+7x04VEXi8sL4Apa21mDN+yigwcxVNp4ldabCtjukuOT3bhx7XrMorSO9zbi5o1pYDqLPQynYzzkd9+9H64Wt7W5H5vrm5RJr/A8dne2+e42smE3fvn0BY5UO16sncQhTgUlAB/GK7g42KWc5+Nxe/lmjlDfp57HMeB2Dneg7UHK/wbeaDbx2pIJD7u/DuQYB3sHSUuSsLi1uV96cuCrR9atCcDvWQ0g0T5qxyJJ47Z6FkMTniGKPCz/S08acimTOMsvesC26KXRJG3cff/+Ra5HyteuzGG/pv1CTtfRTVYQWtdq9BMUpFRRAKoIAUCEKIkP6/BspHhNMriCyNXUBbLbnQJIol5oUZ5lp7WfihCZzzxs1pT07cNMy4uz1p/IdlVpO9yd2uNcWZvDRJ4riLvHhIOhbIZZWV6MFsLUph/T9UjvmnI4oKeMJsbTxQIxDwf2qJBUHaOprEdz2wU3bK29UPGT/EIF1c0Lbg8nghWcWsgqYJXQKeVbXJwlTQTfxSzGxhTpqDxR6ggIB/qYr5pwlPTzkjJqAaXnlYqDdFHA1kXWOXnLyMLiO/NPRudw8IzELq9aoZKQcMjCEgqiL4WLRpEEUASS6SmwzJ40iWiaZuTJuFlG4qrIZVCtey1X6976810qfz+j7Fp3xViw/2MKnNscVKaG2TylJ94CVp25+dmZtC7dMfqI+junjlxx7M7tu/H2W2/HAh7kz3/yYTz44lHs7+7lAJtR6naA56LAGS6/5S1nBb+l5gqkuSWFotk9STwsqTiVDrD7ccooPOk18Fxzu40zjTPqH+PsAuOtjcJ0RzmRJP0KI3Yg9a5CEH/glXvPyWjmT/pgGnS4mAAqmvK6uIV4z7WMGxN5HknjShoSl1yqgDQCNW7GrBGVoZwg8/vM6NCghiE0JI2eyyPgWmUt9/onT47gfbiKmAs2uy2jSiwVIPnlrIKEs+AtacCfuOR76974zid1Raxi3HGf+DZ9BwzZmpKVTjzlA1d+7xO+SQPOtAvQYEEFZ91o6BKLT83LEcRKPFuyUngRbFESn+UaxFjX4OvkDENIuBW65ptRSMRry8RlGsDkLw0KT/HsymLkY9Jn+SjDZTnFqTcEeUbgamWZzzlMM3nGfIwq/FnvJV7dhOtLdzD3WR4+TDwREieErGsxVYJl97b+5suCBubrSjf7eykb+i3rQIVrnbkjwAlx3GZEpSAOTnlXxoc4Na3MCpAzbJUYG9WzO4lbGG737l7HgGxly9QePPf06TNo8yJHwqug5FfHQCgLV2+uZLfAy2drKd8tl+NV1BHjKN8VFPOte+148+69OEXBrqM8792+nkp3a+9lTjOyW8cuJHcEcCnU3Z1NDMyVcHWrUxT5X/zgJ/Hg8BxY7A4DXuhldLSfK2JdW5pGRm8D/1JMTSzEIQp37fl6HCFzplbmcHwaOZ3o+cvNXHDFnTZ0Qty+xpHLLhuqIbyOsj84QBpk94A6Qj0mP1iPgex2H1zn+jvN9QiFK583KAeygjLnNFjq4RxH0IpMmYix4xKc9q+L++zyBHZbL1wrQuU+cu+D+xcuvC1QDmxJYUKCjmTUuwWMbCoo8+Eqz4Y4Cl4ZUEIQWJXzGRV7JvD89A7dG9e2aj2bnJ8KA8g3CmitBq1XFaJkmIzroWQjvcXrczG/MgvAzt9CeJgv6TpSrI93sL8LMewchuuYppXHN7MzU9l8edEmLwSdsKvIHX0rvdr8kosEwGB7ezsoQDyw2W4iygFA2ReHgnTu1kW/ePIOwBChZWAWBE9cpxjZr2FzgbyaQtDmBRDrjnCun9udWSS9xVI2DpuRFGT5oyxKHuSrBeevCAulR06+Jx8ri4g5YM18cyAXcWTAOvAl+RZPNwWWwo1kasWcgee/EgQo/xGHP3FaQr7Ictev/ddQUZCetyabHqbCQDoA97YUCIv3Mnp6bnX+GVAuEnTWIULbM/da3bB+KjTLkN4032nsSVeqGdMpApAclK7mVMAsOBsO0p5R+aUHk/HAI+d8hoK6sI8fOtdDkgbTKk2lUNIdsbuAvBs8k7MUd5lAvqd+UBQjWMipFHim8C4hM8ugUSe8KkyfJyqy75+4mtak66NsQvSZd/m56orXYMVflj1xIilII7zkMNVSctLmv19ZvtRpKBiDe3WpZIdD1omPMopfqFSrcvvEOiEf61eFlDs9SK/wgMLI7hnhLWMMqm84jJ8KwXvyKP2YpmHTK0LGF8CT2aukMl8O6wF6cFrfcMj41f8sgQXLK9M04xoDXpP3QCGnoQK8CQdQamiQ4d7+XlG6lWKvQ40Ly5tlyX/ihJ/veJllAP8aBY4eVlHIf6mIhaWC0cDX5F/SreEXnyaeco0jjeh8NxT8sArEyvgJRwXL6yEHsvKuQVqSqHLvAplBweFTaIl3OZ2GuAp9+VNZbbActiqdoDxtcXDK1OnpUSwtdlO52ArpyP2Do0F209mEbZeGzo6K+/jgmPRIizxcblK6cIyBOByDrtvjXRTbJN/ZrAzeUUb3b92Ik6P9XA7y5q0VjOwtvNZ1DF371VvpoSq77t+/iXy+iGOUvNOn1jeP4tPnZ/Hs+RF6ZoK4mpYn4Rzzs4EbX7j4ynROVGkhs10Xf3t/J1YdfDXfjYePPoVP27G0/Ea8fLEW6yhgG2gc7yAv5kIxyOxTaHCy0018uyaD63PbauEWyjwCj+gWcQXdqxOd/aBR67RUW7rSyETelVY/6ibFgecig3IQLMa2PGM9ZL2uvnf9QiGrgHMOm5Vku7SVnztSkriMNtCiAcm1ZaowsFKLdSkzUBHGp0KXsHTm52ZRQO4Ztk9hUFB4o8eHKM9+GYlsX24qNb0ArCe9KdvJ3Q0x151tn6J4Z3JgloXw/4gFBhmHwHC0i5V01sw9qs+sQQU1hxbZSJfqwQvQItSYEF4FhkLd3S+wvTMvlzBU8zmRX+Z1D3CFtEYBaEyESfeSvnMSd3a3s7zOz4pjYD6hoiAYp4LYF0hV4ZHPQKSOKO1ATJZL9gRPeRRmTYVAcJqNeE7GL2+KgLX8XhMtjxSGPOH5q4GUz/T+YEArXhzIAJSzKBSZMynnMqRyGXrgld73cEglNxScR2gwPbHhqa73bErjtc3UaRDwsiRX4nqY3wAGlFHE62iWn+fE9YnHxYjGjUacwoxa4F09mjPpC6JVEXjtYVDxD4eGxg9GSoGLOgW2ErPAcTZ2hIcIHePRnkE79oU7NUJvweYtB/yIC+vHkduWMY094VWRQndnKhHo46r8wFDBY1BgNN3PizRzGhlUkUGlWyleu0hUHHU5sloTx8bxPThq6IVQXo2DCifFQCAKd3o0+Ywk5M8izqEvDSDq3iRB2WVIZk98XoX6Vji8rvHr4xTc4Egv3SVZzbuG13JcQO+OZHWXlWIYCHepj2x5Iap0ZA0Ug8FnwC+xpMKtmokpq8evBqAgDb/JfkPpiyPLUIFRAjfgQj4vrTGlRSg9WY79PZvlSU3G8oLoNR7yzOGdUs68MmnPXJif6fn+VDhRQpYpjYyMc8WP1oEtKMnLvudZ4dtSBo8q26Hwap3kV34gTAnXr3xQ1TNpEc0lFm1edvBrx75miMMBogaN35KvrXNOf3SGSg89QxyVRvIVvDDSz00Ppqfd6Wk3BoNj5Ah0QPxm4yzee/seeI3YXEdR4pnmBgCTHeSwXrHbv42gjA+Q7XiD7gO/ZZ8+vDNm/85BrC6hbFenYmVpFp3Qjf2jzdjYehyNybnY3D4lPl7uNkoUQJWxN1ZvodxG49GDNTzh0Vhb78fRoJVraEcTfRGH1Im76Y7HJDK2Sdy5iS6O3XE2Ky/fW4n5pZlwU4Pt3c3ozHTBWTP6Rw50xAjbHeSYjrOTsiPu6agrWTkdchb82BUqXnQmrC/qFO80MS4i61DxrjhV5joiWkPDurd11A9s5fJaZTw+Jp7K7sb5+fLqNYxDCUXLEIWohezKLFh2LluY6w3r9WoZoES1JCU6v7HyzSGbWvjZvNLstGLx2gLmB3qJ+Nm8DHM5YkxL4fBAC2gMb9D1gm0CQihxONJZSwAYk+Bk4mzyoXB2sM8tuB13mzwi9oHlAuTA2zlIq3eAhYLHi5sNfHyPkFBgu1MpHG+CqfKaTr7vutqVIyopI5Slt63iSK8Lge2kf63As9GyiIfCwgoue8ntZ1k9HNFtH7DbdY84H7dhn8UUyq/sbafgUQhehaJ8/Cu4EywlqIxJeRSYAl/EZXkP1Ihc3hem5S/f1fdGK4KuuieIW9NLb5qv812+KUGB7BMFpd9I7DYRDofy7VVI0cmjzNdvxS34SmGbwq0QYAoQ4hSvkSNxr/AhAwRYPquOtBD9Vd/57NcFsWeTzf+cYJqprKVP8yCvLH3CUJXn9XxtOQBHdRO78JdQLjSkhh7+StC7LB75Vch8KjpUeWCh/Wq+QyHzHQp8/Wvjf2lIUrr6pi6K6ci/3ryeT97xzLr12q4C49o36rOiPAss5dsiZHyXfaQkm/SQaRS8a1cOh6KQClyebexP71y4TDthLulnnvwct8BN3l8mx0WdT+MMzwV+s8nd/OyftZlSR2FjbT1ayBnnXNdweq5hqEMu/DMUUiYap4o2XK6CKd9dpeHV62m8XmdCL7/VODQd87jCqefXaIefsrDmNSJkvUqFernnernITXdX1kNz4JIGoyBad4KbsPuAvxNk3AAlZCtMMf5QxHEcHZybyW4zFlGOk01H9x4iz8ZQlDgReKnzs9O5W7ny2+Uat3d6sbePokPR7h8h68aayH4HGjmY7BSvN2Jprhm/9c170b7AEOgfoeRacefO9dg72IiH61sxMXMt+ocj8ZMffh6ffvIS7xYvE+XUmprEeOjH2CmK29YQeRiD5wy91JqwL1UFRmEG0AzO0xT6wWlg+/ubMe1URV4d9k6ih0fcbjdi9doqCryMq5iaQrken8b29q4VhuyzW1KvFaUsX9o648wSEsmFMaxzcJ7jDMBj8g6hGHbUH2cbYqwjr3U+xLX1WXfDqUdswbQykpdWb928sP9WxcoX6Uo7kVnvzAqTCbIvksriUXUPcB78jJQ/ANBzHWk6bHsqJmcn4wBE556a451c7PxERBz3siA2V5hWHwvlRMXM9xbK5gvzq4lMIneqjFNcHBFZ+mYdjVgMAWJmR7WDnrSiATlOqlF0Ft98hNdFKZqT7Wh3J4EHojzH08VCzDy1FiEU11pNT3kMNTplWz4CmPSK9VPoHTJOBA9Al6P8Wi2nfMyRj9NEFEzJE+ClMMYrIdMoDOZPZTasdDNCKpZyKHJIzY9SIHn2TX1fp2Ww3P4v+CqVbdlMp4qSoeRVEYkvuLeZajhYF68EiZ5HKfS4KOlehRQWwJlEZ70RLwW0iOA74yuQMjufe+aXdJPpFiL9dYEYpPvr47weTPPXKV3/+fyVoOACfzKHuSbeh0I97eNvC68r3YIvvC/STHi4l4kB428Nr+NCXP3H8PMrgejDJcvrCs9XR77KIBpqfsufZ+uN+rLeTdDWk6w/6rXgVHnvwBKNieJhmmT53jQLzofDFe0Yy//eX9W/aQhYTWtmnTjNfIVCnjd935UUcp9WMtLoR47G1PRULMzMxecff4ri1TsrTc3mrQef33IMhwL5VXj9vSHLVn0rvHqY9Vc+K/3YJfjcPIfDq7i/or2re765SiKDvFQCcfivTFPA+DSblpFdnlsp51wVDeFuPfqOeOKzwCYiqS++Gyh3wKkj5m3dcc1y5as7n6mv7Q/u4py4Pvfuzi6K9jC9ZGWpqwy6PoAK0K3xcFNQwGVTgT74AGB0SCsmcI8nJ07i7u12zHbP4u27q7E4O4XMPYK3zuMA2fpicwfv+QwP+RzPdBA7u2exvu2odZtrqU+UuemrZO3Wazia/Mz+WeUbgJ5QF9DkODrLXe/tDnH/Yvu0mw6g4t7NIaQR6Ulnyel5dic5b9gBgUtLnZidmYkNB2LhvOlIDQbiy9YBcAqcya8EDTv1ivVkfWUrn6mjr1Leanim8C90XGSHcquiZY4cV3Hr7p2LMojHqHo0ZXBGGUpdhse7fq7WgW3v9rflAABCTTSFuEwYxYWH256eiDYVc9g7JC0X4u9CHOAIpeuItxzBxRfu+uHIQiBMwC6bjwi5zSDIzSH1AG//QhloIgON5dB9m90spEPkiZbvXDfZYaxatKd9507h0oPsxjiVR0XY/n7hUomUUWY8HfSjS0W4otMcVpJM6tSXHnHsD85NC06FRVqWAGw61P/EUx+filbTJSqFRTYojKHQFScO3qgZqlZC9X3GzObGOlhOGYTnHAp+R0RTTdX7KlTflnS8LcxbDi2xUjd1MA7/89pQ7q+CvAiUmZ/BdFJJmr7w8symkkuBzFFCDYMxgKGSDcTI+9eySevTqOWb2iC4ClfpllDSvQqJB8rmc79NIa8UHgq+M/8azuEyJf6F7dVsBfXVoHE5FF4Dg7yhH4gtFVEp6mX6CSKU4c9npYwVzkgoBTs4zSrO1ErI90MPajpJxVZ9/zpGa6Pp8njtfZ1vJl3XJ1FKk2f5ZhgGgymUZ+W/8NaKo64vyw54XmSZRYMyImEkzVMEb52v/+o+5jpkWV8Jfjf8rMBWB6NnSxrnoojLc6OkIuZslQlT6cMeibt370YfRfHxzz6MCfg1hWElW4YVoWUyr6QMrms8STc5voBy5XvKXI/ez4GQ1r8JkFYpa1Jndm9ZDynLiJsGxHDgo0zPNKrj1eD90DfEr2H0lWfhB9LS/cI9lIfCKWeLT62kYnUkuEoyeYB0EkbjQ78OIc0E+YDSVjLjLPs09ZYtV81f4mRhYTEVmYNQnX6kM+Dgon0UrRtBOM/elGwZsXla/dAYacfE+AWe50jcWJ2JGytz1MlmzHUj3n1zJQ5OjuPl5mYc7O6Gm88vLt1AcUd8+MvnsXs0hmeKAXFMqdw56cKlOS+iPdkMt6u0gbCPM3eOU3cOTItzi3i8Z7G9uZ30aGvrjdvXgbUVD794gVe7B5w28aIbkM1neN64e+F88OmZXk57dBaMc+wdwOj6z2vrO9EfnMYpMIygiK1LPXixn913evPojM5ElzK4UAa4JXNniBhXvGloi3d1lTpP3lCfjU1NT/+TMjSaA+tB9zmbJUjcpQGdQ+kKKKitVGQKrSReEh2hYi7PvHOUqNMk3NLPuVc5MhglaMWXjesl+jEAK15mAkd1+0wGKt6qhCGhAY70h2JKi4Jn9tORA8+1ptxVgwogr5GWg7iodnCqwnU7MUkv+6NQsuMo1RZe7tkI4hArx5187OcQVk4w6QrIO43r1yfjT//0d2JhvpkrrrgUoBsRO1/rDDjORiAAvOwGiB5vWVEu2+fIZ+GiDJRGhZuHAgEP2bIn4UvnVZBA80+z/PJFXW7xX6wp+9PHwI3llwmsE7DP4VkhAk6y7sgXXFlvnsVdfUAy+b58x1E9z2y99hvgy0n3Vfqm44LdTnJ3ZLdCz1aAMuTdfIfS4/A2D+5M5cvCq7I3MfDKIVDDwqjkcRXyLgE3r0J/JZWrIGwGo0lbRciIAYViifvqFwl9dVWFrBOfeUhzRaEUga/CvaonD+EwXMLCZznPmZD1we8qTgkKTOutpMm710BIiKsyJn/xu0y/Cr+Cn4Qxv8yff/aZe+ZFHpkWdOS1qSV0Ga/Eqd8pbDVkxWPGqc4KDBVUxhWvHFk0zrJqNvGaFPcZh8OmN055nTCLN+JcBXnGCHlZ4OHyEi7vJOqMUL6scV+Urm1y4LiJ7OJ65dpKLMzNx6cffYxQxhvjO/vbhDF/FWyGhIfAZwm7aeUTnmdZq+NUYQmPmL73Bs/5rIqTdFESMoFMR/gy8epw6pQSLxWndcs5cTR08JfPEjb+Ml1/4trnVeolvpkoW67yqfHn+xo/JiWMfpfbuIIO3yX88L1y3gGkLoShYzHRQJngTBQYI456ZflH+0qn5xxENIZ8dDASOCO9MeSqg7H+4Pe+kSuL9XsbKX/9HQ3wXtd7KL/N2Ns+jNs3r8XqtZncgvJHP3wUrrV99869LIa6ZnDSwBGTv0ZjZq6NUpxDXziY9gx5jSI+O+Rws5TjmEKmrywvAcd5ru9vb2QLT7yDl75/4GYqpd7KGCXXOaD8xMnBu+DFDVhs0drbwcFCx21t7aNst+IAmW/3koaLcBxhwCkDHSC6srKcus1liJ3uquc/Dq7czIbIYB5cg9v0bvMbW8x8VYy5lO0Lt65dKCRGrS0QlFNE+NaKyrNf8M+zbrkf84b3RSB4X/pzLqKXFToWs7OOhkOb2T9GZWvJuE6rzcF90ndErrtVOFLZtYXtgzDVvh43ylnL2bRFmvMMVZA2d0iI3ks0TiFxROEJeTgp3QWsLwbA4CbhxDk9GaQKafvtVFls3uW6zpECAwhZRQqfxsQEXnNDwnN1KkAmT1ejGsVK04t1ObCzU5TtuQu8L6OIZoDDpovC+MNBcaK1Kba8/o8GR0SSRn0k8w7dp5BUKNfP/CTrpdz7nFJd3l8+Hwr2UehJSAivxONdWmL8bJrSaNIyztYC6nA4KCws3d8awGd57b9M+eqcBGSenn9NqGDK4EV+dxUK3EWYSMz545xGgz9hsNksg08QMlkZV0f2DREnvyMx8W1Ir9Evqnuj13jS0Mh64JeWf4nBdXl/KSCHwmugZ+6mYUjh56AxDLNUylU6wyEZVmNqKJiH0VKQcv8rfZCZhvAAb77y+9fgElbOqVAsi0p2KLxeDpvsCvQlSBvO8TWaAxPlxXoAiYNEyoAdZUEpm6nV3mLCLTm8BncqZc41Hmt81Pfm5ZgBW9l4w72Gj3j04IkHxrb86HK177/7frx88SK++MUvAxUSDWRMLs6C7MryVUeuricAZp64ezVk3NfC8JOErZJ/yjiDo5OHQ9Z5VR6PSxqo7g1flgtvK3qmvNU3BuMm1NIQ1+ZnOhqbrqQnYhy8mspd/AOjA4HSMLdOSDLFvHAmDdrPSFrculqZK82NRgt5aM6nYZIeLs5hX6VdadkCaRMrMLiWvXLdmR2/+53fia9+7Z34d3/2r/AUt+KiPRH3b96Ozmgrvnj8ND5/8TQ3EPnGGwsx19+It966G9u90/jJzx/F2u5OrNyajdWbU8j/09h8toOiHsTLXeu6FSd9vMQTB7+eQWOjMTuvo9OLhdlrsfHyAKWJ2XXu7BHXSYicG6/DotLvnR/HoAftuKiIrd/gTW53bvtYE+MKx8vV28qiTUWnuVTt3PxU7O1vxv72Cd60Bl1pZXWXN5uoc/oVuBcXPVtw4YuiqOEHcEolkaZThlS+pT7dZEflP3L9rVsXMsaohKNVQCKpja3W1wlP4U086SUFEa+tXIERAAFXabtR++xMN1z4P5dbRJGqXLNZlniuaHWBAm6NOoJUYAoTlH6/kr7VLonVZxWBlofHqJM9IQznxLr3rO77iIvdYxEd7fdQumc5RSCnfYhgznq7o+NjuSa0i3yorMZQ3FPTeHNQ2eb2TgxgUFdZ0aqx38EO9WbTQVJdhMck1+7m4gATyi8yE74SLL8VMxyG339peE3p1oz+6j1Hdf+64vS5I2vFUP3sUnFUIWuSdC6P6l4lax2mgaMy8h3l9mcdDIf/mNJ9tY9SOCxXITySy2fVxWUwv9dD7TlIT7WAGg6vlp00hHeoTDnuoAp1P3PJuxz/MaXrs9pCrZ/rAdXpZ/1m1iWux5eVI+EbCpalLo95OmfVVKQz8VKSuEqH2uH/q+Wv86uPSrNehjTODMCocFU5DcPmNzlokVBajUazyX84kHJ1VYLNiMNRfJt5E2qYPfmdcsBgmUpZyxthKDD7tsL5UDYlZsHvVdzyXTmEV9ilc5+/qnRNT6Vri9aN69cR7NPx47/6Ye79O05d62dYXtcgSJDMAxhT8QkAz8xPY244+I3516GG5zJUcJqez9PzzAyuQsav4mVcgv/zun6eTxOMkhY/n9ZK9/UAlee31GDKuCw/hzusCYNNvGZr3smDnMvgypKfFHCKN6uyVTqoXFVW8p7KOWd58KaNTHU6ZROZ6Up/DnR1ZTNbv2z1cpqS+2Mr1ydzqcazsgoYylyl9Ju/9Xvxn//Dfxj9w/34Z//Nfx0/++TD2Nt7EV+9Px9/77fei8ZEPzZcehEPW/k9M2s3Hgry8DS2XhzFp5/vxd985uBVyzuBzC486oIwS9e6yP2j+K1vfD2++Oxp/PCvPsEwKLs+NZrgomNzMF62azVQjy6CcYri1YZ0ucwc3e8NxOcKdyoTUeWYhUK7zh6ImJmZzHi9ozLPV/yJV3FVaMFBhi3ORWboOdun7Pig/M7xSjbZX7jaXCvcjlNvfuTeV+9JcTGASEcRWjanKVxSOHCYuBo83XQMoxyFZXbQQ3lfKjgP51IBuCsuuVBFp9uO1sQ4FebEeEf64r2i9JwG4/Sfw11XkbL/hHcOoYWIIJskwFowSjgKPw0DLWsVu83KAaO5cLem8sz0DCcU/P5xnLpKCoQggKJPIWAapxTcZmg98fm5yZifHo9GW+CxrHa3QQZpU3FnZ5hK58LqNmquLLRA3i4PmPYRaVFGDolM9qhDLVhr4vYwDN/Xz+pgx38WtgpfGtfTZRzxfBWPf5T7SmF4aF3V1yl8Ewl+V0TCpeFSwWvQux8OMv5wOHe6zFBZres6Dw8dyqsvZGYfSKBcgSdpxxvzq799PWitpwWdsH55HMMpsNZ0WePbJqIsa9a4kJT8zbs2GISFXDLOJW2Vj14Jr+db46gORRi+GkipurKYBa5fFzRKDOKlNjAsU4HTa+OQjnjgVxRaYfhMv6rL/MYiaFxyLmlwLw758SXpmFbB16ViNvjJa2XPfHhmPJKoLHbzHgpDt3U+xXNTXmRmPLeeTQcYvgRfwyFrzMhVsAyvfmN6HAmYceF9XmtgGU9Y+6POF+3Gt772QXz20cfx8NPPEaPILctbJa2BkfnUhzTA2TJ8WUh8VdeXwe+GQk0rSdfea43/mvCltGWaPM+WCo5X4vDuVVri/UlZsCcH+iFrdWLMO+ftIrspKQkr0gtv+L38ngY73yF24zi9VRvlC1+L3w6KqqVT0j9KmYI2ypYQjU5bOBXaY03vUdJ4dS0UmX25dv/lNpbIeA1du+zM05kwLs/Z7TTif/u/+89janY6/vl//89id/NBvPfGCk7QKQ5PK+7fu46CP8VbfREvn7+ImanVuH3j/fg3//bH8b1fbOO8LfN8O3Z3jnOlKzdEaU+ex83bS/Gb738lPv3ocfzg+59RajfkhxbHoIXZduogChydXCfbFd6Ow+lOgZJ3W1S9zjTgkP/iSdbRILd8miY5rqmt56pX65in4hDkylXEME2rzrUqlF3ysbpRR9PNdVJvgTfpyBUQS5dq1lSMTS10/4nNqU4NOnP1Dlxl10i2uUH96nZKjUY7rYQBbp6Kz8wFogYk7z2oQ/sIXA5rbnkhjwvc7ZFxFBnAnkDgDd51pqZyMQodkxEFppWbnrfWmwUANuCTUMrgKpnMARpFaYhcCWByqkMhHW1Wlqu0icX2f5WkFohFLCOTJQa+A1mz8/PRxFrrUyDn3cXoSbjNWxv4RlGsbpbgWrMTneu5C8sF1+c8zb1l0wZUyWk9yhCFKTxSwFRMk4e/4TMwiKfhOIm/PMChRz4v+Hw9roeVbbh8BhzJIPmQ0iqoYTyb/BqU337Zhgtzg3PXjdYCdWRhtmwkXoGdT9OoqcrhIeJ8l4InDwmsxPcwWBd1yBHCwz/epeVvnCpiPgM2ceaTUpKrYPxCyH5fvhkOVcr5rpQPuqriCbPfqqguU67waJw0vHwuY1XlKnFeheNXc5WeixKoj+y3NO3q8KNheIUxgwn/LUcRsDJjKa/JaEx6X3AAnlAupT9ZAch3pGv5fO9hWZLZxanGhEmSbqkLyugnfOhzWyJ84uHzclg/1n/13Dz8npOmiecyMOkqmL5ZZ9TqPgOR06OQdiSfKo7lLCn97SFhGcKfH5ZU8w3v+C8hees70wTuzJrDb0dQFu+8/VaMIsN+8aOfxEX25cqnRslISe/JpwljlZ/fVnnnu+reozaG6sO4rwfj2VIkTPKyePx1ofae66ME6dZyye8lTf6Vg3s9JpVlOVRoJY7jUmzqPEe+FS/btEs6JU2bPu3TPE1j1muDNDu46BO3tChlCyJ6pImHODLai/mldlxbWeT9BcpD43wk11hws5D5xS7KUnod5JaCLokoTZadraCaVPriA8V2Qj543RfN0fjwo09ifX03/k//x/9LXLv5RvxX/+LfxA//8vM4OxyPleVrOE2dHB29iRP28PlOPHixGw/X92N76zzWX26h5MWX6Z7HnbvX4+137sS9N27ErZWZ6B0exotn23j46AF4yC7HEdeBbuJ5dpzp4opWO8j4ZnSnkO48t+sRdCa+lAzyQQskSL+5GiK4svXTjRLkwcPDY+JKByOpb/iM+9L66nuZUcNFJeva+DYxu3Lh/MIcRsM0OrOXLRCOCjefkYXbK9o0yWhC4pDomplSmSJ0ituOcuQ+pz6ggHMRAiHPb2V8wAcwR7l1ZjplNSk8Udu+T1CENifnykUoy9wWEA/XfoER29ItqAepuW2ZSwhKO3aKq/i1UszbtUR1/Z1floojGaKqkBSGZUGP0R6IPrKgCkkEGgBPTLZienoS4hkNG/dO8N4ajdNodxs5H9mu4vNzlPjYNEq8CSyTxEryzfPliTwSP6CrVlZe+14Y62B0NzVIVFoYX3GTFebhc13+4ZDplPQ9Xl+0QlhefUR6GZd08sAsAB8uB2fFZ2TnR5sNlhu1mbigQsFhg2twDiNLRvnjlSCMAZzrSOd6ufmdTzVgKqXgj7LnQc1n0fymEgDZ/AQdSNA5YA4AcrEK4yW85KOg4LA4RTmWd/kgEWRk8VdwZPzhw5Df8UsFyLX1kd8ZSiZcqKgog3EVer7LtL2oovOd+WQaxqnSN4kSFPSmU8MJWsRh+TqfeV0PxkkP65Ugzqp0+XPDBC9Mz3w1JA2XC5pQbvfmTIXP8xpPxk2cg1835zavVPy8lIe4SR7wgZ6e11me/JZ/PPdsqsLrgC6NZfMUN9afhXFNdPPuI5idK58GLB/K7wqmTJH7hN/ML4M5XYXMN70G6Qw4eeC3qfgI1kvdtVHooqRleflnzOqnRyJ+wK/vKasL6BRlPJqLNDh46vGDB3G4vZvpZV8zcRxgVb4rdZjpkr/9vKZZ8FXlORTq53VIHL0WJ+98ZlyjD3/DdaGXkp/ngoOSjj8/qstsqOPmM46SZOEhr63L2YX53ADE9ZYNDvJx3XWXGLRAZaGXEte0inws+D4lnRzvgoJQAKmQ7ducmBiN6ZlmLK5MoVQu4nAnyiIX0PgxjpZdhmN6cHiaJiVtTk1Mx/bmgEM5K3/101MuMOD0HKPExnsxd2Mkvv17X8ODXYi/+/v/afzix1/E/+v/+U/jxctncW11PP74u2/FW/eVDW7/uBm/+Hg3Hj8bid390djZOYhjnD8dH7wz6kSZ0sN7HolVFO53vvYb4GEED/pfQw/wBOXT056bnwy3Lp2eH4/f/M4343QwFv/qX/6PGAmj0e+RHnEdBOXsmNbodJ51JvVineJ6uZJc4s85vNCwApvDlRYLTos83N7eJuZZtrR0JtyQp7QeqEdzyimfXeoBoJcWR269ew9HexTLxU0EiuApzGQUPoeRS/WbFGcvbasxIRIwoJKTiAQyd7gYpxLnu9GcxPrQqnD0GFGP3bP3HM8SC808T1GMLmCRrERBxiAcp+TkJvF4ryK5Xo8417TEsnA0tNaGg35ULAo/XXcHcsiEKaiwvJRFWj6WQgKc6I7ncQpx1Bvg2yxnumNOyB6fJf0ZkGXzgZ1EfnsVxInhUjiAAst8ef9aUKxlP5LvU1FxSJC8y/ozksQ/FIpyKOl55GAtXwxFe4XxKWQzysAzBab4MZ9cAB3mK8PUC7OlzhuzXqlfYjli0aZyvXeby5PYqJOZaXdpKcvDnZ/bAmIzjXn55z8ZWBgUJNQi8CCKgXUUC3k5YdrdgWvJf+BOQ9CIBlsTL1s0qThMrhYGWc5k2orISU/lJey5binPza7QoeUnnpzPTQ4EI75vrM+MT3oSdhI375KRwI31J83kh5kQR/mXcQ3GvxSUvEqPkiD+6kES0pnlkKZUeMJsfdaC3cEtwwNqhMfvTTMFIeeidC9idnYu83Md2MRDRWMajjbCZBmMafl5n3lC3zmyWCXL86Qo4Sau61zfvXcvNjY24tmTZ9nnZ/Bb862V9pUS5z/Xl3E853XBwa379+L6zRvx85/+LHa3dy4VbioocFM8/fK9wTQUNkQijnVEavCRad24eTNWr12Ljz/5JOd+ik9XhcvBQJRJ5Z+tF6Rz2Y8uP1vvyJvEm88pd+KFsmlAvvfe+/GNb34Qay9fxn/48/8p2VYlZUi+kM44LJhpJLykYb1Z1syQkApxKKRR9VrZEl/D4fX7il7qUOM5Q/09z0zXn0ANp5nP/aaK6yFehM3n1r9UpkHQdZNkzq6TrHfmVE5xNY48gxgyjvH1Zg2pGJNGeTbuNqmmjfwdO4nutOspT6N4kb+Nk3j8FKV+Zh/5DRT8QWxtbFNP1NdAnkJX9E7w/pw+VLy+m7dX4ytfeSeePXsWn378eRwcUK99lXQ/vv2bN+Lbv3EfJfs8Hjx4itJrxCaK2ublb/7GG3F2tBvL8xPxJrT2ySdPc8rQYX8iXuAZT87iyfYu4jne76i7cTluB93g2uUjyKjFhUb8/u9/Bxga8ZOf/hz4Z+Otd96KrZ0yenpqvhNvvvdGbqn653/2A2i4H+Mt9wAYB6foIxxCB5FK19l1CR1aIHEmHcuPGm+SRn1d5BZ0KY/w41N0h4ZdaVVI7x+cKCtKN17hd5dadgETMxi59c49a5HILglmG3XRzlaYDEbVJwNpXXotMDl/Fs9VyJ3SYoWIfCtEhumdOvp3FC9yPDMvi2MIANYlALoYxgkK1y5ZFYQ7tvTIV3E8coFiJG1XoXGU50SnEcvLs9EgPffTFVluU6cQdj1nB2oJe07IRpkL//6+q6m4W8t4zjF2qzDXD23i5U50WsR3ayabyW1emYrx8RnScwpRm0IUi7E2NlLoE4aZw+dWQj67epyVUYfElbfGqdKofSOFtEHGHw6pkEyy/AuX+rNya2FdmLAoCIMWZwsjQsW4vr6WTS2CYBdM22ZljJNsbkYZ2dfglK66fu0bc3PvskKNVv9I3EZg/+mf/mm8fPksvv8X/y56ezvk4SLmZVSq25zJ2BKh8GRpzHC0FZ3p+fjjP/q7QHURf/X97yMEX8DoRagaZ6QNXjm7Xqn5G2ocFg9VKxlBCWHeRECb/pMnT2C6sjl70l/mLfEX5SpBZ12BB4VM4j//+EeYnYUJ33qL8ryIp0/dXq54cn5X47g04WbWl9/VcJleUbwXsbq6Gm+//XZ88umn8RzhYqiNvOL1lpAwaPjxvczsuaR9FcAilvFUvP3OO3GA1/LJJx/zHYKzyjebLIdwk2lWQYWTRgkMXT8XDnGzuLgYt2/foaxP4jnlTQMgGb18R4JF2XA2LxVSwQUROKyGUlxgB4bl1Ws5+l/cOShEJWKa0q+ywXIXHil0mulUQZrNtWkx9Ezr+vXr2cXx5MnjHJTje5WAA1uMV9N4GbBSlV3a5eBWxKrF0lPLwT7IFY2p+/ffiDffvh+PHj7Ei/opAow0eWdayV+Wj8+tJ9NIBWy54QlpxsNfjefhI4vD+8v7hMmSi6dyfRmMl8i7CuJ4OPj9cIxMk298LlzeG8Sz6Ztm4Y18zPvRmJyZSsPPOK5BsLMFj/JOT0tvV8FvM2dRIihJYDQPrzXqrWTlIoknLNnM3MRznW7F6vWFaOP1vtzdjsOjw5hEnkofdmH19gfIi2Yc7CBv3brSJRTdEnCkF7fvXI/vfve7GJfn8S//xb/GqDrA8UGxnRzG7NRZ3LkxGV/56u1Y23genz14iBzGIQPWxcWZuH9vFSNzEI8ffQEwwH/ejr29U2SfLXGW4zyev9iK9bUd4JmON+7ej9XF5RhDbvVP3KFuEDsbW9FHn4gyuDF2MGLdaQkgSU8nzVbRiE5nAhh10HopV5Qp5w4Em3TBJGeqHOdCIP2+RhuqHNq0bnTSAu99DP1gN6zvHJxb94kr57LZmIpIOZR41astdHyBYdMABldhlA/S03VVD5PSDrL9X6Kvg5UuQ1lpepjpSaYxS2XyLLf4AxAZMRWUmaBNm5MNBPFEClEXzId9EvgDNP6Ja4BiEbgQ+QQMlKOb9ZeoCPuQ00OjIHZAu/qJciP3xsXzzSLloCYYBlhSiZCvayqbl4XMpSt5p/J2B4nl1ZXsnzhRQZGmC2T0ss96HGTPk1+X5whDLahRCZU8TkjLn0xRnf9joWYag95Juit+b0VwGIrAKqHsbXsVyvdXeeZI7/Iq08jz5RPTginBiX3t+7u7KRg77fGY6k7kKiuGo6P9xB1sTH2VxULMZ9S1c5XDQHPG/YC04KWYXZwnf2rj+DBc9hpbB8u4nQaRU7+kD40n6cK68HxGfZ1D1S6X6Qo56cFk7uBSGCFe9xEWdAWRdVbSIXHeS1sXDqUHFnEvEyggSl+K6fCG56JA2iyCD6HuSE1/3hNPIZ0KGPxl0yXPFUa5CTd0ms2SeEHi0i6T9AKu0JnPFVY5TcjykVZOq6niKMzcNFzPPWGmLJnncCLQkbVq3qaXdV/eXIbaSzUNaV34zdeMzDeFAWlr4KrYhj0mhappFk+RMtV4Ib4KyeAgGxW3Ck3FZkghkPAWuEgUOOQz0yhlLXgrvO8z8ZAbcnsvgnlv2cS58Uwzy2i6pOW51IUlLmmdwgPFcITX2wq90uqQ3xmL9FXkegXCbwuXeZcULJjCSxoazZWmyCB60HsuG0s6bk6+sDQXm2vroRzLHhHyUviJP6cJWkc+S7iqw8Y6M6nxavB9fRgSF6STyptwWU5h50j6qYJ8XfN4HervLoPF4We61kvimDQ81zjx2sNrn9Ww1EFDyec5TRMlJ23bTeDuPsZ1FaacomItcS/MpuW1uNXjdbcgsJTpJRpGMQKnWtV0m3Zcv3Ez18//8Bc/jq2tF7neQhtFeXRwGru7rkQ1FrduXY9vfeuD+NrXvhrf//5fx49/9GHK49MzFNrggLj2+2pU2XUyiHu35+Kb37gT01Ny7kl8/vkTjkdx743b8e57b8U6Cvn58yfwawc9cRyT7cm4MX+T8iKrqYZnL1G8m+6nvJf9yc4p7jQm4qvvvBeT461YmpmL/+J//3+I//K//K/i//Z//3/EKY6CCvcYBXpyesD1Id71Rdy4tQytjeR2nOJ5fnYyadsN+935rjs5A35H4uHDx+SB7lhejBnS/uVHD+P4gPofcS6z3Y/oLMqaG+FcOH3uDJ4srSPyZq4DQfry9eBcg+A8aTb5/e57dy/SQ1R5QhRWqM0zEqweZFqrINMEJHib6xy05PO6v05aMzN/klUyNwVrU4FtBHFWOErWkWGDUz0zsAgDm4ffuN5xk3SJmKtI6cHZNGnTsunZdHptZcnXybS231sIC5DMBSGZjoyZeR2fYgVhPQNDDiSC2cc7k3i9vbRmpqaXY2JSZStBeEjknCBYUktCLVqz4EMSLkK4MFUyRyV+hO/qsGmiKACjug5qrQAUxllB/ozg8Vqo+6UzH8/1c3+k432dY2bAUVIpGZpP8a6KsDBIGIitbHrOwV98na0LvX4aTXqYvE0FfwKeTaPbGY+Z6Xa0YMbxhkqgRR1cxP7BAfgf5IAshcWTJ09T4Y/BrRqA1qfQ2dylgNTI6mNR2qzebHSoB1s+MNzAad1/kqUC/AZK2dLUZU+lgpCwGsRZlgb4zVfay+/JL5UKcZI+pQvwRFUlHjz7POcdE8d8a1p2dZ2cIkCkFI6ZLdBgiShYhSHpyncG7s1b2k6BaZzquXVZvk1Rl5Rh3FSk1XfGMb0M4Ef4Tcuy+J1Mapml71T8wNVEmAirI/sdha3i0Ms1jqzh6mk5cht+ku5ULlKrRqU/98MutFbKloGTSlB+yznr1J/5ihfjGT/5krNebvJ54omXiSSbbRupIFvwlvizpUocJ41yyId5zSdj40AC3bcnUArkl31j/KlI08A/bWCbysencXh8FANbR7K8cuJpdCe6MTMxl/DbqqXgsh7Fv7C5G4ybm4AY0FoMlJIF/MA3aUBbfjPluDIKeFxfc4i3fFa9S3oSZ9yn0cO1+dbvM+3q2mC9KxeHg3iucir/KX/SIEfec4AmcFVwDzQVnktIiKu4Bu81FqSnTAMYhDNxXclDFbD0Kbz1kWWpEpDPs4WDeFnEEWn5IlZW5oABusLgvn5tNb717Q/g67P499/7d/Hk6VOUoa1GX4tPP3maMuTrX3k3trd34uOPP4uXeKLTU3Pxj/7x/waP9zvxNz/+Qfz45z+LD3/+Wbx4thOL84sxjQV/sPeAfHfiD373g7h5dzV+9OMP49HjrVh7eYCj4A5xC/H2m9djeaEL7R7Hwy8eQz+t2Ng7ik++eBZ910s46+IwTOLZ6ljtI6tacefWrVxkQzhsjt51MYsmOKJsGgGjY4PooOyvrc5Eu0O5NQRTbozEwf5utJvT4Kmde1EPkG/O852bnUm8Lc/PpUPz4MHz2McDP0ThOyhXR8KtSx001hop29YqG9Vx8kt2fzbgH3hVhyLXxIau7dIc685N/pPCcCNYKKVvVEpIIgOweps1CTm3eAPlPjexrNxSnZyTRPhBVHyrUBlvq6CL9peFbOJ196Gpqcn0FmSYLsJZD1oBJPOeYNacDGCBc77jUDHaZ+wE56M9lOY+lh0MPjU5nYXrH6PEEd4KUeG22dtux1x4OgVRAwUccYDVdXrejrm5m6l0HZGdfZIypRqRw6vCPDY7235fLFHvM1zxAzDxLT/jU7zEl4SvUElcSOwjCBSJ259pKIWIzytRBeOI24LfxDFxSzNTRsv7VAqZhw9JuYqbhwlJPJx8q+DNQFyJAbHAUerD3ZCcyO4cZvckXlh0KtRYHKJ8e1h5WmrYHLmcms0gi3NzWIZtjBUsyvGp6HQkTEewOxneOWcTcYgS1ms9z1EBpa7Fi4uKzM0spOV4mqvB6JVar3q4pX/T5lX7+xW8RbMCK/VnOaQFN1FPQqX8CvFUctSHikthZrOpdZ6EzHOfuZG+6Zi+K2m5JKj1O952OgQKzDz4ZZMrZRF/RalKMKST701bmtV4KXUp/m2OzLgA6PdFkQqrSqai8To9nqkMvc8BO8BmhqYjfNZH0lbmTeAZf1k2Q9IRIKqoxlpgtm3/GGXg3i3VbEawa0C+bWPRiyuD6UIViT9hymxN2JzJK8uUMatRmGRvfQiL35WXwqcSHyt1IP/zK0ZnJnjp6SceSV/vyfLnUSk5+19VDG1boKg/y+KceLt3lA0eNhM3R8bTwHDAjvQgTFbH3PxsLF9bIanRONg9yBWGUunxq/GWBiY4SP4yU/4KBQlWKa/xFV4p7ChTKiDgTLqqzll3RuM8HLwTJcln3g+9F5+mdVnuTEeayITyyHRJ2PrIuuVxoSlJmfgclqFOJ71xf9W3HnyQcHgYrCfxMJwOES/zy3EjBdwM3OW7lD9VHJ2RBJWjTPHJiMlP9p//wR/+nfijP/mD+N73/qd4+vxxfPtb38ylNZ8+fh7raxvEQ5E1L5CpDqIKDKGTmJmdw0gcj08+/SI3QtAz/uY3v42yRU4T/8nDz6HX4/j93/+t+OrX34m37qEoR5qxs448arnDD15jAwN+TL3idrBn8XJ9HQ93I0ag8WkV9+wSsmka+hyNvT1b8KBxGOWUMn/26Fk8fbmLqBkHR8B0sp9N5Y4ifvOte/HOu2/Es+ePYm39eT6zeVsD+7337xDfFoOTmJqZjWMUqetMxOgpnvez+OEPfwFsjVi5didm55ayq21mbgbDxD2Ib2AgzMdZfyz3EMh9dKkVV1VMZ1R2BlY3a3ARJwcIn2Mojrzx3hsXznvtQ/D7CFGbIJxq0qSSbMo6R6E5F8mKJJ1CpDIW93XlG9L6SqYsDOhoVpfLWsJDtdlWC1Ul7MhIBa3bKDnM3KblMnqsWAh6XyoUhbrI6R0ewZQShs0jbhHoWspuet7NZkiFhh3iNpPlsG+EY8INFeWi2WcKrBkE1zT5TwG7HnWBU3AL8ReSlkCT0MttKaORShELoSex+4K4EnjGhTE4J/FynZ5tpqXlW3/MQRzRlTjj0KosrFNCwsI5n1Tx8564CtRi0Q4d/Bw4ojC0LmqvmleXcdzf2MRyABL3LuCd2ylS5lmsuYXFxVSGz5+9iL3dwzQSrl9fidu3rhOn4Kl3bFoR+/t72RdiE5BC+9PPPonDwwPi2Zrh4LaifBTKDsJ4+uxZHLk8mgEr2kQUNLasLC0txebmVhwd2f9u/7P9R0iBKuj55eA4EJBlt0ziA7ilQfvwpQfLXdchOSdt6VGUlWNUSGUwn03R5qMSEU/uOlIL5tJPQ9pk5sR2B9d5rSBwvdZ6KUy/q3GtEDXf9NaBSwVlWpKALUTiwgGBltd68BsVsZ6q9SjtamTKbxpLdf+R8U7O4BWUkziSke0PykF3wKB17bS488NG7DpSV6UDrOLEtB1HoDekcDjXABV30knSVlGo5mF3zCgK3UFv+V5cEEf6EUe2SkxPlqZ5eU585Pd8W8c3DfO0H0yjJgUN+aXCl2+I052D7yaaMe167Jxdx9s07P9zYM75AAGJ8H7+4gXPL+LGjeuZ7g5wbWxtZBn0YhLXKq4KR95na4itAhpEVdkALUOWF5iz/ApB6Ng68xuVve/EW8bh29OUkK8G0FgnV5V/KHBvEJYM3v9Kd1H+z+sSigFjWmk4GEH4LJN4I64wGYQ/0+a58UpSlLFKzm+GQ5Yz0yDkZ6We6/wKrfuSfxofCnQOMeMSj/JMzjNNI/YMJbMQ9+7fQoFuxdb2Wr4TTypl1zzon/ZiYnwaHg0UjmsaTJHnSKwsr8Q//sf/KL7zG78Rmxtb8T/+2Z8l3cOK8Vd/9e+o0wcxM9+Ob71zO7aebcYP/vJJKss3v3I3vvPd9+PDD39AGRqxMDMfC1Ot6EPQx4NGfO8HP4+nT/fJv4tFV9ZScObJ1Cy0sr0Jr7oAE0q25dTIVhz1dqALjD54t9c/iuPeATStI3UWs/NTGQcs4b0e4u0i444sW0OSzbJ2cExWlm9mv/Hm1nrC5MYGynwqi4M46DM3CBodO8m94+/fvx03brrm81isr2/Fg88exYsXa3Fopdklp4Hixv3X7965UKA41Udk2qRn5dsfJGFYNxK21S4NFCIlT5kTJksG4JnNVdQlgNs7q3C1SBABAsxmKJuMWjByeq3k4ZyltGjspFaY8Uah64g6F82em53N/A8Q9BKSTlz2IRPXkbIKZRecNv9ckovnCorS9FUU7tERFnuzE3NLq+Tn0o2QvcxFXMv1pSEJk8B7oUpFxy8Fir+KuEdgsFrplmYzcVMd4NOEJNA6fjkqBq2C3/26UL4pZy/yPASDt067qu8VWuV9/S1Klzwy1xRIMJcveaLytXlOc8wlz956451w8vgnv/wUhdCJ9955m7LY1XCSu4icIIiF30EI83ghCs+PP/k4FbGejEpH5WQdadkvLy/H2tpaGlu1V56MT+4qxHksxK2t7VSc1nuZ4oHCQkGqHPWaVXqUImnP/n6bv/MaJrb+hb/2Gk8xvnJbLvKwObNDGSyHtNfrHUFHB9nkXcfd37OpXK8WRUzdkg3wCR0eHLCoTDQwcm4dZTOCeYs+DbxsVfCbShlnnXsmprBrXLoeq/kZzNP0tbBtPXLNVpto7aLRYLXMevSmqVXsPEO3Ket0neYGXqkLvTWV0e7OXoyfT+SI4pY4tczkI5+6nWaD+DPdmdxgxHIIg8pGuIRd5WNfqF50MWxGczyAlJF4BabSJzyWeBPHaWQkfkpZvLfM8qBGm3mobLM85GXdZD3NUAcIO2mmPUH9KCPIKJuXTy5ywxMN8DaGvum8ePYyjmzNMmLFLpbbn0F6SNoW18CTxj70ZSjKpRz8y2cZVC7grxiu8nHxkjNV6424yobhYHmG0/OoeaquUz/RUNHIl5ZyucU6EL+OV4dz6tVQp5fXHMJjECK/MA+D8GYs0zJ/bpwqJQJrWHxnuIStSrs2EEteliWjZXBhCEFTMtis77WLGWXrBvxyhtEnzzRc4GjSVgnf2ye5n62V7Yl2bG1Cg60OBqCKy0FJpRU0ZQx5tWMG+nGxoQu84Nlcind/fzvWN5/F7t52zM+MoYgbcdS3JaAR3ZkpaPMAo/8gFpcm45tfeyNuzbfi57/4Ita3T/PY3b3IJR+PDk/5djLmljsoV1tAIpYWr8ejB+soz4BvpqB3jFwU/fb2OuVVtzRziz/lweYm8VDCTnGanBrPxTLGSU+419efQRwYhHjvE+2ZWFm6GVvr27G9tQ+Pul6FBn0Hwy3wtrepd3ipOZ04dOyM83RLV4t06fIUE3HRpp7As/3O7957M0YWVpalXmscweqk4WKRpxCwsvillSMyo7IoiaPVKeNdKl29zLZ9eQg7BIWE7oAalxizeU/tr1ewt9fL9CaxovUinLpi3189KMTBT+Y/1e0mEx7bz+NuEhgFkF02J9oX5cCBCRheJjpAuMlKjlJWiJ6eOhptGm94AWbSg6BiUS7peGLVUf5UmsMhyRyiTQEqOiDAvJew888YV8Q+mgN/+JGM8VOLy9z5XovWPIqQzm99nRGvgn3Wxi8hvyiXBL+phVymkenCJBo6JVGCSlSmymiZfqmrGg4EWxID5ci6Agd8aB+5937m/LpwgBm2yNzMUnz1/Q9icR4Pi/KTWuJ9Z28QB/bnAq+KzDlwwvLhhz9HAWwn49oPL9MKg3Fu3LgZX3zxRRpYAiheUzBzWLe3bt7K5psjPKkUKJTDJmiVsNOW5ubnU2lrUOUAvkRPoT0F/Uxux7WJBXuUAloBDwQJgyvCLKDUnX/NJxmnjwJXETuwzvx2dl0QXYUkgxCJ9LNLgjJLhwf7h0l7tXKVds3benE+nkbh8+fPi5FA3rVgkyfkHUdO725rVAxgPLifNDVobTKHStOSVqkLQ2nqkubMH3iJNzEzG8srS7G0vETctn4a+Z/F7v4OQgIFeXwWjz5/CDnLC3bPXCQeetSXI5vnZudjf2c3jSRhTpokjvWgQl1YWIAfRrKFQ88vvUQXFoCGVdQuqKJhoGJ3oRUFqketjMSFZxe5cbcw8e67pFHeGcZxb2ZXl+D/ViwuYESX1uj8zuxsYTDuHnXxxecPKBfp8LMba1TesdLBm4ODpFeDCzBkHz2vSj6l3FlG42cceaLUqTyQhjbVWMNeh1JnAkRalNs3KlFDps23vvdZwmwlZUWJixKMl4rOsg9pbiHhabmpQpn/ab7lTYG2us9nSFjzoRwD+FiRwovLOPkRZUve9mEFX14CRz7jWz376qvqPd8oIUv2PCvGqc/kXXdwU0m5FjMSI2lJvnDsRrc7EYfH26TpAhkR11YXYxwZe46ydRS0gyuVDSJYvjM7+WPn5Vlul2ez7VH/DJpzjq9botqyEzGzSGJNV0y4iJvIggMMrUFOW93Hw2zG3//Db8UNlO6zFxvx459/EgMUc6vtPrsoSOhV4/7h463YOxjkqObx1lz84uePUcjnGHh2nTme5YCz3U5TwIme2DdvaUVawlNFjqk8j6A7dYnNyu1O4OVPx927t+Iv//qH8fQznNATvHjxBgHbCjW3OBUr1+fByTEyaj3OjpwRM6DO5DH0F/AlL6Ps1W8nIL7b6eSiLSfoqjEK8E9sQs5jgPAkktOAtFCsXOnY5mUXhU6visz1ZFKYcmdTtJ6LlXsGU3VgLhee2DnYg+H1kLSkEYcQnFYw6lkaSOs2+4S40drW2zhCwPYP97DQD6OPMDaPHmfYDsEzjjJvZrPbxEw3m5cNuTnxUS9HuTUnp6LZ1Tu4hpXWwSrUK1GIAHcKA7whB13IHCloKc0rR4KWRzqhFt6DdzJAMkF1GMf/3nojZsrBT6bnl/25XHuonE3A74xlmuV5zfglRd8mU9Xw1IevKlhkeRldxpHpMz6CsjQtC4VKn8MpVgqcocMBOQkp8RxUoSK9cDNrhJ1bWT148BjL9Siur14H31MQ0wkWrgO0bJqxn28cSxIrlrp7/ux5Ks1caMM5dBgyZ2cK4sm4du0mHvJ+9u9Ai46+ASLwJTND2TMolT28Tb/X4DqCBtyPUwNhfnEBT3gxnr94GfsHh+kte/RPzlByp6Q/gTW8jOLcw9IttKMn7vaTLklnX/ry8jVoposggA4w5FygpcX1CEq3PdElLz1yrXsUClY66jfrIr328bJ0XE6jg3Fy439lkooAemqTv31VNqu6iplj85Wno7bt8teAH5xH6eLtzrnNhQyoupQ21JvjFOawes8xNOwjLyvVjCfP2dUyinTrzs/hIcxjxDr4w/W/HVSl938CvqhDDFKFhXShMpRn4VwOvVp4BP7oU7fHgyMs/pG4/8bteP+rb+eoU7sVNIzsmzs66AP7WEyh2L/2lTfjmx+8EW+/cSNWl2di9cZU/Pbvfj3u370d83PzsfFyHRpULZIPsI5r8eMZK6QBLoW9xOoobxWlfdBzGA7W1yS8qeBtjrajNTbB2VapZiBKY3t9NzbXN6PVcFStxhd0KsIwCjQA5A9HkWffOTyT/MwvR/f7Tt4BBvkgPVeDIBkfHkkBCI3ymufyo8aZ/f1F+fi96Vk3tWGYefJOj9h78/ScxoUJ+Q1nDRjlWD6nDsp3HNZK5stVfcj/1XeCUozNCm6u0zgGPsskTQuz6x0LpwsPiZuUIaY/dPi9IeGzbJa5OlIGcfjMshQPX2Pd1HwH6lAkncmReOPNxVi93omVG641f5ZdC/soVJWI69gjPjGyMRxhizYK6NgpipTk8GCX80lMT9kliPeKDG+0LjDsutBimfYjKx33HFSEkdo+I48Wym0qJpHnWxtrwDOAV9QP53jEx3iWKCccm2cvt5Nn98hjY/sF8A/i1o3FmJ0q6zn0j084bLkaxGlPw1b9JD6UV24t6CqFZ6lwnXs8NoLC1lGBhsVxb49zvxkDvj0djGBQTMaLZxvx8sVa2cAfGbJ31McUcQAvvI8hMjg7jmfPv0Am7aL7MD46KPMm9Q9Nn+HlZG2A4GxdQbLA3XJofo9Jr1GM0oWgDDUBGBTgpW+mNCdJWIKqsLWpyrPNiTnqmGAcBaNNakd7+9FGkMwiWK0wm70knDbCSIEnW0isHbxdCdv3Wvw2US7MTuEZyBQIKOPh2bqS1MzsJHkBA8TQgEAuQKhC+kKB1ZmJ8cn56Ewtkv5seqE5AItDZWFzYQ7nlsKSCAthDhOuYfi+thw91++uAoSfQrhcp0QWUYm76swhYetBDONVHBaWq96RfipOD+IUxjM+EfznX95zVHEMNTwymqH2MFLp1geVLItldnxn03J91M/gpdwE252ayNhH1McA5rseC4tLZISw4jdJHagMO5OT0EUjDhD4m1u70IUDYhCgMEYLZdWemExlPY3CODw4xjruZJ030jjjHUQ8N7dInc6msUQJUricUyemI8TmqSLUqnVVMuvReNmERbwuAnxlZSXnYKuwrd8m346O6JH5vhurGA1zOWhvivMcFvt0dFFEok2FmBtzk3/WBwpET0qaEIc2H0mvOzt74AgBqJIjTubTasccBoGe+C5KvwhHaUuekOYa0Sb/laVrcYBR0UdJSou2wDSabRjOEZij4GiavOAbcO7UMQ1EcSg++RddeMfFM/ToLU/pvnFAIcIDurf51v70hB3eIRlwKF+AAeJOIzAG7pyFFzM7N5VWvYpDPtOL6p8ex0HPpmN5Grgh1kXiLfPdOQbKyEA8jCQf7+8cxOefPojNzb2qLI48x5Aeb0YbunDA2hi8afcRETigJ95NTk/HRHeW+hzLaRfWb1F+xdjokc/zJ8/i4cMH1C/RUjEhlFRg8j/xbCHLIGESpHuViDyibDFI42mEwgse1mnycb418C03+Z50UxaQj8+zGVY+Jm84g2zKs2yZSRlRZKC8KqvlNXhMOEhLqOpvTKf+Vv7z5SXvcqiEyyjzcihTlYOGAq9plm6ABNhyQpfSWJETpI3RXLcwDqctPgyZ9pBs+9VAfFQByObaMvMN2dn0fYCyPIAvGo3jWFyQB1RUrgbo+BuM0cYEiikwpnfCbVKPB2exvdvDC8VgPxmNw77jESJm55filOutzW34bACfYwhj3LbcIWhhIu7eX4rzxm7sHa+nUhLOXVue+BbSBKYmfEMZuR+fnEXJjeRc3Znphfj6V76OoXiMZoVnqBsN6ZmZRRQ9Hrf5oPzak+M4Xi54ZOsD8gxaBnVZ9kbTOtAR02nUmZCvpQt4H4XZO8LY7lGW/YvY3T5HBhUnZREj2Ob1m7cX4/qNOeIP4v2v3MPwdOQ/BgB5WwXKP+WVadn0Lm/bkpXzegFGtI9MT09TZ1eVZ/9VTicgK5vCtDo9HKRU1kUmk2RedDZ1KiH43oE5vpOxtU6Rj7GwNJ/9Rs4VPcbrlZic+0SUzEt2UbiJXNNLoUa+TnWQMeNC7wsvFtNqtOHArDbHONYCeSCYbToea06irKey/T1OCzPhnOT3ueJS1Yws4rQz9ACdH+yvLvOXBp7XzCVz1HHrA2xkGtoy/sAEafMZlShijZP9wMkohUFqBWBzzPbWdj4jiYyTTPoak+Rke+NUQVwb8jty8+R1rWSFVwZK44J7+5qS2i7jceR3HMCmp2C8MUxY69rh7pQYoU7yo624fv1O/NZv/07cuL6Mh9XDyt1N73JubiG7BB58/gCl2kYYb2arhuU1b5t/rUtXWsqJ/NANhieKbzIXSp/sTMQ8SuvJoycw5UHShThM2oGW7KqwKVhjTONO4eZ+zA7vN1+V6d17d/HKH+Z8O7GWqMkNlR0Z3Yk333wjlawj5cXDzs529iu5N6jbQD579iIePXoM3dmdgeGGAemhxWo92bTqVIE9yuw5BRh5jJP2rdu30+N/9vQpFvZe9A6lbegEgedenjMo5XHK/+LZs3yX+JaO2k2MkdlsPhVXu3y7S9oasbm3J2l6rdJy3fJ5GN1m4FkUoXPUFcAPHn6R5TnpH8XPfvyT3FkLFZV8pEKDwVC4c3EDGG1aPjk5Bp/OkS1Gld6Kivro+DD71k76CFN4aIo6mZudiAkElU3xet4T042Ed3+vFx995OhT82lmd472/NzqYizcXM2y1y06GuvSQo+8bZUYGUV4g4ub12+kgrHlyrVvnz9/AQ9sxeH2ZgyOUP6kp2DP8DofeJC2oebJEsrZFjjrJj1LfpICCEu8G1dRorASRwaFbM1LdXCciHHLkZ8T6nsTsBWGw7wIqdx5XvNV5g9uko/5rn4/HBzDIa7MwHQu4eS6KE2/g96VYf7qOFUwNdOonw/nIQzKUA19DZA6+N54V0HTIrHNZTEobGqN0T7GZDvu3FmN8Y67/+xla4j8sbvTi7UX+/DzafKF3sZoQ5lvN4ljJ6Z4v4WHqsYch2eOsvUnA8g/RSnbFz3axJDrDvByx2McXjzE8z06wPDGSbo4GYkOXuSNG6vQyUh89smnCZZ9y25ev3p9Cbo9jqXZbpxCu/MzU7Fx2I9PPn8CnaHYxqZR+A7ixLjFaeufHuL5knTPdR6KEaMxpxyTlpS5tjzcuD4V8/DYJx8/BO6yKb9GjqOj7f6zq8buCb+Vru/eu43B3IkvvvgUviresgtnzACPDucAY6PZ6ILXshpeC/3nhjIayuat0XupdK0cGb4mIjcmyMErMI7D//VCZRqFtUFhmh4ZyKyJzxrMJeyI57D02QWsXKyKAVZFmb8kUZSBD3ZI+53ekfN2Ha5uM1sDRdnHarBJQkBlXEfXWdGo49zCagrPtj01g1uPB9UWSRgDVHPDflbAOBpxCUnBgXgpfDIzdJhKN/sfyZvnWVYI0JeFMKXAQrDSrQr8kqgrQr/EzznMyKGy8Jf9KPkRsUyqwgmxMknfCUeWncNnqZRVlsTjomK8q2BSHsPBLBLXBM+18JCAeMJ96ZfLkmnNiGfiZVyOujw1HDZLj4J/TKtwZw6vzsCjg9FGRyfiD777x/HuO7ezTl2s4ojDfgo9HvtOstlZYUeeGhM2+ZSBBMWr0oBzgnljQkWj9Uq+emZc2zx6uF+8RaerPX3+LL+zD1SFIXM4MM7ujZnpqWwCdfCV00ckaAd55QCvxIFdHVPxta99LfPf3NpIRba8vBT7hy6evpUen/smayS+fLFOHBQxNLSIRy9ebDbvoeg1Dty56snjx7H2/CXfnKZ3rBKcd9NsUGg/5s72dhwfHGXe1nN6LdDVMl62zb09+7qATTwfwrAX0Jj40OOXAHK8AuWWLjQsrC/7NUfxGudX5jOPxcWFnD6j8SmtuBrW2vpL8E6NYYAc7x+G0+bEta0Jk1PTsXrjBrXYTJ7SGTzEg3H3mCb5z88txuTEFHjcwFh6GdNTyzxbSSPn7OI41rdexsb6Rnqm16ZnY4b0dvDYD/snMbu0AL+RoMUkf5VXacnSa0AtIaTUKQqrjz76KBXrxQhGCLh8//33EKqTsf7iBbh/gXByeuIgtl48jvMTy4YaAD6P5I+hUGjec+FTDTNlg3lr4LvAhrJD/FgPGnxeJ//5MUDl2tS883k2sSoTqiD1oBL4Tzzi5zf5x89vM1+9y9LfSSo8L7LBPDz4x/c2MarISp2b16uhGKXykqGGL/PLB57FgekWHi3Q+dyzl1fyQlz4JvPyFelgenHmJtNSCrwahOksPVedhmKknp3piWLIne1xf4LyPcGbm4qlpWk8WDd4h9YGLZSvMw1aGGkaBhjXHWDAK3YQVrPRRjbPxbMne/Hpx9TvcbVYEcxyeo5z1BhPx2l2sRkTk3ilZxizKKHuxCz8C48fU1ZgVoxpsOnguYa5Msn92e/cXo037l2Pb371nWgiw7/49ON4icL+i+//CI9ag9+FV9AB5JO7ISnRev0YgTZysQ3oe2FxjvKdw/dblKlH+RZIdz558NnTjfTibSKeQrfIyznGCR1iK5TGv+ss78FvBbfJBCIUXXmIkWsr6wgGqsp6BMMVYxj0np3D4/sTyIMJsU/dUGezs7NZL9IgdZgEmVvngVRXfvHsqE+b0A53sR4QShJNTVgSkTWbA5VQfpiMFJxKGNfiAHEuwUVyzXFXNWnHNkA5gMRRkhKJabie8ilMpDB0F349D+dLnSBobDYcb2E5uPTjGYJpDE+Xip/u2gxdvGYFucSaBZIMFe41IVIer8pdFpt4XHskZVdM5G1el28sSjJWVb7CAFdBdcsH+bx+d8k8BNO67I96/UgYzBqmUChX6QiPINWMLOTC9rcHmVPDQuYq8OSZ/0XooPjMx6gl4Synh9fJ9BIQlmjWpwrxskyI7UYrfvu3fzuuYX06xaWLB+gUk+wugCmyqRIaca6ueSsMNcacfqYVXCw9vEjOs3icCukDlJTKxvq2iddRtC5faBLPUXAad3rPMnXiQKIkOPhrbtY1Y0dSYOshOpVFenQUsMJOn29pZSU9VQdCmS9GZZbJxUAOD7ZTCWmouGi8eUjLm1t66i4S0YRxnEvqgCvgNjLhRU5nOY9r18DDxEQqRpt2pVfhWV5azvIoLHIqDkJJXCbsoNezONO4kO7FkyEVAPmbhvWhN+C7YpePkMcRea7EyrVrmd4RePv000+jx/lgbyOX6jN+jhwHVudVSy4aLpHNeWV1oS5CxG9PMJY0Yo8Rdg1gAsqsv3WUrApefCkoVSzZwgDtiwu9GwfoafyUAWWINJUd2aShDH87JcPpX/K4I0Htv7V/emtrLWngjTfeSBpycN0BuLOlR5xuIsgsg/nVvJbMcRl8IL6unklHScLA6c/BZCm3ULaGgl9om3T82djlqmumcHlI+zxTYqQxjJEkv6fH7j3vkz8yJUOps0wzQfGcF5fBek5erA7TGg6Wt6RVQl3v/GXcukwlj/pbn9Z5kkZ62w4ARKGZnpVQxTdKSjqfeW3CBl7kW/5UymO8d+CYhoZtdi7e4P64zYZ8exx37nZQdJ3YPdxBoRKHuI6d6OPFqdRca9i9b+UjW1Gain1wfn4yEetPBrGzQ9oqHAz+bmcOmpiEXzfRBafQqMsugl90xMFRH3gmUbjIWwSVOwA1m6fQO0bae/dQuoP4/LMn8ezRZjbV2kJji8PU9Hh89+/+TozPjsRPP/xJON3n8ee92NqADiCBUbx28XOOMrf7pIGhYp+x03yc4tPCeLdLZA+aH8G50OPPJmg4Qkcz9cqIXq7wqFfKqH6rImUOZU1NI61Q506ddy6uOzE1xuFpyq6xYlqOU2qddzBCLmJ9bRvdR/3Oz89XNWPTclGMymG9W63v7Aey2REEK8G1MIVCJCtoJFSpRqXr0oIKdPsHzNCmZb4GEaPRnZ7EYp+LYwTm3t4uhWiTV5mLaToKH93vs4EM30oBJuLsH6ToWdnubzuGZ3yBl5WT9hNyC65nBdCWgmdaSEXp8MBOS+D10nKVwJ2AGkEi5z5v85pXlAkbJxmvFsy18K9DKl1wkwpKIjeDy/RLkNCtsGzy5pdMR5qFWcy6MEdhl7zIdK4YV0YvcQyZF8dVoOwqTH9Z3tL/YCLlngPc5yAMM+RIYgEom65TMBA7+zKJKzMXY6GMPHf7MOvpAhw6griGTY9WOHxns8rERDcZTMFtv771aVAQ2lLiCHYNneIFOLoPOiFP45me8GR5SVP6c0RwWZQBkiOOAt7R1G3oU0/a+qgVhE2hDm5wI20HzzlH2LRVcpbHEfDSlc8t52wq4bI7SDY1kbfKwFHSab3DZDb7+p1lTMHJn7CncQf8pu9z6cSpdckDBONrAGhV6z3bLOz0HpvAfVe3JJVyl9Yi4ZRGVJA+FOY5vFsXhrCsrqmtRygyVDbC5ZzYSZShZVcI2PersrdMTimSVgGXtE55j0eIB7yMweCC8MLXMw1gmcej18ovRu9Z8pz1L1zGc4S2c4kdpW1eDn6bmZlOXKmEJyamsznNBQfsJ7t77w7fzJEmyrni4xFkgQbOw4cP4fu9NIjEufmKC8fLjpG/NPE6j10FKeEq1PFqpSstJ02DR+VUTVP1YdO+4oG/TKqMaSi8YJ0bsj8835e8Lr8nL8+vK11pYDiUuLzg+6Rl88nvroLPXw+1nKqVrnRCSvlt0hj5WMYqQf+y3Bq9nrm7hNsoKTPKYJMMdStKvvcB54ZyXM8dnhQ3GiujF33qbjTm5xvZMul6Bs+erUOfyD8MK1ssHeE8MelIfAfz9TFApe9DdRl8MI7yw/A8whBFiU/PIKf55X6zqQjRCY1+dLojcePWArzYjI2XR/H44TpJT6FQW7nI0ejIKfSNbHGMALIeVZwKd2f3GBlD0ZBveszSdozux/tfexPaGY9f/PxzaJQ6wcISN23XhIAnAC0OdrdiBZ5aWpiNJ0+hw6PduHXvdjYrf/zXz2KPMriKm/ztGAIHoFpexxA571c6dh94W0mda64hckr5bTlVqexuOc0VXSieqZ9zytCZakRn0oKfBL5zHB+Am2MNm06MzM3NZV3wNYjhMisbYYJmJ71i3SIIssZwm5OMrHkeJIFDJElkfp/NuxKPAFBZWhVtR+A5RWGeM0IThlY42DTk5H8tZQW8xGYnvsPMnb9nEyYlJ79mXFu9SSXi5YBThXtuIs/riuYAp/gGeXCfowurYBkkLM95z2E68oeJaBVnkznXObjKSMR3+ysJvvZEhG84qOrU1IXBSn71tUfNOPk8cy3hMn71yHeX31UCQyBSsGT6V/n6TuVYxzeNMZRuSawcycQQZjlzJexVWT00Lsq1Zy3Aqk4vA/VG3pkX9W65HY09HMTLsEAxbi7tSZr2fytAFapEQjBPpHI7zYELV6F8XtIQHLseNOR8MY1nNjM7g8JZT+9JUPXMXCRlOFg3HtlEK8ykV3so0qXPfK9CsXujMQITVEnU8Od30rA3fOfG26bjdV7x/qqkwAlOhLcO4jnpsAomq+epcapnaz7Ck/VJevJMYpznpUugpC4Mwm6wf91YdV8UlF5oo7rznPM1uUulwVG8H40BDRu+viitEcbJUb585Ej+pCb4pcE3YymgLcNwyiV4l4Xh0TCuEu5Mj7TgQ6AER5ZTmtPzlzY0DvSC9A5Kt5LGlLyWhqzKxBxIS4OOSio0Z5Yer9CbMS3H3x4UW6+H4RR8fZl2dWStCos8bt54Xt4n7VRHlvXy8P4qI6Gq8VKHV+AmKqlk2uIj764+r0Khh8v8qmdep5NDcn5fQkm7pHUFl4lefUtIGK2LV9O9LAf8PoquOEfpOhhK2WgezeZZXFsZRya3YhcjqYcx1Tt2gRhbR86hoZOYmm2hdG0udnDUUbj8aHNsIva2MaBOmxjFk2kcuxjF/uEuuTqOpY3s7qAoUTitcwzRCar7IjZeHMRFfzL2dk9icKTCcxqQ/aFuBtKMlesLsXe8HWsvN5Epzh0HZmUdNOcKWNJEx+Vn0R1OC1IROhOhf4yBjt6ZmOrnYD7nAfd769EZx4ic72TT8fMX+8gWZcZUTDemcnaBjqWOY24yA5OAFfDlvOVWHB45JQrahtAciGX6LrShca18ODpyhodLribmw7XAJ7oN0jyK3YPNON3rxgllVB7YMnmpdBXmdmDrQchcI03btJ0qVJSuFdbC+rEOa2GclVoTDT/UawJbVlpC6NmvOzcdk87dnZxIl34Ha9eViHTX68EyJiqRicDBAQU41IoZjxaW9NzStZicmYlzKsp5GbngvEpXGZ+QS0yFELON3aASrYLKVkbXqst7DkcApufFd6nUyLvs61kxI89t/qjj+z+Fc8JJuRFeWlx8WMpeALm6zlviJFxDwaT9KXTIrI6bCpJzabLjQjisAz7PaRhVSCxfxvcCkWc7ePXWw+an8r4cuUC6BSO+95Y1j4zuPd9Xg80MwqWiqu7yPyll9DqY3HCwrjW1ynX5qlYg9o1IWycw7SuB96V5FsMMunCQjv34KhqFs3B4rr3DlGcq5aEgVClIeOc56ZK6SWizvBoB5J/lVQAS1zIPw5+vyjfGvxxQ4880yZPHl8HRwcP3aZTIpVWQpmyCVunKOxlM13zJQK/DdA2ezdumeJVnbVCZt3SYRc60pb+6TgjQhOvKWi6NHJW8hoe8lHTBh/guiQ+/c1R0LsOJkBQVPMSAATfkV6Miy0784eCzV0PBtx8V/BS6qZVuFsvjYizcWcw1z/f6++k5W46kaSIZRTwVz9DvKW+Wr5S9xk8J4mj4/lfD60pXXL6eRmZqXpyKb8GVMAFHGifIF5NJWsg68DPgukzrVS6o4w2HbBUZCr4ufFzx+mvhUna+klbBgXm/WoYSdDoshe88Eo+vRJO+Sz2V+lFm1felPE14TYWbrA+dmLWDlBCzcfP6DErvIteof/zwWU7zmbR1AoK5yLWZq1G6epItF76Yjr2tfqw/P4regf3lKCreneHeqqx0kl18Z3Z2Mpulc6GagwNo4pTjPAYo9uODCxQ2CrHjalLA2RzEt77xbizNTcbzly9jvNONH//sF7F32McjRdE12rmRwdjRerRzTMk4ig8aQ/Hv78gTEV//9nKs3gH/jeO4f+dWDHqHuQDLi2db8elna5RnNnZ2+jENr773/jt40rvx7LktNqbt1KOx2No8wPAog6jqcHxsf3ipH+WTrU+jLXQSuk5F63rVLj2lg2krny1Fx9vwYHSoB75Tz8zMz2V9u/TdaEvrWvfZQQnuKuOmA/Yz6YWAUFx9hZr3NQNJiBIPSWVbNrWXzQ1qdLf8a7nu7eR4TC/MUNGnOSy9v38QYwMQftQjr1Z08YIHIOrwbBCneMtjjYmYm16KqYlZqEILiPQlDIVSFr38NxSCvRJ6JbxKrEl0fFMT3uX7+sSzVMDl1hJBjEVgFgVZ51Hlo8WDZSbVJkx8mMn6HXmlINaLkJGJo0egeEtFxLMyMMw0tNwK/upyGeWSCclHpVvfm7ZxJGxhT28OC8x06zjWg8CUFgjTPE3Ystwcw3XmzzK4xvUrIb+7ChfAm7GzrAWPCUAVsszD8pr3xcIv7zQmpIvhUBse4r0oWuIKcJV3ya/cFGufPKoWkUyYZ0KVkBHPHxQ8BJV525TdTOYwjusnpyXLvfQk85iy1/V3JUf+lwvgLMaW9K5BekJZ6i4WXpTzUBC7wx65UYbp03thqlsDagPjCgICjDmsaLJ0lnso1B645y+Dw1DSJfie2JdRPAtX3pR3eZXxroLVpuBOmkl6qnB/GaSF+qqkkor0taDs0KAwnaTP4YDQ0jASvwbxMWzEGNv2rkvYSEND7JWQHv1VyHyG4JSzrZc6mJZ5ZL0qNKXBqpz1UcNTyl1KN5RkBp/WRrKEdOJ8dw36zE+FDuTIs1FH1TuA9ALvzq94lod58amyxqZLkMdfmYJZh2GBnyFpmc/5d4mTofBlz1+9B7Isq/BJ/wCe1Ypn2DqO23fm4vbScvziwx/xuBff+u1vxeefP0RBlimap2cqPr5BTzhOYwKvT77sdKbi5fON2N5G+Z6oRMfJ126p8ehOT2PwOU3tEIXmWIgenqfz2MfSMz0/HYv52YWYmmyjHzbi4Ggjbt1cjcnxmXj64mXSlFPrnG7neKMDDAJpcXyiFdOTzfju73w7Zidm4i/+9V/HT3/0EXXbj//z//W/iH/wD/4g+1udseD2mY7DcKpjY2Qi5+3a8tOeczEdaPPsJNZfrMfOpl1bnTgcnMX65no8erqFl1027lF26OGnI0o9jMLHYvD8FPjQiWMNZDqGRXMcWcHZzX30jM/6GCD79oHL6+B6cmb6whGizmsa77iShp3Krglr31zpt7WAOcikZR9O6YsxAS1YFYAerJ6rbf6pXhDiwECcixw00Z3rxsrNFRBe9it00YAzJ0rDjPKxDY9jWBxT83Mu4gkyJ8NJ9GcnkK9N2gqgJCaFt4TzKpP5aJgffpUYy9sU9PwkY/VeiWW6r34jYyjME0Fk5deefVq+UrDKHFdKt5z9skRx3uOoTW7gws58MWPAhOGnR0KlYXGmwM+MCoyZRnUMK11xWedRM6LXo6RTx/+yQ2BKORQuCo5y1O+T7RAIvy4U7+71dIeDGVSXhIzD2XzSALF59zVP1zh6N1qK5QEJeFQhhR5x9JCsM2X5xbljC1JCYKlaMeIV3AiP6WXMq2AedVnznpdlmhQ4NG/T4fmwpzQs8A2mXQtoC5X9YDzPOvuS4NPXsZle7lCo4XGAkjvnWJ/DyRm9ipKhrrM61K98UivfQh9XH9XKT6WRzdzc1zitQ0nXZjmFMLgcztSAsahC4iWfUY8qmKGQemnIwDC8bhwk/v5nKN3hMhiMb1O4V/Wnr9fR60r39eAIfYiwuitBWMzKs/gvXVLSmfkUXGWuXHvkve8MRJUKLFuW1zi8P0PCj42W2RaOLnf/b4Cl/NaNZYMyUuFKIQ6EKnBnskmEwCS+q+A3r5aVPJ0Ia77VUdf/ZajgrUPi06MKXg0r3eweAI6Wi/yPHMTcYituzY5Bl2vRmRmN+eXpWNvaDfyk2Nh2kKRpWMaT9BLv3rwZi64e9/xlKkXnrn/+4DFKZy7TtnXFlhadK5uc9ZZLy4hdHM6tb8Z0dy7XCTjY3yHxAZ42zhoKbWtrPw1k+3ZztSfgdfS0gzFTLqCAW+MjKHAMWd6d9i7KEqIovz/442/Ht77yrVjs3I5JlPmLl8/wsg/D3dZcf2Dt5XrMzs3HzLI7GvWj0yz6Zu3FdkxNz8YIDuj23kb8N//8X8ZPf/oxaTooK7L1Rg4/7uOQ8sCxGD28bD1l47hwjsa9ssZla5UzDgJV1jiGyebqkfnlJcoCetDIbhRf6kghU1b5sXlQC99mjRMsmBzIkgwik9rxbJOyhOsZKwFgGiASjOTcSpFzBpJH22Nx7fpKes+uCasV2MfbTY+YAnedngASLsYBkpScfJ9WosoqCQ+kwzhaTxcufSVdSTTAKxzJACpxfjmh3ud8J9EVhilMYxOQCteF4n2vkeH7Om4SKUHi9zpXcCL97IeCMS6bkEiLxxnHdGvhnME0eDkCswMN70jfR76D2AWA4nMiD1+If+DwfQ2HaTjnt9LVGYbhq4NKdzjUnlN9XHkOBe5Mo8ojhSx/eoivhqu4RtB2J6nC4FwkzDy/9ILEyetJGMzLwzSwJIeDdVYLsswH2jLfhJsr74aDz+xvJUJ1qECpw/I678u85uqeUOC/CjnvnEPPyXxUKGXZPSuSCMQvzblXwXyHg32pUtkrQng4CCJwZDmIU55VePDg9tWvCk2KS2okcVvjrFYAGb86XypZ4gyHLOvQowSNZ8l/0IAPjCMt6Cmmt/haGuWjqwBk+b8OlilbLpKmbLrWkykjtW39SlkgnB7+qk+T/rhRuSV912XkSOOp5qkvC8KI7LkMRH3d+0v6Gwo1DHXwdfYWVc89ihFR+MK6dDqVWRU8VsrMuMQwd2nEe/Ou723BER+ZF3/2dY6gdNsoAqePxIVNkdCcg9eQe+fhzIwO8R00hJLG6DY7P0+ZypEQQQvC5vErZUUm/9pAgsJXl7M2tOuQsI9ZLuD2hxeuk3QO7I1mP6ZnoIv+o3jrrcX4yjfuRf/sKLZ3DuPnP3+Mk+WcVaf8cLRRcHvHMdnsxvtvfyVu37obf/HvvxfPXq6lQuoNjmJnbx86a8csXuweihKMoZCkGcpKGZXxbmzjNNPjI9cp53HKW+IBs2sySytZTxqAcK4LLnllS9HG1l4cnxyhP6gbjJzUU+D6HFlz2j/CUx6PN2/cj7fffifmZpcouato9XMlPB1K0dKYcCWt2Vji/eMHj1D0L2J2cTLmlqbjo09/Hhub1GHDtZXH4uXGFvoPDxm9tX/Yy4U5zNNZEXaVzs7NoWhds13j5CQXi8mNWVDKrnQnjSSv37h9y3rIyHoBSVi+AAMyphVjX5Eu9bkVROYSrHMpjSuRmrHessOyR1GMNqe4g4hTHlKIoYNnFmeiM9XG4MS9b45TKWW5rwteLi1fj/v338HimcGF76UHbcE0UE/xuvf3dvCwXSkF3KOoTk5K09ypXrhCwIgEiZWiXd5nwQi18CqM7pMi0PwZKQUc5fVcmI64akXjJK58ruDiz3vOcFgqK78rKYo731XPUBD2f4A6AmK+0cw49nerdMtuKybkIWFxUAeCV+AEJgjUvpThkPANBU2U4VC/r9MoHhDpWBaOFHj8suzlL42QvCD4eRFGl4/izEJzl2mbbnl8labN6AUNlyFzyejlm3rd2TqYh7gypp5Ye6yFQHG0Y+mXNN1XAjSnEZNQ+ZmS1Lx9VUXNfvlymSHzHgrGE+WqraQJXpdR3MCWCZnvqwW5Km0JWWWEut5/JRg9WwoLboQ3cUTa5iNIr8NVh6v30kHliVTfpmVPnFoZvJ5/pvl6snxwGTfTLRWdNMzvV/BTnetQe2J1MC0Hxll3PedjN0ta9l2lgiCfhFO4/V3mD/1bX5lBwWhNh3ovRH0l+E0dvCpmxlV4LTr0WUNe3hRcl2f+b5C3q64JUMLGZV10cZOeviRQf+dBpPSAOefYA+Ny77caGRmXZ+JUmvH5CN6f0yWdXdLA2zo7RdFCz47E9zgBzpQrNjefj4Mv1zBX4VWyozJA9IwNwlqXwyAMNoPnxdXjV0I+5ptSTvlDOXoV2atzeDFp7YyEcgATODDrhouinMTqrfGYnW+iTDbixbMn4YIR15ZupbN0sLcbo+MoL3jxaPsgefbd+2/Evfu3oz05Fk2UsT7Xj3/6KD755AGeoDtGHUIXKEr0hB69S0W6TKmj4FVGri1+fHwYPafhITClHVCCfLclDAMRnLmOscayHrEjivUoXaDIkfGOGxhrU1ZQu7W5FYNDvfDZWJydiTZy1ulIIxd4mM5NBn+QI+nbYqthQx5QmEp6eqoR776/Gu0uYKLU1ze346DntLmZ+PzzB7G5vR/dyTKv2C0FHbjlVCP3E3DFKbsJ0pmAL1wNbmpmCqU7Fns7W1lOac3zyOq9G+QNUY2OxzEe5Nz8Yty59260O90krjOVG1ZLC+9xpjuX7jEgZ/U13aA6idlBMSfhZtTu/mCfVS5Td2SnuVu7uV5t2fhcetEizqXjOEsEMp5TPuxfOe0fUxCnUkjoKHikXK6lqSIEOfaXOe/KgSFltKsEDgKGGNv9FesdacqIMQWWcPJHXjwiuYIE3yk0nKZSN4PJBH0UO9RI/khQziM2i2CpuQNSLijhAqQXtu2jQGVO0nI6h0JHMPggWwrcx1bl6jQnPfqcbA0TpIFTVbxN9im0KH8WlWuZzYZocVvgVIEKR2EmmdhvHJHryGFFwKVxwXM9Ia2qUlNiuQSJTuGoAPH7fEfdmh6ZZJzsr1CQ8L35KugTpko4GK3kp1BWkGiweFC3RPBp3hAxhSv4c+GFEko9lKty4f8RJ/aBJ2GyfKlwyNdrn+Wi9Sj3/MJ3eZImrsKwgCohAeWvnLPJv3pjqJ9bzvQ0TI+E01AkZN+5EfIoIesnlTuwcRYH7qzlzix6C8bUSMmBQcYlqeaYyyyCY2la4kgDRLxkklk+D4OtNJZNGvTC68SjaXEJiP5HwICv10LBWynHKMI+6Vee4kvpwU+z8YSsLLsGhCXJ7ypcG6TDUwxaaa9u/he3Wf9c564/WW7pwwcZwWjJbwa/87q0il0F+ct0hCfrCzS5VnPmD2781UlWJbYBlJN5ele9ye/zNTUxQV4aJvIqdWy1ZdxyFg+2WLkmdzIE+adjMaKMwYFAYI81UQwONEM56P15TmKAX7Mvf7QHN55ShwjvswnyRGn6yzEapD0G35Nvo+Eym3tkgZOA8JVWXIXPQYIxKn0Q/wKtzPfNxiSg6c1J48KlfGvk4BsBV3a4VKZyRFz6G/T3khekp+IUkSy4q5vo9RxdWW3afcobrdja3sq+TOkxBzVS5tGW3YYSgTJAp8qRtyLzDLnfivnWbqwsTsX/6h/+L+Pp00fxs5/9KO6/cYdv+rF/sBMzeIVrm4exvb2ZdO9uPTpEltcFV3Z2d8BlK6a6N+NgX91wHtNz48hl10lvRv+wHRsbT8n7IBWxc7QNKbOoZGlG507YLJ8tK8JvF6Y6RF7Rg5zttuLIftqDfky08DpHO/Hs0cs43h9Ed2I6Vq5fi5Fx61B6LN/VeUjb6peRsWngtvXiBOU6Gu+9fy9m5idQ5pu8O4/1l3s4fSfIfUc4Q/Mo7lG89y660A0Q+jiXLlm5t38ALIfUg/Id79jO5JEBxoTbEepZOwXWOqDOZlfmcms/V+I455idW4y33n2fCi+bErjE2jgV2gJoFy2Q2F0tKAcKSUIyNs+0qBpYDR3n0qZ1cQYh101PRVnkxtaV5yaNWc25khNI1nNVBYyNtBEKCg5jgXzFpMSfQYb0XVGYxcIslZRWKYepuiuRSkKlroyzKSGVF4Tqdyp5ZZqCpRZ2Vm/BQ0k/2TEVN0oe6/X8zLmSwM+zXF6vd5zQWX/OV3UwkGllmRAsPndytaPdHAmoVTS/sAyRtXPNYHHWko0xTlzowUnUPCyCx49Nx6JXvwIheKvgrQeAKGeMn9/4PWeVZhokGYrwr4Pv85a43PgHE3tbPKtsbrf8fC+Mxk+CVVhSl5mPWSUwJg1TZVL2C5WWkYTDZ+bnfx+JG54njsy7em4cg2kXo4d6gkaM4rw9ByiYp+k7mMJQpzlcLsNV2iVYl8WIKjSoQXClBApWM5EsjIoAr02DSqIhvJ6e4WKs4FXL2woyzaQLFO/ICAffagWXxMW176UrlC4Z2JQmck4wUr22NqUpPs5vzM+6MPiN9Wx5X4dDZTEcxBuR8tq4OFoJm/yWfjPPLLn1ojwwM5Vx4tYfZzEinhWCiTOnHfnedLgv9VBg8RBfFahV4BnEJA5KfHgNITMc/C6xa1r5oNRT4WfwxDf5vbRAGtZfWgoZt9SZyqYspqHih89dH8DU+NPjUOFnM56PKLT0pEwaG3XhefmmdOfgUaSyGBk7if7oCwxvR8CaJ05AZ5p4Dbw9V1hrphPS7c7HJB7UCF5qnFE3SgDq3gUibJU67KOI9tZIZ5c0DjnKqltu6G7Ln0bB7Mx8dDsLKCMXUpkN1yF3xzR3wuod4aBA8wKtwnFTBhLmkQZFooznyiyMeWSX8stWSOc/6/FJ43rYzdZYLC0t59ztX3z4Ybhsp98q8HOPaQgAVGJMdHJlJrsG3nrrDfJwx6C9oJjIqqlYW18j3mncvHU9nQ1b6bqTE7G2sRu7B6dlRgrl1kudmnKOvHVYeG1mYiE21o7iyZOtmCCeTdJ6gk+frkf/WJrAYx0viyIZ3L5S+SztS6vC28JJcU66dW3LqtcuR+yCLfb5WufSTTpc8KJlcolVN87gaS7Q5LRVCUM6krZyF7bMsQSnCkl36gjxWs52pQ4weHCslJ/QQS0L5Nk0tvlJjckL0GfSOgmXZmv1zSmKeBPZv0csPHH3DKAcuWbB/NJ84QI+cD5W73QQLpg+bsHQ6BMUdn5mIXa3dmIEZSYzaDmp+ZMpKkHo9zaflE3TYUyB5Er5pVJyvdz0KJ2zSaXUTak5h9D8PQhNF61Py68wnchPpgdpWUiqzond2ewgx/BE4WRlpVfrN44KruCqmTmRY5qcMyv+5bOMZrrm42P+8Q01GS4j2OlM4H33c+EHfc/8IAkjU+GS+/Jh4qaklG8gEtcb7nJGKVMpMt7JQKbKJMBX2VnGuC7QMD01DQNDKJQtFQbCwgW8EzYOrbt8nngpBCdRlDJ6XYhVED2bzoCLc95niwQwK9AUOuIhBSDfmbbpmXfeEMxDIrXvxPRkDvFt+XwnI/jcNY0VAFOzZech00zcV/gvylcBWKedGAbmkpHGinCKW+vWtGXaWuln8CSceCA+9z7LTx3luyoUg8G8uBEffG9fmg/MpyyU4e5WjljEyBTGKq2qOvEEKCHPk0ZhQvOraVw8NzS+KK9CUczJgE6UPz2RPmBo4iqshcW57g4i0SK2S0XBkS08Mi75mV4KApWucFAeR+rX89atK4WqBmzSqvDx3C6X0r/tfXnnc+H0LNoUO6L4hJsTDWPzE17eF0e7KN0smWn7UdZMdfJZRe++KbCqmA3mU66cU1+MTN/ZdNhOYZ8tXQh7WzAtq8l7qPySVjM/qdc8rHtZrhgZBtPzSAWkd5E0DN6SjgsebHWTjscG5Aw8wlEUrrRg91iBWZmkYMx6qYxQB06hS1PR9AeHcXS2FccoTb05y+3ypgM8j8ZYGwU8k/u1diYcdINRhsI4Q1a6M5sDTlU2bRQLkfFyDxG2L+PweBMFhswEflfnGsD7bqTh6k/NsclYmFtFNsxQHnCJB7i59SwOdrdjEqPcjT0cgDlOfu02yh+DfQTYlVziKWmccxpS4gVa8yg4Fb+FvrzzmauI2fJX5B/0DJ1yCV0pZ2uaga5Oj4F/kF18Dno1Deeiyivm433SJsTkDBPxbJ0nznknLXpt/TcxhI4OHJ3Pdxp+GgvUgwtxuFKUcBZeVb4BgzxgAF/yBKkl74m/NJzlw7Q8ilwzyqmrSRmfzNM4hSeEwTIKh9B5L7bUEaZpeeXNxBehLEtc4hW+L7ioW2yEzXIL3/HRAQaDi4H0cex66DJX1sMDhoSLUSVhWtazmJ52jXZ3aptAx+EF93ZJ327aI5Tuwgx5kEkyIgUaB/i03LQisfjaU3H35n0ycveF7WSmo+OefJIFoQjE41MBB6keVnQtJLx2qb/l5ZXsLN9d38rnKltik29BpM88EIcgoiDdn025KR7IJAWD0kPCRUG4DrMFLX24viv5np7b5FEUlIK27icsaZCdeSahXcGZROq15eCJw8EX5hew4KZzX9K93T28SuGBcEzXpqYqPb/j8yxHCSAeBE1gaS0tLMbUJMyjgLDJj+/1tqzUXYgmcckX6YEBRGla4VoCgHDGUcbu9SiuJSQZzSkrySh8d0odCXsRUhKgFpdlklhgUptkRSfBbzIIM780QDhgUXBUNm33Xa4OlExclK0Z6BnUXmfCT1oqBC07t7CyxcK8dUouGYRQ6YYsL5eJP+ErcGYWlCsLkMxpGYzjRzJLHUiZfK+MjiJ0y7iCOmj9+j7TEk5gNi/PCT84zdGUGAda1gVnMqSCq3yXjGOSVf6WVTwl7niG+Ms6dC9YjUN/Dty4gObcGPsAj0PB7Go3aUxwjE9guJFGLvNI8qPQd+YLTKU8V4o9S2Pevq8rjmvrQd6T7v1O/GdrEtc2J/o+hRgCSNyP6YWDM0DE6OKZmAaGEQAYFQife0DD4rymP+EpeQuEeC7ChLt8Lj6ttXIm/UyrzO/3mbRpGr4FKXjbNpUCa2W8FE+tjAPJssO6Ghs13ZuGuDavGgeXeCBkrgCT2RNszdLrtNXBaKql9I4VUBKfkKdjlbUpFXFYDlc5k/bOc8zI9v4e3uYeMJ2geA7wctzEokU6rVicX425hVWycIpL2U5RZesG/KY1OzNT8QGpN87i4HgjFa/eoU3FDgidnHRxn7Im7yRe4MzUUsJ5ERhs57txcPQS+oG/zh39Oo5HORPdqQVyAq8OiuGwydUukjK4E7pO+SsuCr7SKEaJJG0CpLRR6rXIanHus7OwW0s+U/EUGrd7UO9M43QCuSqd6eG7ZGiu6KbhqJVCfJtKe/2DdKLka/NOHuM9NUadQjPpsVvzBT5qP8ubg884u1+y28gKqDSWK8CJD8qlkaCs0cuWrusxA5keZ5/pnY842Bb6c3Ck6SdPkJb32f2IAXHh4S/5S7q1CNYgd8R3ppbPjOPFFakVHCof00EUZt9V+PemtKa4il0jZqbnqWNXW7N1BBpBELrmvBuuQHJpyDgty32JR6Zmp8gPVCHwbB4EZxTKvslSsYvzy3Hn9t3Y3NiKl2svcmSaC1WMudoMXukKyvTOnRsg6jAXfzfDM9u/XboOLAkUKSWDg7FoAHDN2LJyVX6jlnDeoVwSgxVihYol8VEKbvzaS/I6FcdwOlxrTSUi/Ueoke69TyRcv6nfGmSekkhJKBmXe5voss+Ub7LiMgFjleYtPSIrT6Ft/42jdGVAhYzllBgttzBLuAozcU0GEG5ZxD6tMCy+LAvvtHRVEtrUZzUuCOYnOiyH+BPUpKUq5COphvemlUXJawUeuFP0igdgEyafS6juaZtL+/HcNIRHeBWOOSdV1klPAVgBwDIJi4ZYmQ6RH5kZ96WOsn4TuAKrTS7iI4W5T4FLhjUPcee+rNKhBlJ6dlnmKq5p8K6mC3GgcHARiqLgYULK0cNr8Vx/6nxzszO9tFwhQrHwSkhgq+sM5GHdG8CDS0yapoxPRuW55c3vKI/KWgilA5nRsQ08UcBaBYkC6dWyW398MxIugK73qzdmq4ZpGdFoxFNBcChUS6uHxoM4VLgVusMqzG+zC4V76UVBCXYSn/wnnh5PUbiJw0LlmVXCgpBMOje29FmlVeqfM9/k7lPWBzgo9SisokLBZh0q3DEOqT+NAWk/64h4WSwEvAI012wmLbtSpCn3OrZ+HE1qfh3qMo3GxKe4K3OsLWoKq0QP/8CDOyTt7x9kmSfd9rAxnQNshOtUgZw0UIS8Dx3ZOjoO/XJdlIRJCSdlA7YTlMhZfyu/sevJfWRdOc/1t11v3PINUBBLi8s8L+tuu8hKNlUCmN77JF7p+GgbJYuiJY7NiMoClZZ7UosfvR73ktbzLWumAwtK/vzimDJtxQDYRke7xJnCoejynaQzLkkln4gD58wLs/gv8sznHLy3vMkP4Fr5I8rMozaAE0HgM6cAWndpAMmDUoiyQYUoP9ktaB1iQPE8W8lI4hRjUkfMTpEGODU58zB15btluuQv+F3YjFEcJ64hPOnKDQmaOFfuCpfK0yo3huUjBY0s6Yfksmw+TblWB8trXPgd4DPtXGMZ/aUBqpHoYFx5UrPEb2tjX35JGvYrQZJZgTnT45+v6qw0Bnw93ihTntzbuNkuxqLFlILUUTOzbRzL6Vxf+cmj57GzvZcbhSwvLeXa7zGO4nctZxKzy2GkOzttqRJVYzC6wQqTAbVcbML54IOvpxf0sx9/iH8H8ELCuxOQdvfO3biLG316theHeIMOj1579iI21tay/dtghdjMZIlcn7kOFjQZZCjI6gUaMVIYvSBegihV+koFfEkofVZDge9NIRUOv8whEV+C6Sng6mDFn5w5uKDESeblT0HqcoQKPYWNjFBXoNdX8BWYSyXWgkrBJjFRwuq+nLSOEaBUaG4tRwUrhNKCzyalq7LyBfHN4Spkc9tQsO6Gg/hVcFL4PHLdWYjJHTRSMMgQ4FlhlYzMN6Wpxtwsu09EKEIQFDnc336cCwwRm1RcIeycyoWckxjzW36W3XsZWsZyUEGWi2cWPIUfqSrQcp3uXE+7eM9ZBsspDolTGMZ764h0eecowMkOjMs7lW5awAoMhSkfiZdifRd6c7BaDmZJNiIKyVlay2ce9bPSylIHjQ777GA4BLACTZzlJvEo41QywJsj+6Ut8CujCrcw1rBX+vQyXOQgGr0O8aCSsLwKWOLynZ7pqcVF0EtT4qV4m4V+eEUa3mdWGfxOJZCKAkXU11uoFF0R0B4lXtIQxxkFLrzF4Zk8fA4geZZ/VXxuY6hBZpOa+avsfC+fOBLWOk2a5rtMeygoQNMD4nF6g8BhSOPBNNAoZpfGKfdJn5aRa40R41lnteKo089aq8DN1ea88BXfZ10kP/IcGFUTGm3ZhCn58Zyapf4kn4uYnupGu3WWO13Z5DugPo+cP41jh9OJx4qjQT1m8zcwidPTin/ETwtB7JaFZ0c2r4+nAWHe0ouKwC6l0ko0ml5j7YlKGJNd95mmjK7NaJltiu5dxLMnm7G77t50llaavKr3vDCYCPmkMc61MPKvflnqhKOObjA5vbD6oaciq3xXHqaxnOleoPxt+cL4hAcc5ZwGAGW5sJuF8mTl8aexkmNlvCYNt0/1bHWbvrAJifwoP1nd8nnKH2HOZEr+Br/N9bATNu9KOgblyjCd1XGy/NW9cm+MsyrNebOLCws5mvglemnvwAU65DXqd8yBwdJK4RHrt3b0lpYX4tb1G/BTJ8Y7E5mm+wbopFhO63hK2plCTp+P4nSexCe/fBT72/uxMLeUO5y5hWmjO4C27JKFZqCbXBxDIO3/0HsQEWZs34yFqIV4WuNIApfzu8BCR95CPK34xje+HbdRuudnBxDJyzhHuD179Dh21rcKEvguK8OmQ9M5GRZqV4jMM4fu+SVC7ZAmZAyEaQoOUkkB/GuCFV3+EUgrLROClSuiTL/OIoNZl1wyCIteS4njv6G3Fbw+s6JUJEnwlcLKmFmWEisDSZSkiiBxwEB6QiiaJCAosNUuVrCC3A3cXXkFdfRKOgXuYcCt+KqcVajxachy2M5AuVPYJaHpWcJIKK1GDtRA0V30xSr1VQi3TkGmzfxQRDoSF3gtB3t6BE765gvSs4rdksmNKoSsbDhQBID55/cc+BOZZhFGfiQsV7RwrkLkz+iFqWrjhOyAS0q4AAjJUABRGQlzVbN8a5rl0kRS6SpVfZRlMl/zL3FsucguDvFSweiR+i/hkgYq+I3P7xXc8874xrFMKTiMmBCZr+8KDoxXp+F3OZrd594Dh5dupu0oSqM6+j6naRldgLm2j1G4Uh4C5Gi2i/lnHpw5Uvlx2LXSx/h1/ISsIuelUjMQ0bxt7s7lQS1SpuMry1CEtfizntooEXf0ciUedzUyH/Hgp7lQPoc4zNYEBagRLgNphYZj+QmH3w7HsR5L7lfB5Wg1xoxnk+gIflFuwmD3DEH1Y3oG0zwVh8NpVPCpaA1m53SycRSksyg0lOyzNF/pyVZOv3bQzVTXDT7OEdCTOTvj5FzDFM8cIyubc4mv0ildItIE8MKrGji93aKErYfcXQbYzc/gNbYTwr7Ed9cr1xV3W7yRsTPiuZ6v04ia8Fg/nj3ejMN9eESPOCV8qedk3ipc0iNn66yW1+JNOvBc6qqKR0i5Ay8aX9Huq+QzsQzsWTeUWVs1ZRXpWO7x8TJVzIGhltvWuqazMSiTccgNfiJdcOdgqhZnd4uTnwbIBkpNPhrWhVXdVCC7vpJApVsNWI3XUl8e1kvqEIJwJWyEWrbU74aDMky4jQplxoRwtprx9rvvxvLqtfjLv/nr3NpvHIPdHcVGz904ZZRr+3YH6XjaqtU/1klo4MG2w8U19FjbGFN+u3uwFxO5GYytvfCSU8NQulvr+7G5vpeb/c9gvPneuu7MUT4XHwHHdjmMTM3NXpSmKRmoFNY6UJvrdaQnAmOJeHAZPTLoK0xG2xDlTPzWb3wn7t25CTIPY3dzPU6olKcPH8f25iYYKIjK6WA2T5LtuLUwFGqCuEJqEVgllCbJjGPmsoZEmB7Plwe/HICIrBDSszKzz/GMZ8Dt89cJ8ctCWoP+VXDVxsdV8PurNK7gLyHvOaucsjmW/IoALQziWYT4iQvDdyAAB7BJgG5Gnh5jmo1XaSbcSokqvJ7nZeBR/c7Oe70J+2xOsU61vlW+IIL3RVC6Z6XJXH7jTRW8cjAE1UBZqkXLp1zoG3ziEahszs4on83twGf6ekV+WZIBZlMRbvMgP5WUwVMR9N5YrlLXpZwyuxRTmExmKs+Il3Vbmrr9nlPBSw7KuAqlz1RhRP3ZbA1c5plKkp/VYbaZtcGks0nmKsgbiROua+HkvWnVzD+cqaVVBAlPKYu4K2mW+FUeXgh4wkFZFA4YvX7TRzKROoJaplUQIghsUcgyl2kHDgar6yphIGRzLEyem2Y7VoAyJx8IB+/1tvy27MjUgk8KfjMQwbwzZHLgOxEkqMBIefUY5EceJE4pJIq7ePt62eJVWi80YVmLYSXdm2SpiwpnVXD0r+mlgSKoxFHm1F66Rpx9e+I7m7n51HSMd9UMqfCr8J0lNZ3qnR8Iq/DzzCb9hBVFWoSzXUMOgELxTbob0wLXR/ncNI/tawREhbEbwuR8S+oq0UA+qXypq4EL/pyWLiJXYBNuYbaFxRGyHQzqzsw0MtPpQ3Z3nKWn3B8cRXfKlYpcf6CPsrK+m3HSH0GIH8bBjuMsyEOS94dToqdocIcplbkDMDWIDvYPwEXBsYOfLFevZ5dLUcROI3JP2ZEGmo+0LEtu3Qe1dTrjMTXdjd7xYXz7m1/Jb//N//DnxJMG2+n9U0OlfhwhjcLstKfixrVbsYAX+fL5k9jeeo7X7sjnyfj2b7+PEdOMv/z+j3AmZrNf/Kc/+QS9cBCbm7vZnaVB4mjkIxScTbJ60YomOUhZcEK9nZKv9TZMM16nLB1VSXMg27NONADrepZWqYdJaGQMPvrGt78Zc8uL8cOf/ST77+Uvd9IaAxVtjKuZufG4d+8GCnYiHj1+Gk+frAGHAzfBDrSQLRhdPN7sbgIu8rFalA9TfGP/+IPPnsbhQT8641M5i8duFPltehlDDlid2y7LjcwtzqfM0RstcwQdbELpFWiXzDKWS9Y54k8CGlCpfScut2bid7/zh/HGvTtx2t+PNVz3ep3kE6xs0Wfl6lHYue21gtLgG++Tej2LSBGrd+s18SAf6F7m8QO/48CiqAWjT/Jfub0MyUz+TC4Z0SS9L8K7xM+nXmT6lwKnCrAODARioYIU0iY2HFzObThjXptnHSQcm6LzCf9KHhgLec5TKkN1ew5igjndh1YZ6TcelDzfe3OV9lCehKy8rCffe5Mpp5xJ4XfSQ4C5520PRka5KriSg0vC4sRmk8RSlXQqxaHsTlGqOV2g24ypDkTWwWof9OLQfV0PsfKqZnAJvlY2+X2CUtJKG6a6LsJZ3PAD0DSGiCwNJggKauOAP0dCOkWgzP817SrNynhziUCF6N7ubhxYPtPIOJkMaRRFUdL1r8KNUXzIIU3kMx/6UT7OmHldaEd6zFR4Wd7mx68F3zRI2LSyjzcfEi/v/cZbR6MKU+EJDRhbIEBd4iWRJRjcn8hP8h8CyqawS0WTOC9wZeIVLPX9GUaznm4q3cyWf3xn06cLXLih/mnWVUnPr1VUxitJlPIKk5a/Qth6yuZ07hU6ub2aJO33HIlH6iVT4z4TtUNK5JJuwn6ZR4VTcCVrp9LNZ4p2Q0krm2JBRuYvPatAeGt+PkvjAzAKDNZ1qXMHZwlHSRcoSKcsbQuN8Ev6Mz3fWw3AOj0zjvBF8eAFS9eOUNa7mZqZR4kKUTFiSl4lDYNy4nD/MEZPbCFsYdS41/c4eCqDTm1Wl+Zbk2787t7EwIPidYApMpk0B9Q3ykLZh7zZ38OxOTyPntvBHTgVrRiglmNwyjXA6EVaDr1j81Lp2s+tiPHeArnEaBoq/FRM3amJWFiaj9OmLVXgibxPcJYmp1qxvDwbs3OTpexbOxgOYL3RiV28bj1Vm95Ne2qmG5PtFp7cRHrrvaMeRngXhT4BbY3EG/evU55+fO+Hfxk3b95BqXbi4YMXcXx0juK9juI5RznjKRJXD/L48Cz2tnvZF+rUqDTYwa0bBvRtGqDQ9dajevwnfXkF/IOvdttlFzFA7O7ivd1NNiPnHtFr69FAT7RRhuqrcRTjwrWV2NjZiq2D/ZylI6V1QMQEXu78QjeNBaf+afDpxeuVn4DvBmVwIO0u+M2ds5K2hcETRph0ZNx+xMbaThwfOE2sjDdxL/q55Q58rD40AP/i0jzwQhSmQEWOu0EB1o+KqywYQYE4+lh82SxhFVL43lkjGt3l+P0//Ptx9+YtmHwvtnY207rRerGiDcU6LYI9m+AUliLQwx/nS4XKuTAK1z6ibDJqESRVgEltKqqZ9lcDFYcd88ob8xhOgrJRhMy75CUspbJL8GXJt7wXUp4NBfH+64IwNl73yIc/Ik09EkVDDyLZ39vHm3E4vsKm4EphA4uV/CvYxM9wcEpzCjXykwpUYrZMOLDER4EXm8YDz4fx5XVRrnhP1slQUJgZJO48y+QQ+P7eZpz2DmIRYXEBPbzc2IwDDIdjiLTSTwKYMNbfGrxCNpJX3nK6vCjMJCxX0TP4zDScSuUerHUzfh0Ud+Ium8nIf2NjHWbDcq28sbrehgO58M+ymo405Nm4VVQOrWuNIJVNWtEJB7FkMA77bkqy5aO8fCUIk16o19IVT4bgNsgGwkdK3BXKmpgYjRmEop6TdGEC2pZ6Wu4L6k4vUgM+LvFtlK0RXkKtDPJauMBJ7/AInCDQE4hilatEVLoWKldAGgqvw1k8+6sgnWVrAT+Vr/3G9XKp1o/ehc1pplOnlQv5D4WkbeInjNS9i7uI65oXNe4UmuJb70JcnvYw8vs8w3vMfZ15aR17Fh6n4+V8ac6eSCbfq7TNzzny4iDz5udStOW541bAJwCcnB9nbU11u4kbedH+V3F1Sn30Tg5zmVz7t0s5zkrzIbLu8OAg902+6KNIMY6Wry2nYjxAEYqjMngnqENhw/vFp7GKj44Gmb4y193B9CBd/Kc10o6DzaPYerFV5C/fOpvEbigHVtn11yIf6X0S79RBPq79K8w5kAicOA9YJSzeSsDTnZmI5dXlOBlDsR/sUfaRWELZniMjzs7wPCf07KB5gDtzkCS07voNTfDX6UziSbp2wwH5oAtgIx1uFW2rdY5yacftW9fB7XEqvAv1gI4aH6mcbaq9d+9eTE5MxtPnz3ON5t2tw3j02VasPTnCSYOmoYHl1VmUYzcabQyebiuuLV9Pnt5YexF7W4N4+aQYF2Otfqxeu4Gi60f/7DC6s53oTGI0dWeiR9lf4qlSrOQZLYwB5RqA43G344OOUt5Q745V0hGcn3fg01ysLM+D8z60IX+dx9zCHPgZiZ/95GPKtUc9utayXY+2mJSpSS4h2mzY1D4Way+3c+6zLR2utDU3Ow+OJ+Ootx97+/tJXyNLKF0JUFF0DoLcyB56IUEQK2OQt82LVqQVXxZAGItDLIDx6Wvx3T/607i+shynBzuxvbdTEVgh+GQimVRmTWULPVfMZuV6JmoSRDkqxvAwrohJLspXGfJRpsHjZFTPQxEIr6/FWgv2y0CaGcN0ZDXfpxAzjodvESbA7beGZPKhkLh5JV/vq3Sr9BWPdcj4lGs4JG6qJFJI8VcrR/FgOdMToDzitOTxWjmodHMrTa+I5LFiBcv0qXz0mmxez/gcgJB3/mXZZHRfZnIlHjAIj99r9DjFRKJ1sQ9349h4+jQefvwxVulJbB/sZnplugCMQz3X3pihwMuBAiueTknX8mVmRPO7zLf6byjNkw40QelCqJQ8p9wYMuVMEosUwWleu9s74MpmPctNelUZXglpuNT5CgueEvVM1JIep6OB/VZlVLl4KxvSL+AlaAX7rZCgGKk7DUkV0zBtJL1YZ5Yr6dC+M1O+CkWZFXpIb5jzyaCHF+BcXxRRlhCvkv/HCNIJFO7M3ByPyIu6yDSTZr0eCnwmjj2f4zUc7O4XgQeNiBPfqXT1ds3f9oX8rMKT9TAcXqE1gvTqiPsc0c4rlaDNbdmUS1xbtMSPKZnf1fkqmGadbtICuBIfwqDHbzeAiz2Ie5tDNR57h4Nc5cg9tR1NnHtEW37T4RrpRMK10aEHbL7FM856vBCjCDVeKyiNZtzaAzdoxIgn69XFJOxvddSxz1Suq9cXUDJlrreGTNIC6aiMxEc2Q+LpyhMdvMDc2i3n/BJvrIymTe8Y+ZgGMfWj0ndlKI0AFag0kGsH2wdqU2vfLgbXTHDKGXlkK2DpvnGdX7sJ7L8HgdmHrAKYaHfJ6zyeP3sZL19upQemES2d6RnOLS3EBWk631YlepFGOcpo3AUobD0BD/yfQGG6Q1CWCxgd0e30p5QtoHJ8As8ZJdcYc6/kMQzjNgq1nQOHHj58RFyNg4mqTvvgY5T6BFdnA7zn7dw8p9NcjL/83ofx+NMtCNamYYAdPwPGdrz/9bsoSDz7XhnANz87HUcHF/HJL1/GKfXS6+/H2+/ejK987Z2YXWzH4fE2uESnnLbi+YNt5NNanKAc5S3NRGnGmWUzC/MxNk4BxBUG/T4Gk969azK00mM+4RpDEDZyZcSj44PEX7PRxdCUr8YSpxQsnVIH1LkqmR6925Me4uXmgE2qUNk1Mz0NvhxA5SBEW+UGMTIzM2WLXCFkiEHkQxcILxVwE0GAJ2OnMph2Argi3uXJDvt4IfM34+/+yX8SSyC6t7sZG5vreETj6enafyRVCnw2O1WCxzmKMkJROBKuz2XEmkEy2ivhFeECo+U82+Egrw0FG7iGQ82Mdci7TNJ/HHlTH8JhNkVxyNjCWtL41VALEd+nkuM6FSZp1arEcHV1FSQGBa+40fJXYcn0ppHKjiyH0/iyAJjkjcKlfhQ0MnI2s/m98ORvOAhv/s+70mzrMw8FOXVkpeV9RokxBJWW4QnPFZB7a2vx6c9+ypvCQM5TTcHrTzwNoSrTIF3XTU4hC1yeh5WuZ70w3xU6KNB51tPtcpTVzDQsSr2kpiQNczXsbm/H2QBrXSHEs8Sh5RgOGh8IH42jbILkSJLLzKz50ThA6SrA/N6X0zPduH79eirf9EL9gMjlPXXtGRBML+G2rEPlN5TSXAXjGUX4EkLK4hJyuzs7CEwEm+mRFyIkdo96eLrt3BHF5SQvkqGhF+KkF575c2OCCVKhP9eEzU1DeO6z0tJUYLWeHJHa7Tha/qplIOtkKLxO85kO9Jn0zTubSh25K806GlRD2j6sjFs+IF5pNamDaSjEatp0eosQSevl/SmejPNlXfO2LIZvt8g29Ts51c2F5aU1lSRJZTrmUBRLgUvFaqjhzFYSh9VwX8oIXHwnHuQ5hfUxnqx1aFeGCqkoViXJaCq4KQSoG7i48pMGgMoncUGeWR7K3e66AL6jvZvIyLMcrOX73Bwdia1hqpEIGaM7MWKhwws8yu3NvTjaL969U5H4C1fl07nRqHZr1LE2tOIiHA68sg6J3IEv7Jt34QvLoRwQJwf7x/H08Tpy275j8jI90ra/chJDxl1J9cQst2WU1loooqxvInfweFXAfmOC/nrogONj67dFnUOHow5EOwMP8kgn1yRQlrV430bZHuIRlzocz2MX/TA+4YpMvTzmp1djPBbie3/+Izzdg2xNtX/53tur8ZVv3o/F1el48uQROAAu4HBhik8/ehI7G+ASeuhOj8V/8p99J1ZW51CiIzG7MJX954c7/fjoJw/iRz/4eZweYUScWxdaHqOxtLoS3bnZOMC4PcLA2Yfn9o+d2oWjQGmypYaLaepaWsoFiybnUfIjsbWFfCEZDZ2is8SdA/IOs5XEcUb9Y+r61PXJXdREg8O1AzAaXRvaMQHgV9oaWbm2pKQAfeAXpatF4oABE1YZDAa45VhOEsyYCwpkFcAI0Y6lm2/Hd//4T6ODJTjY38qlzBrZ/FIzsMKvELpHDmYC8PKsZl6e+5MyOCscFELJtIQSr74zRd8XppJPr94QKsY9tV3utVDEXLkSwVdKl8CN9EbCeVsSKvFrz9Pjy0L9rrznICGJvww7L3AafF9wUgWSt5+7NHH6nX9FWXjIVNmGI9dUoV5EoA6ZY4JaKhTW4n3d12xaPCFCfuGjPHPB81T25G99Fk9X4VQipYFkmtzLiGPg4Ix8BwgXy9bb3YsXX3waexsv4vDIVXfEX4lrPsYxqcSDafij4ilZpu85FazX4gRAU3kKV1X+pBfOM3g3M9MzaaA4SlUBl3kIIu+zvwd419fX46y3P6R0UaEI0VfCpdItSjJXw1HwVdWi0t3HyxhWurNz0yjdVRhJjw7D48Q1lk2j1J2Kr4y2xdgBR1l31aj7OiReXgligHjmSzbCebR/iJV8SHXzEFwpmJ0Cdain6+IqCIBMFh5y1Lk9F6arwDhN4Wl5SwuCzaLqneYYMGsokKbFqQeTqWjbKAaFq83B0g6vE5bqX4arq1eDeWhUq2CaCGCD3un6+iZXF7GAN7GyshwbG1soqcOs/5JawYPK2f5O+dr6S/rgVTbVIeyle+nGePav2W+vknBbNWnWsQ8SmPi2zCN4GOLdEdZzKEi/UUiW1ZSK8Msg3QCGkFwaD/54P73QjsXFxfQ69XSFyl1ibLLdPzzI9XyRsdFFINuEax+7itkBQUmTyExEMPDbp6t308LbO0XguhSkc4HxNFFMdt01EcBjGBcaULsbu3G0h0d8UrxsR9I2R2010iCED0aRvZPN6M53o4lD1CQf69Ky5JKl5J3GOg/1iuXZo8OjePxkOw73K1oXufzZLD09243zduEvByVajxpzbQwco03iubvQi1sTjkMf8rZldDs9lUpjrAMcKl1h5QOUz2SnBY86v3gC43ePcijH6+1hrWfqEIOBXFFCzaQNm3FPUeQ/+atP4vmjPcpFeamHlRvdWL2DAr3o4xmvxPXV27GzvYXn/jgef7EV2+t2eZ7H8rVufO2DN8F3M6bwgjV4VPa9vaN48fhlfPTzXyAPoNXBWOmCA9Svf/ubsXT9moQWnz96EI+ePIkmClI6lPf293bBBV4tvCx+HMfUampUQTOO4eFwBLZjGlzoKQ1WN7a4OKZ+OaNwW61J8I2u5CM38xe+E5yBAYaGMsPnI4sryxeuIiUSlc710nXe5PzAHgRDJUoArpRizZxSg0cjrbjx1tfij//+fxZTEGB/ayP2c/6Sgq4wkSE9AQ4LJmuPaiGQec6tVMlxnWyQSopTxlPgQ/YkYjomIRLyME3f8+zyUNgRz2lJuu12bCdnVUGG9DZB4j2lLXD9LSHhVLH7HfAYs4anDqbxt6WQz4EhRw6bRpXX8Pc+K02E3nDwyvd1fI9S/qtvDMP3Xmql1jde5Xv+UglzuKpOWsDCwy8NmCrtHKym0ilQXIbEs/XCY8utn1BqjzR5NjszFQdYrv/6v/v/IDC2o4MgsYnlMngpMEPhy3asqfFScGFmXlf5I4CM48jImZlZhAMW4qiCvqx8pPIByMzGwW6bm5sYh0cwPjRqshwJMcUYBuUStxB/NicSR1pI3PDNPtZ8tuwgBBzEMzs3FddvXItO7jWtADrJnUxcf7sMpLnIUZ/T4KQYPparPK9D1kl1m4ZNVQdZYAN14ICbY7xamxndZEOhp8fmfFGbwRyQoYAlsfxkBMMyLXTqRyWrwtErNI7KEFc2F1sofXPwhN/YlOgIdgSiwtQ+N5VH1rFpC5a/CkcKqteDcc3XuColrQPxt793kHuUdiYmY3FpCaF6LZ4+fRy9/Z00hDSyHF1b6qz0nR4fuigECgeD/tS6J7+Z9mTMIPgdGNSTZlE6rtrrql6pcBHkZTU7YDQt8NmU75O+Bcculkbs7e7zDici61m0aeCPcl+MUo0Nq0AjX0M2m0u7EwhJBSfCFeVnXejh9XsqDvvBW2ng2ByZxj852gTuUrE6HP3BQTZFtylDqzmO8sPzOsCzw5BzGdAGZWm1HH1u0yWKbPcgdnb2o38kDK4xDL82MYqAy9G4KrXmZCMm8eLGXLsY0M97TgXD28MA0AvMBSmQpRYrt8zDo7eZe+vlduxsuogHCoT0lPGdqU7MLc1KCIlH62FufhZScclL14LuYCTt8vQ4+S7XfiZ9t3Td3t7NOm612tTxeM7fTaOLww3eVbAadRpH0vjFCPRIvYpzR967aIjG6PWby7F6fTG6KKdHn7yIv/nLT2N/2wVUMEqmR2L55kwsrM7meIZcGITvpqGpsYvx+NFffwyN7SZdLq0sxO03VuFjaGYW/IDUgV0pKD77wjdfbOZo8hwTMHoS/ejF4q2luHnvVhpLbmZ/fNhLfeO4I6cIHVBXg0FpJdIgd9CUazlLC/JHlrfptFqN19JKoKwawLsGu26c1uaoaGcR2Aokv5QWvNLFIO+M3L5//2IXRI9BEJMgT2GUg6qsEnjrtIdVifK1GegUJNpndsR1f2w87r7/G/F3/+hPY0IG396IPsCPAqgZKWiyKZFzCjSA45RMl15WWmcKFtLPUIjYUEREXvhXnoocv/MH0djPrcL1ZXodVLSLCpDpry6OYeCVMNRKtFbyhvTIKmFmEOLRNAaqbzKfq/gZiP7qkyKorkIpp7nl89e/J/guR3ZTSVrn9hGkdcszv1GIK1QuQ/V8OJSRrypnrX6jFEOllAeckF5KsyqZ4TrJpPw3lIWXPsr6IliXubg8daKx48ulxfk43N2Kf4XSHUOIj7rwxWve3etwXk7FuTxlTpmXcfVk63e1UBeG9MSAQSU32ijr7c7NufB8xwipcP3M0YX93iEC3tYYQhaiHFWyGczLo1a6IitpiqheH+F97O26M5aMMoLCV+muXCpd+2u2NrdTycmAormLMHOwlzSVtgrfCbsWebYmgHPLkUraYpp/QlPoXFSrcFW8OUgFpSu2Vbp6ddOzM8Axk9WYS97x/Lx/gpA4wMIuUyrMX4Gf6ZOsG6QNEJYaDmnw8lzHBFYFDnGAp8UzvzUoLPNb4tRNr6UlhodV4KukHz0r49qfaFzLqkBex7O1a+natdW4ceNWfPrpJ3FyrCJyP253yOlnYd2qLZUuHtT2znaMqogmUaoihXJdm8fjJO4aNNZEkI1aDr6zi0FwbPExrsJdBYsDyEOSFt+UNT0trvXsjJ+DkcCoi4808bia4ypUDDQ8NJfpU2G12qfhZgCn4NPpkqnMTm0yVchq2ChgC36Oj4+yLlWM3nttX62C31HSKirXG/DagVLSpHQgvB7y0w5G4ssXa3F0cAzv44U2bLYNFKP9g3YR6Wm2YgzcjLUV/CpG5O4Rclh5bBVAEJZP2ZGL6UAzuztH0K+dj9S1hEC87M6x7BON6IB3RwWrOPU+3WFpdnaSa404jbEzcOOocXc4KiOnB3jqoAUadsMBR9GLb/ty8QRRRJmNrRLIcstWpu8Msr8bUi31QQJlhyIHRfLwDEOrNx4PP3mJYYYnjGJrtM6is9BKb/wEZF+MUT8d4KSQtjQ8ebgBn9i3DV4nobMbC7FyfSlcyOjFyxd49gcoaNK335V47nrnIMtzvNXB6AAaG4tJ8ndAkzLGdRGmOlMpc/V0exhXffSdffluTGOLUuJamqVcbtBg/dn16rnwO7qIn8adhoOOlHWhPlK5ZyCqDOMpuwHe/9q3Lta31/gIIi2dSRC3lI3QgWhcYerChb8xF89RuqqRPon3Rtvx5ge/E9/9o3+QzY+jx/uxseUapgg+KkNiqydbC3QKO+NV9zZrOGraCiujRBVOVhb5AlwKA7/hl4xUpUEEvgUJFEEPTJGRSgrQlesyYxLbUNBrMo6FzmAGplWFVFqV8DEoFHOAy1C4zL8Kl2lVIctHGepQQV7dfXlQYRhTwWGzSz7jZ+qpGF8Tel+SK78CZ+3ZKhSzKHm2tYI4WZ8Z7TJkmf2GVzlMfyj4na8MZu/UJxMogkvvcy62157Hf//f/jPo4yDaWucyUhWEuQgZvuN7ca8gqrsKkmCHAeLSONJWwSPRwbcEqhBXmCkcp6Y7uYi+BO4SkIlevwP+LYSY81KdQuEzvzfvNMxKFpehGDKUJ88EzkmTHA6kOnQalJ9DTHM2L2OdtxF89suIz7W19WyGzCU7KaJNjjaDS3aSgN6RfX81zQi/3rrCN4GyPizkkNLNpTgrTzebzYFJwWBTdxdvahqla7+gUzcc5HOanoo/AnUirzly1p3AtMoH53gY2ZUj3ZMPgk/zIr2ptEqpL4TGJR1khVfIqoK8VL/POAYYzcFCpmt+Ng+r4Pb29uMlnq7537lzN65fuxEf/fIjPIjj0l9okSm3S/Nl8+DiUmb5xcPPon9Ome0WoMwjeEXLcwvpPT5ZX4t9jJuWA6E0WCiBQi0X7+dbPakU/BhjCnxxp6J1pKwtFTmKnK+IzpcKynNwORGzc93Y3V2jvpzSYXOxo7rlF4wq0jizFQGP6dnTzRw402p2E6cqwzINqCx0X9Yqh86hg67Nq90OdekUlNnsRjOu6TslpcypgNegL5sf9XA31jayadf+Ynl9d3cDHPRjdnEqmihDSkUap+CuEQszS9RiK3b3barEbwMG+UjjwLQODmx/5HN5Vz4FjrL7krWqouI9KG7YRO1GNigzy2s/6+xMJwdHlZHjeG0XNo+SF+luI9NVuCoovT+VkMp6BJzb51m39hRFxBXlSP7HUNna2o2drYPEp8pbmeD70r8pn6OuzqAh4jpqO0bJmzqC+NExlB5FTNVkq2PTudinGjLoB4xGN4lYuYm3e/dGPHz8IFsaPvjq1+K3vvlb8flHn8cP/8Nfx8VATFBnrqc90ovW9HhMzU1lf7v0uo+hPnau0eAAYRAAQWp02V/v8qIi7xCjyAVBNBqk1zJf21aI0nzsaHb3j3fNdYODC7P1BMWbxqHMjSGTY6SQZbbUjXzn9/7oYm3zJZViP8lJWhjgFUIai94hmWHltHGxzyGgE5FHhthRcdLoxPu/8fvxm7/z3ZiGQQ7XXsSL9Q0stRkStolFAVOqvDCsB1bDqfNGYRAOCddmrly4gWvlkIMl9EJs8tG6UHjlsG6J3j4LiGF0DCIhPUnKKk+lTPK2YMpkGmIlvxLSszbxKvjt1Vti1gLlMlipryqi0o9X3RA0HspX/q8UxVAEcuSnYONGCZGQGYbyAq5ULpiDMmgdp6Qs3oqSq0MKP/BfB6/0dM08DQ8OhUMtJP1UgTMEVuaQKfCyTnsYbkOdTw5a8oABch1fhJmM40CD9edP47/7b/9pnEPsE+MqWOEvwW/sM5VQizEF8YGKNH6AwHwV1MP52i2Q61tnOcozrWf7c13/WFBnEA56QEfkOT05FW3HD0ivCKbs00UYpWIzDZ6DvYIjj0yTf1XZfJo7Cvmce+HUmMvm5R4emd4K39unu3p9GcFpK4/bmA0QRLt8p1FgM/BINi/bf0gtKINT6br7kp6JdGO/ov2c0q/lTkdBcJJ6y3nY03VxhXpuoiNG5QmbrhT2O3t7mfc0Ar6sCCZTO8F/PBWePGPooTT0MqR2VzkST2oCmyw1sIvSVZBQzkRHwdVw0Ij1XaGl0kRmkFdFZZvySCOpdHdRIhsbsbp6I+7cvR9LC0vxyaef4lU4zQJPjrqyTNmigyIe2IIGvlzj+OgEYdtyPAm8jfAZw7CR3y+QuBee9T6QF6kQgSGpKGFKMFBcKFM8H5sxhcWyWA828Uq3Dl4pq31Z36fRmdQDPktBvbg4S17UAFVhU7HGlOxqd8j+7jFl2gNf7bh986ZkAo6cUoZRtbeb5y51Y9PqLuVEJ8b01CzxJ6mPbrY84KLwEcoZZXqCkBobm8DTbyNbT1Kgayx18bj7ffv0j6jDiRjvwjvNsjqSzZvnoGek38TAPYM+j6ALB071+NZ5qh3k4wCj8wC6s9WjuCNjeOhlKUbrmnpuXkSzg6LoNGNheSaVSpG/kgbyp5LFuasYcGoE2h/vQFoVrbuEzc7OgdN24m0Er9TlRrPfFvktH4DdxHXxCMu2iL1ju4m45xCxVCdeJDCitI6Bu7djS6pUqtFgE/c4sOF9UndnGLqN0dOYx+DeeLEZzx+vRd/BgSh9pzrde+dG8uX61jrfTOR6x/tbezgEuzHYx3DuOzBqMvb6u9G7IO05eAYezg1CoBWnHqmYNdxq40HPXaVaFosqG1T0+zoL8rKtQ9Im8FIQB8y5UMlEE0WO/HZetM3LKl1loLTpdWtcRX0l10Z+9w//wcX6xiaFsT8WhdgfxLkWI8QgoTpU/Rim6ENgLVuH8Mp6DYRHazZ++zv/i/jga7+BBu7H4d5LAHG1FKcjKMe0wqhRq11+T+veC5vPuPRW5kkCOs4BOTu763FivzBE0ICJ2iB7fXMLa6cdN5Zvx+zEDAYB1k61MEDxoCxMVZr6hOVRhIl5I1zMMKVuOSQPnymwUvF4vBaGFYIhvcWhoCAyKBjzrBVPesJVe5ZFUFlY41gRPiwwGGyCUnBmf6ZhOE/Tfw0GQz4Zel7DMRx8ptDS6i3eVoHRgKiqrkoQG0BW3VWhSrMIWwgQfJaMJZ6RWJ6fyUFU//y//n/nvN1OC0J01AKfSbw2O8pcue8y+FeZnSJobC6t8for+OXb4Sfp+aKk3RrRwTEuk2iaerni2R2m/CCFPoL8+fPnCPPDcLk+jbZXUytBS11FOhwEo9SRNXQRWxiajtIsI5XOYmGxG9euLyJEO9BKG8I+ph5tpcmaznr3W/Fkmbx3TWrr2hVo9g/2s8nNXYc0Ru1/cwlGdztykOKIQpXss2mU8iq0XE1qRIXNT2/fvrguHpO05pSdU10PjAKVuYLdvBUCXCRu9JAHJ3i7J5QWGmxpLCEMXDqynQN5yBB8niHUjZ8Vl7iocMZtPrH+OdWPU8ETsvmf0JxAqZg3sGxtbMf+9m68/eYbcff2KmR+Fk+fPMSzUqDBs1WZ0acY7yVN32ktP3r0ODa2NvAUJ3O6xjhSrW2bL7IoWx+AVbzKqwozDS8VcHp6AsJ7B9P4PqcbAbU4yYFUGCs9B6ihTO0aK2Mg5MVCnwpLm5Xb4NjBcuLA+ioLTLighjM3lCUKYBXo/5+1P+2RbUvvO7EVOUbkPJz5nDvUfItVxeLQTYoaWpLbkC132y+60TAa8Bu/MmA04K/Ab2DABmw0IMBvLGuEmqLGFtUtWa0mKVKcySrWrbrzdMacp4iMzPTv939iZ8Y591ZJArzy7BMRe6+91rOe9cxrck01Hi359jGsdAo0MFfWV9rSRh/cCKfri+cDW+HPwRNo4qrGexUDDunt7+2nbMdS9cyHw4M2s3AKPZ+Hh7JGmD4cDg3PutRIrwpHZP84NDpCITieWOu6bZN0XG0zXeiFyB8otMHyXPvGW19uC/25GK3ZieoKWexABNnsDz1q+8qJEGfkcUa2IVbbJH12h+s72SjL83geo4ZnWQIDb8nrzvC9gteeYwg7JyFRBxot3RiJ0pN0D4MZFOjJ3kG7OMb4oB6NroHjs0t9DDHH+q+yEYdHq+5i/Bzs01baN78007burrS7Dx7RL7QHneGBFIaTx2fnyKYD6Ie+HnGNNdzA6exh++q3X2+bt9faB5983A6o0yiBu0e5PEraEL6dnRfg1iVE/ea+ypoDRxhHDieZ7GvxoMiQ9/Ro9Z5NLquyw+UTZ1InvCwd0r8mDZhELn7xP/nPrp7goa4uL7btrZV2hAX35JNPYWwYnw6zEGPoHrrdg2lctnGOoFDp/tm/8L9q3/72z6A4RiD4IyxxdxoZRBhocTou4CSOCFsAUSEv97cCgECHKmEYzxg8OXEj6cN2crxLow/a6BLlTybD0MuD1fbg7qO2vXkLQhjAMsUcufizu6eTM80UNiq4OuGiKjO/t7MWTkIFISqJEE+IppIEaBhrOkWhdll4LuP4UxhTrr+8wbNSxPzgBQV6KT2pumu0l52Tj9St0Oza9JOSeVWmCd2SOkHYpVffV/EHlkm6+dYlBdcE8C4FFwo4hRfCcWLEmFQaKwipZ59+2P75P/7VdnV+0vpzF+BDSxW8iM85lT0KROuZct027QI3QGURXJExymoqvap0M25I2trcitLVgJpFCVpHl1H7pVO6j1G6Tk7JaTV2DulVfP7/R+liXNCaruxqT/VJfkP3HlkmA+/v7yUc7oxWZ8YKm/WdAfjuzm4uIVUIOUHFcSRYJgqiB67En5dK1zWqiQjFW0UYzjl2XfVaf+iX68cpXUPvB3sv4O8XvAX8ZF+B37dvOWFGvFQZ0m6NRU+UnOVOks/MZzutd36A8c13hZ1K9wVy5Btf+Ur76W+/Rb+tolQ8OacUppvMuyGCp+5QPAnY8HZcMfHJ06eZCOemBcKSfZLBSX/WCZ3yIjICntUz6+hdeoxxDi48itQ+Fy7f15vuDAPh9Oxhw5c5yB76pGrwrUd4lWU9hrIN4SfaRBn2l+UkqkL/SbfKLtQNZQAfOHGyjELWOvV29Upnl1RO9gkeO3mVgRkuQ0Fli8f5zba5sU2tjm/utr29ZwCoJ2g7XALkmHJFjFRSRa81NuxkLA29JYc5kL/u8DQ8hfZc3wrRGLa3r89G++D4KDgWB0MsnHX64i40vL29QcmXbe8IRYd8NeoxiwEmr9V4uKjRoVE22haMDpSHzpN4dpcmdcLodJg664CWWh4Vwxr49IqBFPpyHBT4gamilrMZKtGwVEe41/olfKaTdYWidIMJl2vNoJTRkyhc+gnvXLp1stPR/mk7OnTdM/0zmGn3XtvK+LQbVxjTMvztDmIXeKUHz/ZwHFHwyC2PEBy3k3Y5N2wrmwvt4ZcetJ/5j36+ffL4cfvo408M9gRv+xhrjtXLi/fu38twlbSq8XRGe519btTBLTydjR6R7ri9RnIbBi+L0E1FYzX6i/YMW7v1p+d4O2Zs9GV2+87rv+xDrb3VVYic0nZePEO7H4Y4FXb0fYhnCe9z69YmRFnjEHdu34EYTtqLnY/b6egZ6HBatLM/Hc86j6stz3pKg+fSahXBIVx+YlHRiGzuD3MtLJhns92+e4dnEM/JMEcEynyGppzGb3keoQRL2mIaBZNylSV1c0mstiPeHvUrLHTz3WtUK+X0mE4A2VotlqHXADAhrlz8gt4gHL/7TKYWkeSxXmCyXP75JH/+m/aGJTYJOMpK4cW7lVMhWYKy7hdzyPBaRlpZXn7v7nWXzB8riu8KBC/vma+7LMt73aXho9HTXVGANE6LS8HhOJiHovt5DoO5RML1iPXJby22YY1fHWMdSmQry3gPx4ftB9/7Y5gdJYD3kPrkWvFEu6wHeZRPhS5V89t7/Oaqlk8l8edf91z8cDNLRRyns1jYy37kMUKUErgUgPavHofw2ucKzBg8kSKFcxk/lXD5fmrji0JYmjH5eZK2Ayx95LOV1X7a63KECEGKiDEy6cduQ5LQnOVT9ox0wFdDvnrqqytOcnLjfmAVfvIOsZwvTo7aLceqnQoKggoOPCT6R8UYwxVCjdeD9S8uxFHGjOAf+ba70ib+83to5BycG4oDYHElbXrknGeMLjhpBpwt4505AcsQp/mi0ChHb1svMLOiJ/Ro/+td2vbFeeQE+d08IR4O77gd4CkepZPsaABC0Fnzrf3pD9+lT+ayPZ9RiO0tFA/1LiLw54HB8XB5e9fNTaCjGsaYjfI6QUidUG7RuYrBPrPfNVAFoTwz0S1P+NztFRWMClJnnxp+davA1U139dJDxeBwFjHKa2ltkKGBre2ttra2HgEp/3R0k/E36Ybvsy6/om88gKBkBrf51Ou1LxT+hsqd6APagEeKcjjBd5EXyIK5uWWEut4wvOIERIpe7BsZomQDNzYKRaFH6/IUWIokLfsMxbRoSLMX2ayRcgI/6jwoH5VUGmUO6zmU4Yx7d5haW+8jU7dCy3pm4uoI2tMYdBa2dCEd0xX0v30pfutTXM8go/X66jQeAOaeCt2dttyi9OQMmYV8ULkvwCOLS7QReMRlDTFdpj80Kq3H6M4RdHJK38pDGsxwLPU4WxiFBfwX0Jgz790IxfPItzG8Xcvs7GLfWYJnFhbdfAQjjPbEULQdPHMOkpOhsGOCE2nRDYL4HzjH7fnufvut3/m99ifff7sdk9d5ARoPRmFeYARbnv2r3Df8razs0XYnhfnMISCFv+O1LuGSJxNdA2fSoLzU0VHtSe5uZsMYJ3a4eXq/+Bf/ypXHybXZcyyiBSyK/fbpRx9lAoSEEQ8XoSDTLybMcwmhLEPAt9v23TfaAkR3cnHQznuHIFDhsQiAqyAcBPYWYb5VGk4jINZY51g8ISTnv0eI2ZEKF61YBB5e7zFWYBvJxPsAaShkoZ0gCOZo3J3bb7S1wf1YThJvBBU0Mp1kuDQ6Yw0KYce3LFtFBiIRqlotEmEntEJoSTA238+x1IoQYfZINL5TZgQTaY5uNMQSPuE//xSqlqOB4iSO3pXbYaokyvqrKmToKg+VlHfjHUJwhvSjMMirkDHdwDWph0tru/PObed0ms5vqoOqVTiVfO4VBjcBmzO1baNt9bb48IvE7O9iPlrMjwUs3vt3tttH777dfvXv/A0sSq1DQ1rJCOQmceTFr0lbNUBM1mu59tF0ogoxledVp3W7TncjAtvJG86wd1wwGegHsJyud1as+347phvlynOVStcfQmBZhRnx4f1pXAEdeLf+3dMRwkyBgEAH5Ft31trdu5tteXmNQpwYaEiu+k0wLMH+M0kbjvtYbEU3+JRTTWbkgX9uF3eAYXu697x95dH99tY3vtHe/+iz9t6nz9vxBXDAqDOJ9MBO8MTyCp7uhms/Fe6KD8rNgKv/LNiibz5l7BO8oHM8XQWZx7JdgCM93dHwiP6G1/Cw+igcBXasc/BaPKKhJs2Da3FCm2yD3w2/5h4Nl/6W11djaLnBw4unL9rjTx+3P/dnfqH9zE//VPvtf/Pr7Y03X8e7uN0+/vhj+mbUvv1Tb+ENP8VbW2xf/fKbKKhjlPL77YcffNR++N772aighyy6xHNGVU3Wq8KL8C0trvb5RxvjnVG3v1Wi7gBVEYC6bI8KMxQyizBcGKNgNTAQ1hmHdKzOoYJenILBwnKqEHdSsYpXozQzg+nfhYUV6qVs5InLbTQExEUUFrjSEDJAoqfn7kQeau74YCZdWQ641QhwVyZnwR8e7UCznwJXL5tLOOZnmSppx5M90F4SUrD7zMlYetPHeHwHXC5rgSMUIe3enbsYL0ttb/c51zEwzSPLl9r27XX4wHFwZY4KkPbRt8o3w8t62E4mk+/dlEV6VkbTrOBbvidTDBkVmQZOt8vUCQacvWH/d8a85ysnROywB/2obO7Cyip5cSttmZYGK/TvXPZ5ngc88ZrQM30xQvY6c94lgPK8UXO3jHTp0rzDFYvIhe1Bm+9jJGMMGiFawhnzfO9z+FcP2nmds+BRZRyOoQ8dCx7TZkyeTCyDW9vyojJXA6ccGmnHpDxQGRvdcsJX3ynywOUMbEP06+vLbddQNJ764qwHRbhWt2Z0KxsSjubTDUzc30K/zvCyW0T2vvWz/9HV5q1buOxY5suaVhLELlaA5//hzmP9rCyvR0ufjA5anwYuQoASh0cjqYgUrDQXx3Ub4fAaAKr5ccvPeIagMjTj+r15iNEpdDayG29Vgag8JXIZYLaHsj3ba/v7O8CwixV8GDhoD9U4NnanbWzfBoYK9yTsB2yl2OxQBMQ4ZiNIOAatem9u2q0wnKMtGxHw6qHyUmScUkwysMzqc4lJwVOWLyXzu+CgQ8lT4VTbjbANDiRYmJK2hekVTtYjJeeiPgUjn942ZZlTVw/EqCBIgZMM7k5TKqOS8F2/TPIrNSWHMCcnZfo92agv58OW/E+qsNVUISTXME6++UpwkncnlzMyS7jAVPTXPSzpj957u/3t//f/q/XGZ23eozrA/XSpUXLXZfBU05NknlwA2eVXL4cxuOF74rwTqK4XvHXrNk9RAirUSXk+07M/Q1D5jjsW9WDqvlYnZXrP5Ge+WXwqnHib/vmMS285NMTTncMavzGv4cj79+62O3fvwDxLKVcBlrcn73rlRZIf5gl+U1cl6+uSty+xuA/391Dk/XaX8h1D/PSzJxGYYwSHk4yESZoeYkj0l1CMAyeYLMFD8zUBDJo16mDYUtxUpyMo5pxT4S44cZ5tLffsP9/B44hBKKQ8RJrd9BG8h+CLAkmoUZh5R81P0XoEtjXwk4cXohA0lsnc9l48b08/fdF+4Wd/qv03/+f/U9vbed7+9f/0r9vD177Vnjx9lrHWtY1VBNYMbTpu//EvfLc9ev1uOz84aX/t//7X2u/8zg/bBXS3r2IAfutB5GXC2OrtjXaGEX58ehglqNL3wIfZGb1/lURn0FZ6lcazEgF+dSLcyspiW10fKM6QT0O8pyP41xC/M3ExZsFhyYTWjg8OcT6GCYdaB1SZkLhla/O4eUmo2u/IBU2F86EH2t9q66t3UM4oK4zSqyuV6Vk8IL0ilfgZCiWRB5RiTbKhfDpMw9vfZ0NkF880CByuE8a9/YN2cjDKZC3Dys8wdIZ4XiqAzQ087jnxojIxamJY00lPRn/w2LnK60Toz7rczXqQk6QY1FGcpWyc/GW4WTpyiZy04PyeZefZDHBorsYZQz1Hzu4djNuLXRw0kQCO2pyKHOV4jseespwxj0zM7Gb5LFSV9bRXk/Ay1g14rwmJc8uL7XhM/ThKLpOaQ+Y7c3fnyU4mPznZsr/SxwtebmPqukB2uekIDcAQBUmUm7XJyKw5jNt5PlGx7Zy+wvzIVpBOptIXCWzwT8bhMT4HK2vAR/9LOtD1LHRudMGkvvMEISMvtsHVDHNYC9Li4YnyDzMd2ug8fHWCvBMlDlgacDUcAp/dvr/+y4tLaPIVFZAMJXHSERIyyHMmmusR52HcmmgggRmqrbCD1lwYlU6bnaVh5/ttd+8xls1+Oz09jvXigHSdojOMoDQEnRl44/NYmypdAVLpnJ9pwfVp3BivW4GqB7jelpe22j08a8NRw/M9rPY9iEQLVpf9uJ0OHRPegYmeI9BeQBjHwPEEa/Lj9tnjj9vO7jOYRSGj8tWCF5HUCdwJtSKw/cwFEbg0Q1hlJvN5308FkvfGEG9nLGh1i+AwzuS3bXFdYeXlyqeeBF3vJ5ehbmdldgo3dfFO1QOLi5fJ9+4S3u7Ke8DqOJDlWXbHvFpdXlqp1zBzZcE/wkbL1qvaWGHm7r7jOMI2NGzEve6ZoUZnJK8iCI8wir73R38QL3kOOlFQdMI7Usj/u99cUQyTpMjvjAMNE/gi+STWGC5c3W/PsXTMTdilvRIWhn8UFtCtVjXW9bEbuNCOvGv5JHHhpULtDInp3woDoygqOJNy5mykh1jeqvms36ER6+hCjV5d24SxLHqY1U9oq56VoZJIztR3L40v4Xbyhl6TC/V33ckHZDixyv7zvGNhlT7MV5M2KF+lST3UHBzEUKUtGrIxIg1NwkF6i6EZ8Cb2nYlpxMdZpmVkUBd/nXHj+6Fhy/SPPOEN3i8B7Ht6WwohFTdtQVB4wpT85Kk8ewdH7dPHz9s//bX/IR7sEsrh9Tfutq9+9UvQ96jtPH/WBosL7fat7fbuD3/YDvcOM8lJD+/TTz8lD1QCeq8QTKmP/4X3HCW9ubrUfva732r3796OwaJgVB45FmjGrj+8TN2nSW/H5K0hfOtevvXbdkBz4neyJExvBp+NNsNPF9L8ITiYzGi276b6OMYJOHIMWjsmF88cXzScqhKIUYTA1+jRIHfzFunOiIghfKM0yhGgRC5g2CP/5Df7zvE/w+Oum93bP6GZNYYo3NK57Rgo/Ol/Za39poKdm6ulS25+Ig2dotyNGF6g/F02ZcTECIgYznANSHdMtkK0tksFUuF0jUDnN/hbRhW+8TnvjfAy98/b/gsn3/Kepx/xtwj99fGW+7P9tuoJDygc5ansf4Es0glYXsLLBeaxE9mQMyq3BXTMACPUg1U0Knv0hbolkQUU87FL8MBTThfCcFrHyFjFW763ebsNoSEPvVjuL9N9wIhH6TwDvW06J4byOfrGqJGGk8a0NKM8BijqAWcoXfVaVq1wuYlMlDi0sLlp5FZ54nwKl0/p8StDSqYZFeMxn+JPA9WJeOgtaF0Di9p5l/LQPdGr3/2Fb1+tbq1lX2WZ1/VP40utZ8Mn4IrOMI5N3wVhQ7xXvdjqlJkoQcM/hgIcizFUHRxf4REPNrFsN9rSyi0YBA+Tv/l5rLlFhGgEgoSoUtdaBdnU5UYL7ooiEyr09HQyTnx2grXsbinOIBxF4TvOZjM1DI6Od+OhRy5eIgxgYCccdB6u25tprTsePTfnrDTXEtPJEp+MpwAxPMKnM9LcL1VejQdN42UyGc7k2ZIXsWBdMlJhEQVhnRXLO2r0KBU5tQR/9sgNDu2cSt06Ua2lTkiY1zqTl+6aZLlOMsV00ri8tr6FlXsKCG7kuev18hY/ZdYfl3y/u1IIn1FGXIEf4qm6r9qtzfX28btvt1/523+9XcDserpZ8D6VfEcDwjdSL/jUSrVPczan7fS2GUjz/OhHoVZbfFGFsLG+0e7cuc1vMxf813ByqaCs68mTxzDfHnRR1rvemPRkU2yHCjNeG3dqokMayTPKFAbKcIxq9+As3rPJKh48cKOH+1nXaDLEHtgnV5UznWQ97vnPPPwV3m5SYdL3wRk4cTz6+bMd6Hk1Au/sBGMVsGyDSnnr1laddsKfBafGnrSvsVoC21oUig7pSH4nCEdDb0ZLlvoIlXkFteOxGiUI+Ah6ShKNQmNb/G6HTMBVIGsMK4wVHpVKUSvoZxEqmEL5/RhP/fEnn1DkpG+SLtvaQEO3tbXlNZTmz7b/zV/9q/TzXPsf/sd/hsF41v7iX/7z7f7tW+2T9z9u/+Sf/vP2m7//R+3FEPjo6zk82RX6c2EWxQSuHj66377+1jfaO+++356Br96sfIfyKXRfJ9uiQpTWNC5MaQeCz7NrPeJO3HsvRjb0iNwEP4Zgy1Ahs8HblJGJQLN6x4ZMpaNL5BHeHfmKpniXNlEiinQMjl2buxohrkIrelUeIbCRVUPavYvR6pGbAzfAoG9cH2vQYHSqN3qKTDG8qTHns3OMSmQydalHHLdd0xDMkFS/vXi+23bAh7iHujMLfBUjxeVBnoyEmuSicCNadgZ41bCWL5W9lq9x3oXTl+gradSWObFIT/DkBJ6gfPfgj5FBUdKZPKmCj4PBZZ/PxHjRYIKXwb9/al/XF2toKBecOGYEBuS3ecp32ErvdXYJAxrDSLo6dTKURugZDtheLdMTJ3ce3gLfGGM6dQtz7a1vfqPdvXeHMufaH//x99v7732Mk0B7cdg0HC5VvBpAKFgn3bnDlMadk+k2oIUe7x2BX8epByuGvXkVA975D7c21zIk8Omnn4ArlKnG70RXOddBQ+j4YBSnaRZaVT5kJjTw21bD7TqjjkGXbIOeXnvjrV++uDCu7TZnc1GqnrJSzOU06CEENswasvOzUXYCWl1ep7Md7IdIEAoSqVbDCGvXkzEiS2wulWtVHZ4cQgBzbf94p+3vPY3XeXJs+Posg+ouq5C4jIefj4+o74B8LiHaby4Cd9st6AukHLX93efp9HXXAwsDHfji+eO2f/CcMvfa0eEusIK8/lpbX7/bNtbu0fmrEM9KhNosjOq4xTLed5ZwgCTrlrjiLSBMFNAVQlNgw7jck3kVd+VxwpSxesozswM0IiJiKa+ILC/zybeJRIhgm3w3RVTCBBGuCHqXmGj5lqfpsgg9USc53Vx6pno/tW7Re/WeikKmceOAfMJIfmaHleTTm633py/vO3HINaUyXHn05e15nGM8XSMU9LFl0QhwuwAT7LT33vkhfaERpjclw1V7o2xsK7/1zBbA6wZW9zKGkiLf9YPmBLMItrq0fINLcFGCj4u+dajCje8VXtnOEBqdR/J42UV6HdbjYver8TBGVSf0Y/RwxbPjkuDta59qYCl0Ky/wItCUn6Ox6zrL09X4cky5m2QTqPO+Ckjo+QwjTV8+9bm567sw1pBEXSmcz2y/Kiz856Qhw30KTYgp4TZxIbybmxsRtBFgXNIjrE0xRa/xUhW4WPcKRS1v9/2VPoRHQ+Q6vCdkti00rSAoYfDy97rMk12IjAakXOBPe/WEFPjkQzzO0ten8LPrHpUZaYMXbTxBKB/jGR2hTH707kft1/7Fv2zff/vtjHW5mcQeykc2+ebXvta+8uU329s/fLvt7Lt0xt2AkMkUqELDPm/HziYFlitgOb+QR13SKC6K1rprzIvyhbxjhMY10MEPf26iIf9mgh88q57wmSesOSFIRyBDVtShh5ltKlEqTpSSBjXKNUbOkHVnhyd4awhyPFQjTsIpneiBniLzxMIaikRvrQecGhsmx+zlcwc0cpA8l8tKfPcKmGey7ngxm1boybpDmTyXvZsH89mG1TzZSvLoAP5XBlsy/byAssYT06FQ8Lj9ojJOpVBDMXa+9CA9gVdkl3Tk9r9OCuvrnACndAYnwg+eLjRsB/Tt3r67NmlwgBeMCzleQ+McY0bHK4YFbYlR6VIdDEhl9Tz072xnj3HsYyToEbucyTkvLoHqjaG7rJDAYMZDvuLzkmtGw/ICY2aIgqXOiGTgSkQUHLpO3+VWO+gKlwEdIwcPwMWTF7ugAmUK/SqvVX7O+jdK4zacRho2weHm+hp1ldxTenssrdFXPWo975UVYIEeDveOw6TSjkOVG7z36MHrvH8L+JBf4NdhAPnLCckOu8jmzowPraErnOENqkN3vV/6S3/5ynVWZhysuGDZmWVuc+Y6JMN4Ne7jQPHJkULNcJwMJYHXTEfDzzL1JdZSBOHP9AAA//RJREFUwla87BRr+oX36dyeRLxEmZ7NSAf36VgIexGLyjCbDTw5PGhPQNzZ8CCd7jmOD+8/ouGr8XANJS8seP7hSTtBwI4kJpSBMDpVzTNpT1BWCZfRWetr2+3+vTdAwjqdRTfT8bKmodThJcoNs1IvV48ZNQBsdDKX3rFNy1gVyWf+H8uYS+9WddkJWDsjiY9s78c9MRMGD1n6g4f+83ndSRK35qsp9TAUuE2Z3pU5eD6dfBalYR08Tk0pWhjqXmCtj6QYt/Wt3pnkuU4Kk9RFqof8rj6P8OXTTdd95t88hHtve6O98/0/af/g7/5/0FJOq3fSj96hZaX26yoSsqJP1mA24dTLzQHVKPx4jRPo9WQCh/eqOgh3tt29cxdP81E8bS3pMDSCvGhQPKmkT9tHH32Q9a0qaTEiHVhIp2xLqdp3wDNRvN1zPxXAhjcPTi5iCOqVq3QfPnjQHjx6mA3hTXo510YF/3w99yftrs9qVXev+rSe5ZafoSEn/CEYUSbWqZfk7zGG5pxj4PCSBvAqAmIbb9CN5m2XwsdVACl20sGi7tJIAEJsOMLLPXbm7xCh3ovXs8CnwjtDLNQOG074zD7jNcrt4OySSt8+T/kTuL0XwxT696g4J5a5KcWnn35GH3zKc7Opbvj0MgpDr4lnOUJRLn4ckjCvM5jn+aR721/+i3+h3b53r/2Df/zPMMwPUMx6pAhc34RvNeLdwEID1xmx4koedklG8UXxqoJWZVsGpPThOctOhkLgIkPWN9z60aiWeaVdcIrC0UgboaAXaJ9rj3uUk3AypZ4q+CEfh9lcwqL8sUVGEnQKMjcFPnHMdtK74GeF9/vIEuDKrGT5gXZQr17ucHQcOetkIcvK2C59ZMSq+kVaPMFLms+5rPaFHqvG4h6KxmSoVhnGK3jDp8GLM409Acr8GucqKmkv/Ut7nAOcaAX07Xh13j1x7a9PABV4ssUlLV+c69N3C21356g9e7IbJSN+NaZdA+2+2lmKlS6n3ZSrUnOow3wq/GzOQj9av8ZaoorgV9yOkedXKDPlisbjHMalm4icIs/HF8gUFPdQhw8F5rg6TctEqpV1j09cCDXVygSdMieD2R/KeQxqgEq/KDdomIa93q0z6O/du9uePX+Os3ZEHniJ9iqrpDO9cJFiKN+Jm0746mHkqGt0QITbHbt4nP7cvjdod7butCsczo2ljfYHf/i99tnz3XYC7Wkgkp13NH5LGff+yn/xV4BTgYZDP+NYoRayIVy9HadUw1wQkhMh3BLNzrMjtWhUtjJQPFqAdk0e0JV1iSCZnRu0RTxOQ7mzKMLtWw+w2LZaf9l1bXbWXKxwj4PYefpZ++SD99rB8XOIbCETpvoLS1G6TqbSypDB3fVGRsp2djIxglQjYXPbyWAIlz4KHsHrBABnTq+ubFGHZ6HWjLKsl+O5BKOSzcQMes6Qt6Hu8nYlPQMcEIoD+RGOpXDxdbn4xHI1tGJOr4m0uf6twMF88/8kGbETwl3KCUvck1C9ogymBZ/PXnkndZAn+fhnu6ZTlMhU6sLaXbp+9zrJXPbjTeoUe4UUERAoAGGTuC3vtXt32vs/+F77+39HpQszzOA9YO1aT9dGP7tLmFbAr5617VEIeEJK2s5LNiGCL4AC20Ro+92N80vpAgdCKF6jHh1l+rb76brL2QcfvIvSHSZaQrHBp+2otvh7YkhRhsouKMh/1AoA1qyA3zuqPY2zvzf0+dprr7WHjx5BswhlYZ/0c2AHZrEnrqzPe5aXfvf5pG98Xo+qjcnHpZKI0sUD6XYAspwLLPN52wV4RivuoYg2thG6ci9wSf83ODIfv2kTzgTFWmZrB3tO+itBrpe0NNCrIIOGIGVoqFbI07HjwpcCYTqJp+kk3PKB/C7qsnsR+FTAffzxJ9nkQlnS0ZjviyH/VRLOCf2KJ+47nhcDiqQyVTjZPvNk7JP7GaYgTzx1BKeGu/dKQM63Zc8sJa+0ocI38qb8MYJjiFeel9dcJgTo2dpzdc3dolTOKD7k2HjB96gXGkgkBmHvuKB78urteMoTt1CceDPIJ2WBOPAQdT1WIyxUhyHjkNtSTl/Sk9RTPnUmMnCN460hvBG+43M9yGOUHgBpDAGLykv6EB/mEx/KY3Hu0jMvjawKlQM9eC8DSARLV/6vDKA9KF+NOKMXylEwnXkPp87ZQKnWdqnQ16g8f8twnaxRtjNoLpEOLmE5QekdoZzGNpBKdFCUnxsba6EF36+IHEqbrky0aeY8fbaytEreZej7jHKMoNY8DOGyn0ZnpzEwl7hn/WNw7zIkwOc55YQAaBttdVz6anbcVjfwyFdrP+vIJXHAp5Mps0EFMIZ+6NdyHC2i+r8MfudJQKe0r3cOjU1oyXbYBxRFos/RexodHobgBDTpxbzW52oGt/SMNzsHfUE7t1e3IIjWnnz2tA2Bec7Jl0YQ3FmN8rP3hRzxv/6v/xdXhuoynRkC6RhCgCVG1+d1a/ZkYsOwMquWTk50ASsqYReRD6HKxcEayHMvUePk7iVrY91VaBtltwTYeL4g5eyYTgTgBYjYkMoQ6z6hZAkby21hbrHdvvMgQuHFjqe6KJAQiBCOMfNZ6jWc6Kde9iIKVz/IQxf66w/bnTsPeVfmkHiwMGjXweEeHeVmG4ttGSUgYp+/eBGCyVpK2uNYlRaSesgwHSREHYY9AQy44y1RZ3nEJSyiW3PR2X76lS+Iz9y/FrSfSwpABAltzMV38+bfhHB+Uvqi5xLfS0kJ/EVVXycVQpXzanmhBS/HQcCL5bj1n0r3vT/9kyjdS8dVsDx7szf1RDgjNPQefd+w2dbGZohVJncrw9o/1xeokzwSc7XbEqoNlnP7Np6uO89oCNE2DQTPZJZKRfYc1u8FDPHe++/EQ8zm8iou6KAbFrBchZSRCmfuVjurbVZ4I9Rn2+7RKBuiqx4V5G+88UZ7hOJV6SYZveGd7grM/k2+SxtV7ORe3Uye/PN+6EI4VHgVDlXR77zY5zuC2TC5Xg9vKixeB4bl1dVrfGUcEc+p6EdVRomWB50bdnY862CvxhwNS6t0FxAyffikCFSDh3cnqeD88alrh58aEvZjXagKjXXw/cEHH7f33ns/OE3USAOB11SgMRypL6FH3rGc8uRQLD5T+PFeusV3uO8mI+JfJafqdgjHlPC6fFddRzkI9vXVCHq9qXjZPHAioEo3VVM3YgsFpzHufBUNB5wGFG1C93iFR6f7MX5oDvWVAh4e6y27jadROfE8SkhT6lQeOjSztb6eIRiwggzaiJxypvTikpN4oGsAiMJFCM86KRT+cYxdBaLSxafhnsoNqOAXUBk4nBQpLThu6OEQhlEdR7bXnFSnnDJSodGhwhA/wmSZTgBzUwdnsl9eqFRU4shAhyTEP2JN/lRJ6iCJZ5f5iHz55gj68QALPXi9/nn433kzhrcNnbtufmV5NfUn5Er99qvroeW/KHEUkTC6RaXtr+Ecx3HBH0aT7dSoGp4codD32vqqRxfCu+DRA3dOTmnP6UrW2w4MFcsr8umcLo8Torr5DOBV2UldGT6jT8LPPDHKM4e8Ngrq5DyXuM2ihM+cHU0nSjvzKF3brE6T/oRdWST5RnbN4LCNe+idA2jvst26tdVu37oNzhbb8eEp+mM3M6MX6MgD9JS04TwncbOw3G8v9vbA4QVwHVPPCBpcaL3/5L/4MyhhvFpcY6fH2xnOFjU2nQXxEimEU55eMV72zgRALV09YRuv2y3hXWXnIRqMhWBYJQvoQaXQLEr03IPGclD36f4RzEWZWvzc11I/xhqcA8kP7j/Cw3kdAhy1p08fhygHyx6XhderIXB62E7orKtLPCyeLUA0rvGzrEdvfBfk3AMOrUatcZdB4aknlKRVdgQhD0LQ7+MhGUZ4/Y3XwpTW5Rj27OIqMBiexohYdB9VDYnqqOpsO0UUp3r5C2VgV9fvKF0NgwnOTCqD65Ss/q5npjyf/PQjQujflW5eT3pV6aqepu90sHTJNiQHlUXwFWAvJbdjgyQh4rmEaDZXB+2d7/1x+0d/72+27L3s8NHURCrrkI6qEfzj07K13K1nDgGpMMrswUy6oH6Fqh4neTsjwHfv33vY3nzjSyIefAKdnpStUsDKojCC4eX333+vncMYhrtStkpXXPA9fUBxMlPNYLf8iZC/TpbX2u7hqB2fYFEr3FESb7yO0n0dpYvQM/+VZ9DZtK5cX+LN7ncSdfigq7fqu0kuIfGdWHbWi5LZ29vP8WluaHGJESGP2A7Hrh6+9gjPbC1EZpnxoK+c2MUnUkmvPPcwMp2XIf+5mYD05HF1Kl3pU0UuSmI4UqfeRtcGYXg1CaH/2YqufV4qPXnf0J0KTdnw/vvvR+km+gMPlqckjkcZr7xz93aGiewDhXk2ZlDpXjpGWu0STeIqkQfrAViFaTb34HfA8VkBlefC4IxXIxzWyVvAV8qOqkgaAWQGT9KLSVxIlPFsKN+QtXt5S/sa9npQTuZU/q27Ppo8wzGyijIyh4BiurWry3hxhngNm+7jER4jn+bpvOU19zZGsXF5eILjpk58cr2nNv0xDsDp8LB5vu4AeeqsVo0XjdHglrZkog6ZXUutQlHpzmEAKNBFRyk95BkyMmOw3KuzW3GeNE4xfqSxJbeexElwbDs7R8VoLVzX+tzyGMWhOHDHKnGgzF3injzluLM0o+yryCb8yG8LCj7TK76j7NcgAL8AqUJzv2Y3O8lOTjGMrFunhe/QutFKw7gaE7yMUX4CLvGMz2gfhtPshToDgwVlP0df6wt5+lKfSxqT9hNFo8MpOm0z+VuHKkoUD1Yv10lejglr2JlmMEqEp/ZyMKqAoYpi1FFwnPpypAlGe6lT48MkLbo7153b9+Hbg3aCoSUPaPzYDxowijT7Rpo8HR1SH941dTjE0ftz/7tfpAwJ3vAMJU+QKDFnsbxWAn9FoDXuGLK3gQAuYJlIxeXuIguzrifcwEvu4zG41qyhEJ2SLVL7dLzhM4QOFsmZ+1/2FtrQMdelzbZ177W2vr6FdWtYxnVsQ4j4COL3bMZeW1rpt1W3bKPDZQoJVyLzu+tq3RFlZW29bW85eapi+cLpXqNnCFKFjR1tvqNM5BqFqbTSRrTjlDx+z3T/3kqs3Ecofhnq+fPdwK/XlW3MIN7OmhdpKoJY4CEqqUoSFEdFjn7plPRNQilLMNRdE54UxiTwH2Wotkr5U+mV37DB5NsXp8xGfeUdUHCdFJCG1MVLXbnLVS/ZFrd0MxQjrE4YeHj3Vjzdf/Irfxel63F6AjwxRPzzJ0xsefE6VbaUp0UtLqQVk5ML4rmUJkiVqS9l+P5Mu3PnXnv06DX6hfqBoRSul2Vr0aJ0sOw//Oj9Njrej4AIMwfx0qmXviCJT7S732x4XSQFiLW6K83OYS2b8pmzwt9880sVXkZxVBmUTTHSftXhTd/OR74Fe9bt8y9MjlJaiDm5yLaDlew2iRoLw9MjFGTBJ+Svvf46Snc92SfNAg5pyS+UhOFhrUaXvAxn7uwcRDg683IR3svGIipdypAPxIt47ODMlfJuUg0vkKyTP70V80n3elguKVRJee/dd9+jDz6ufuG3BppLPtzoP7KDogzLbm2uYxBvxmP67JNP2oEb6tMW220DQ2eBRQGOgUYf9BB61Vb+55kGnfB34Wb7yRNvnG8S/iOfmMWtSz4VrkdPRhn7ru3hP5WYn4bvb6/frZDrDLIMAVkTPh3q0rEAfyg4+0MlYtcZPVOpunZURaxi1hOSlrUfnV9ilM1d9ubdU4A8OjIZusL4P9h/Rh3PBRGPD3oGXMWJfeXwmu1X8CvAMz+G8vSsXU+ajfWRXct4VLXjnJMiXY4ivoqXxb8w2Rd6/amAdjuGOTdXx0A6tCYugkPesQ5l7kXPYRoncm3wDoYDsslhwDoVTdzB09CQyk78uh+4BaXPKVe607BUHjp2q17xTGKdGcHQEdMT97lzDWgyNI9BQf8dA8MexssFyJihHFrRRicqP+qkLg32mcXZtr61nmP/TvCU9dbtV/GmgRLnhaS8UfHbYU5cUwHbB9Kj7dSg8dQiOo4+0HmER8Qh9YpTjS7lmfAqNzL7n+969qmCto2RZXr4tju0Rf4DcKyeNGRuvSfjk0yA00CIIfpz/+m3rpxBZ/hsDqvGTqpQ8gUVYPkAkJ0tsgwvWLAVRZCR18H3OlHlPLPUVJgrWOUrq+vcG2cGsjPllpZXyI81MDqpQ/FTJop4sIrRjqUIcZ7TOeenl4mju/GGE6COUNyO2brWd3NrE2/ytO0+NYxVQlmiW9+obdxkOLeTOznaofEaAqd0lCEXrKkQYs1cNtTjtPgQHt+FTw9BRXHkZASsq6XBJh4/RHCCcj89oMMMl7hW2Y3Rl2NcKLT0sJdXLGslzFWeRnlTUZpTKf0/SWEyv4To9RwMyU2E3HVCpYIz8Wx5Eul0iZbh/ZfSKz9r7O/Vmy8nyzfFaCBr95k2+AUY8gHRG8q5e3urvfeDP27/+O//3XZ+grU+i7AJZArl/J/yrDV3U/5E2U1StbXy12+VRuW3tDAATPPg4Wvt/oOHKVM7thRuKV+lmzh2I4FPPv2wjeknPXGVRVDPlTFthQOf2UEMRS3z0kj624ty+DQ5ofDFvlsewsQIFoc5vvylr6B0X8vOa0kKm4nCTTut56UkokqZxRP43HOqU2pbhnDxW+HoeJSKV+HpzFc9C71chcY33vomxs4a5VGmdO87lqFHTQmO/WrXZEboTL95usvOnobqHDyzAi2L6xF9p9KlTl/jJUvq2hH8cHs6ifGbhMKyDnBEVmDWOxO1NZb/9ttvt88++5R+q7KyThF5gnjiPYyjeDPwGtcKQuqnvvl1ZMGw/THvHSJo9YQu8Wj00Czfuh2PznCPzsBUuoFXpatC1NBHhsBDedkkX/A9ONMDAY4oRv58N2vkdSj4/hr9u7m1jZJzGEnDd9yO6IN9ZNf50MMHXHdrSBSvkj4po4MLHAhNrQw4pX1OYkIpjuRXN8LAC3YclnboJRuJyzvnKJVzvFjoMROYqMNzyI3+z88BL4aMm2o4gcrhPCfEzSO3dBYQcVEG1mn/Cn996oVq2NKr9vGk7SMUDE1GuTvWb6i8Jqd5/jSPaRdKJDTnCV39yFG9MnGjEpafBiqdjodsMf+5Y5TvBS4cLCM0bu3oHAV5eyHLCKHSi5nm6UeyXE1WdEIsXupibavYo5458KCpNFhdzezj58fHUbjKGsPbF+DHqJjtVLG6R3eiXj3wBiz2eyIo6Cz5Wa/XvCo99zs3YmDkUefGZUMKB//yMp6uhl7NbdC5LFnXyVUnlcln0rORAPOpWh071qjUuVt2+AFd4j4G4lWP2f3is/SM5Ppv9UcUtb9/9hd++pcfPHgQojoeHiJfcechcuWs8AFnFkS74fTJ3h6CDQbBAzwHOc70O8Mqcdq8u+y4V7KywKUKLh84AzAV9MnRcWZn1ubhZxOGdTB+GYZZgEhH7cWLZwidJ210isK8QLG+2IH9FtqD2w/brc1bWd82ciPv0TE4oJ4INOA62Md626Gx7kW6D760MM9AMIiOmC7rReZwbReoh6BOsECOsL6OgOswZyFKjLbb/Uy3t+607fV7GB1YnHSms6aXBu7OcgpheYTWAR74LkLOCTCHOb5Mb7AEjQvaBzUID7PqHXvpPbtY2s7x0jKy0xJKgrC8xNX0lfEy2qhwjrFDZ0pYEkZ3SWAvvcO96d965HoGXX7LefWS2EwhRb53924UejFbxtJlwv58e4qA/dEP/jREwq3gOO928PLZTYjJ+MakrRFWCBLL8VMGLa+x6vEzDCoMXOJpZXUNoaFCwWr2wrjTMIgnFOt+pjZLgbayfhRGEF5DVl2+aouil0/er3F7GK6Ap/+0yrG4MbhklmyVB3xb27dylm0tRVJ5KbYtT5Xl76qjMwJrBm2l5APeUu43V17jI0ua+G3TD44Pw7QuW/A2ciF40/BQEKrA8mIeckn+5Am+KCxjmbarV8M7juvOKaAQ9kaKDOl241Zl8PBl8n71O7dM3H453TyryE55i4amFWz1sNeeP3uBkjrkW+HFeSLlsVUlvUmEQMPGkOuz57vtDFxv37kLbt0QHiGNR2sdRY81QcarlK6AFb47vCeMLc6RJc5i1vsEwbwDbDNFY9KK/eDqBb9bNOAjo1y2I07m2tbWFjQmruUVDS5nfp+0x4+RR44LY/w7jwBtRBnUgWw8R94pK0ZDnmMwqHTc3ELci1/7SydF79fwf3iv59IlvT1wgPx03NShPcy7wK7nOousGY6HbbA8CP4SBgVuN28w0miAI90xoR1n9Mf7g6/C5zaOf+JBekw/gZuOPp3/4iSnxb7L4Vw2SZ8iuzQKlI8uN5LmhEfvdkFDgd/ylUrH74aoVdYLjrXSD1apbg/9xeAELuSU25CeeUIS+HOdcXbGol9GGCUuQ1K2uuzMHrJjMlxBPTp/bk7kqMCSjh8tduiuzvW22Sox5DjGh7PAHceNATtRvCpGy1PJ+1ulqyOZbUCVQ+BVJyd1hr7s2pK1NZHK1SQaBhhzS7RRmqfN4vVyTHvQf07mc1dE65Ug1CMZwpzIbD1lZ99bT8ldw83QAjTU+0v/2Z+9euP114rp8Qi1bpxpJtLtMEMCElQaldlXEq1h5RrotzMU7rrrEWniz64AcFAVT9KbbunlQQGO19pR2DAgTo/STSsMP6C8UabytTPsVPjb23cjrN0VRq91dp56z7Bmzpf4DiNhFc7MupbO47xcUkD3QOCLixs0zlmQzliuzdr1Wg1PO+vwfKhwBvEQjuejut5vEWtlFg87sMNYNA+CQVjhWV/BiNanvLSThPv8wtls+NNYcu4AM+hvtPsP32y3bj0EZrx09xtLWGw6ib2b1HN/XQilOnkuiloh0ik9BaUs6fPyMMrTnE4R4lNJATOdsok5SaVzbb1RznR69TeVBtTundgs3uS7iujR/dt4un/S/sHf+1ttBgGxMjD0dA5O4DyyxfsQTr7rGThMURN3SoBbn+UWjciwEKoUzX1pxsXqUojP1ja22jfeeiv041M9IdiP/1WuMmIvhtAP3v5+uzg7iKBIuTKJsHSg56MUnJeplB5f+AS7oefDg5MoP801jaWvfuXr7d79B831i+lvmC6NmCTbMvWTsvwtv1C/beT6HL4NB5tnct9Zpc7Kz+5E1OEJQy6lUXlo0W9ubsE3i9CiQx+um11UToI3cB7rHaamIW7I0B+sY/BitKIANTrdNQcxTl16Sz0EiWucwZFKiOqltepnhSW9wG9pUq8pY7/Cw3Pp03CpkSzxG++Afja/tPnuu++gpB6HP0wR1Fy9uTL0VAYKLnGY3+Daz9kZxwhV5hhm80spV4XoMiejPC8wvpUXGiDpJ9pKEYFJXDjUo9KVOaNYArH/TdoijmmPNBwjhvJ5NYolk24o7869O219w5Ci6909HN7JTE6UMjrgfTx3PqUpy7QGvTxlnkJVWCzHMq96yBf4esldk9ZXpWraXiFKPTQV9gwywz0PhijtwyO8aZS848CL8JF7JQM5uHMMsXCYdcIU5KVytZHOOwgeKL8iLyWbFlXMyCfX5Kqwo0App8YwwZGvzxTcGkbiNspA5QF9RdYAb9auws8arrnIGSOG54keOCmLP4tVhjpp1nXMigBx1JvXQYAC3e4RRawsluZjTQK4XT4Atj5KTlq3AUt4umc8HtpX8J5H/rm/sbPJXbajrqFDnEKFjOE7tBMZYL/CK0EI/0Jf9IfRV/lJZa5M6g8wFProHeSRSl8ZpeGvE6QydkKcoXsNuAH3xJ0RIfWfEQrx7B7S8ol4MFmu5WkEeD99wLvSjjhVf6nAjeQZnci66J/9s9+5claVsmQGq6LGyVr2wbRgX7AwCUwr1XFPLYfS3rVcSIT5ewYtT24Qi9XFPRWuFTtWZhmLSy7pWQaQflk7TmmnQ+nGLAZ3huXZSG9SD7nGITL9XiFBYyR0p2m7jMfG6uHYdheI6xUq3G3kQt9QMwLCEDAKVKbIdG0UdHbcoi39hIJV3FputTmEBJ2xQ2C1ctfw6TE7XVwG1wiRCSUg3kh9romcRemurd1uX/nKt9ttPHPX5rUeCjSTXSoJgzBPp2w8D9wKrQgy8li3n170OL8Ld939l8qQxgJruqA+eSeIS1LNKGSq7Mmt63fMJuO8qrhNHQy5gEHmF1dam1sIkz/63d9sv/YPf6X1wMEclrOhQ8uNcJXp+FPAStiWYVjJWlKe9U3gCCTCw33fk14cuw1k3Lv/8FF7/Y03QRa/abtCAhbMp5aw4VIjF++996N2drwLHPWenxYuFFWJH+DO+36vx1yVH8qARi4yIzH0zROXlql0Hzx8iBD16LfqK0vt0jUuJx9+oSQEEDfIJu7TPtPkNezvfI/1TLKPHz95kpNjNGA11Vagt8BKm1dXN7C4V2N4KED1BmcMx2rZSz+Ur9J1iZ6K68WL/XZwdAwPayhoRO9RiUtbXGvohvSGMvFCpWNwrmEg3dcYLvgI4PanPC4mxLP9aL+gnAFbvo+ByA/xp/ByHPA68ZJKEws5OFCZ8l/xjjRNFu/PusNcQtS22rILBjlMTGVuhl+9Kz7EIS/Lsxo23rtU3mgoKNCkE/6mIy5G77KPucJCGgNfnXGQjWaQB4Pl+TZYwgs7d73qQXa3s/1R6sA1gxE9PHFLVNePGj3QAenFS7YsjctDBTLtXVqbx1h0CaK7r4FflJtrQYdDjHoUrtMfxni6rsnt912HfNZOhnsIfueSwK+G1ZGFyjL5x/2TPeAgHiQw2Q7bLr/4aR+qoCWzK+RqljzJY7YX/EhThoOFMzP4Z/DUoCU6nReko5LTJmlLNJtXVBtedx25+1DbF578Y1+6G5h9qbfudrHKWj1xO0hczC6M0sfDU+tyv2noDRgi06AtsY/PhN4c86m8gN/wKseUfQntu0plVtyR7wInLFqCdq5trLfB6krbx7PUEQvl085EJUGAis16Qp+0Udw4vBgcLZbeGCGLpBc33XEinA1Vv0kHaTwpMgQcLC16IpZRpknyMXDrdIoXdZy6s6J6tAnlrFSzPOHRcN/eXgmcrrlWOfe++0u/cCUBGXYY472NXa6AV5dThXihttNyZtty2zs7bvsH7nuqUEOZoiChDZCKApRh3d0DZenUcJXeMPuIAgKEli3UaMQpiFKAy/w1aUlLsSyyTIwAYdJKGAbEdIPaErsChn9YG2dpvMeSzS4YIrRubvAvyr9XC5fdEk9mVkhbp5tUi5DT4dN2fPYiVrsWqC6/SJMxFEaGcSVORbEMIE6sP2t55xaBDRIZ28l8zoFclI5y4fJq0La3vtTuP/h629p0MpeMs0A7qlP0LqrX6nKNomALUxiDS/hNdljGhLnMbX6JmAf5lYTQcm1xJ/j99CrFUNZYZ5FNp+n8EleE2Rck7+d9rgg0fq8MltqXX3vQ/vQPf6/941/5O/F0F+YVzkYMjDwYWixhYX7xbhkubo/1pwCcPAtj82m7h5RfKkjIuQzj8ezha6+317gUBjI9vSSbVR76aEEGxiN7752329HeU/BRVqVtC+yUkSiNbbXd/LNO/pFsX7Xf50YwnndjujzVu3zrG29lTHngOk3KEdaCsJKC1/7zfa96hmCZ3PNn6k6dVMqVWZ0Q8uHBfsJS7tjl8jnP3w0+wEU2PLB8+vj2vfsRyO4QZo0uO8CRSl4nqlwEV9ABl+NqLslyBGZ91TXyI8p9Dg6GzeM4V5bcsKEUoB8Al3LElZ/CWsZPCbNrA8k/2m8fKlDiPfB6zuhFQJpX7xXwBMyC888b+QWtW6Z8HkNkksxav5M5yTe6+ylq8luY/VCRdkMGgT2hmMJ3h+sqrz5THo3VaCY3cIh/hbORNfKhKGf7yA3RAk25/Z/RDud2eHJNDH14Pp4P9D3kubiQjpeQkSmCemdzEhAwzCITkIWGJUd4evMLODAY4b2rzezk517xGd4aGY3QAfBQGYx05KjH0Ol5OnnKcOwZCs2TgZQhCe+TYghFdthv1E0zRaGfc8hZ90IeHgOj5AJsmfjTw4Bxv2Dk/GB2kOgI0iaenxvTnIMPPUb5d1ZZFOPC5oqzmqfi5e5XYwy+ucXleICOSatIDFcPlmbaxuYSHv5S66G/HPc8PsKbx2OVLl0q5Al1LinNHgU4M/1zypLZgH0Ieo9cBUNDNtfXY+A7ZOlxfWMcNDDQtm7f4rrTHj990o4xtuXfdLUyD5zQDRM+p49pgI5Tjza7sYz4PYbPTodn4EHPd0B/AAt/jvErbumovCtupfHBfD/82fFEVmDY18iZomXgRl9o/BT9VWN8blJ3LcCv6rHoMOXfz/+FPxul69jk7GynNM/jiiswRaynDDn+ypN0ikLlGO/SY46MqZvfBrvOSsXlWIlE4nueQ+lU9YyN0CjLVyAbO9dT9OQUf8cTsgW0ybERW2P4J+OjDmBrQVCAXo37LIsfJ2v1FFgSqJYkiHNN3VxvQL4ayLejDJn7PVvpUe7wfAeicyJBD6RjxVC/Ia2UA/U6hqaiNnQ3O0dnw0A1Fqx1KtHLhCUUx1d45VjqV5RxiZIfj12HttS+9MZ32le/9J3MqjRjtzYtCUFpgqSktbQrvynDvAoVU6IOMKH3S1Dm9nXyvRyaHeHEw8lzv3dl+j3PJknYTd09P1Nvl3hNo0NCzD/zJY9CC4XK5+2NtfYnv/tb7b//1f8OgTPKRB2XDBkmNr8EZunWJRgxHmLIKLiLOFMvhBlCdnzGtkwaQLcAht5La3fu3m3f+vZ3yK/ABcdcjr/aOv93GQwavb2L0j1BuRj9iEdjhkmyPv9SAvcDVzLYrsKPef59lK59Mp1S9tRV6KrycvEnLr3XXfqO8pxLaE6OjrIdnbM3P/vsE4SShze4ftPJIZY30x68/jr078qBxbbozHngn4XubIKTp9yn2G3z5heX+N7DMD7GKMZDFmYM6cuLU2jkop1mToXb5+ERG7mBpDr4xIb9EKGrQOGh91Ru1ucMVa14acAy9GbC8xpVChi+S7b2Xax9fkTAiKNCVNpCJ3w+JUMlyxcGlZr3C4O+GyxOYJWGrkvmHTOSi8tUHrDtADd8d7KlYXqzKwSVV7PzlImxPL7AO4W3swuTApf8hn4NKTuWO99bQtFgVKuYUY4VFUNW0dZ56rgkbw/ZpvyaWXOICP6fA0aKcjJVjobj0vi3/MyE5vOKfjk+2YPmTjGwZiIHe57WhQbXOPc85LOh5aK4kYfZApU+6c04Zig+9EatxP6zLWDGJl7MoXDxHql7AXmULWXhDwm/R5sdA3buSniUeyoW5Y1GSIXfadP5XCZWOc/HUKl9mSgI5atInzx+Ck5GKFdPjqM+FJn7Jntqln2hbJcu5EO99CPkv9x3huI0Wuqe+V5DvOTZk3OMgHl44rKdch2Bx6z7Bbca0BouGjU6SI6nut+3Qz32Z6Kbyhz6fBk9YZ8rsy+U5dByTWRCpgOjxoUGx/7xQRvxnqeGyctwVBtgOCnzyjulmeknHDJwpAdvlCGRDe47ozxRm2Qs/GOlhO6SuJXQvBEF20A5bsphFFVPOvD+0n/6l66cNOD09cuxZzEqkAwnQvwptMK0TmZZhImzBgz8u2bWCoeOtdL5Ehs6tB3sHEf56W2VItMqtcMEQIUMkQK8C4ixReSQeKqulRWOk8MT4K41Y64t81LxK+tkfsOxTk6wMa67spEisB9LEU/ayVujpcxac/G7lo77jzrIrnDITD0EnEpZ5nTCgx59BAZXtjZDcTtjwVARKIRQEMSntussglnin8WblvixEZsnYihIVQgra27G7Q5ca+3N177d7t+/D8wqTsM1ShxYJAKDJKNCmJbTeRDXgoPPjqlMpXReTd6p970USGUU3SSF1aspd7jfKYGuzi5194Ut7+c35ZLNzTEe3Nlu3/vd327/9Ff/HlbqeVtakkgn47dcnVcsUcdzty20I+NrJIV6hOukfPvVw0xUdCbRozKRZu7i5X3tG1+HBvXoBaEUb1oBYTsbdgYY3vvR2+344NkkzCQNa6VrdBVu0kYuhWXg8B5/aadt43vNXq6NYC7IYhTkG19/C2/7tcy+1/tQaE/DXR7PFI55T33xUrK+qTQELyrWAzxbx6A319ba4d5ee/rsSYSg921DxpaWltrWrTu1ThjBoxKRbpehbfvEqBIygTpnsahX+Jxpe/uH4KXXlpf61LNHHpdvjCM43QdYoW4fyEvpB+6LK/vuyZMnaZfLaBznchzT8UEvo1POcLU14mFvd7/g277FnWqjePFZQpC5A2yU58WjCa6n8MV7Um6XVEzC1PWZqPO96eT9hAtVGCBbGtDImE5lHJXHoVE8xvWqXZqMWsnHhiadq6Fx4NJIJ0zOU07L8sKjQz3dq9afc8kV3tAcymoBmgAHDkVpJPUgkksMtAsUkIp2bn0+s5WlE+WE0UEnDvGTNmicADd1SS561NkX+dItEOEv2uQuWo5XVqRoXkYho0chykfgjxcd/5anxHH6M0amLS2cuJfxLAqXgmCiMl4cn55dRI5znZy5plS5h9HFOyrZleVuYww3DsJhuVhoH378OHgqucPfpF9UwmurKzgrNsI94zXGoEPodW93L21WprrsSIqQDgyZDzEg3L9Z712lecHv8/3jtgDxqnTlWCBrJ1H+89EPhusTWtZJoTDpdn1jEzoftBPpcUE5W/LL057cgz6eJu0zoub3TB6kUx2W0ePlCagBy8oN2rMA34hP94aWDNUP0X8YjtKOhpNOpLpQJazR5URhZYjLhxQxOZsX3JtfY1YesMzIHLsBg9dwtjrJSnr/8V/6C1daFEcHO21/1yn/YxTsIBtk2DmGXpcGq7FYhnR0FhjTCEg1hdVJFihAOnT5aqUdvThpH338UbS9QDgmYkUKZIWqs9OqA2WIIhg/JaKsi4IY11bWAJ6Og3BOsIRcIqJwUXEN+iv0tRNMUH5zEEoPolX/z0LEMJKK1jNzLfMkx125gwtK9MIxB8//nYepYDyUfBgW5DpW1U0mkODtdI/A4iWQJRGUgEtYWWUAPFp4Wrce1rCElaelJiGc4p07I/vundfa2nKdleryp7KOaDOfEk/GZRJVwBugk2IRTTpMfNnJHsl1eHAQYbC+sZE8eTydIMgwxuSB71VXh4by/aXfEoI3yBfLvrs3lUqp+E1lOykvzAcugWEdJv293/jX7V/89/+wLUrUMJizZE2KUBO3wQi/ooHIQ79SEbQD81OGzG4lMofC3nV5mdhkbj6ynSHfXaP72utvhODBHmUCj33Bp+CjhhKm+tHbf9rGZ26OsRgBYEnSi/DYvjQRxlCJFA7yJO37iUoXT/f119/MJA8jJqFRCrds8fT5JI1UO0zVpJvf3jC8rJdr5EThsobi+vjDD9rTp08Cz8npEflcW+gchcX29W9+M1GdRApicPD/GEUKDPKFe9VeXCvdXnuxe5B1vm53aBhzNHJ3IQQ6tKlgdSZvDA/qUIm621FmytIXGn/xEIBjlIkl4IL78rJ4M590qnGrt6FckMc1ZDWaH9x/kPOHg3P6XmHT9bU47wyv6/TqT/pIuhEP3TWdLLcEKnmkU+51Y4Ias2aXx+Rl3/XzaPisXS2cAudK8xBxNzRwyEjj3b2YLWuuKRuQUWPPvXWozQPHdQL4PYfTMUDAU9+Q+2fIKg0V69fAvASvV7y74mH04EmSj/cPLE5GM6ypV+YxpYlg6J2Al8wkhlHUX+6HcHyi8DYUCZ+joJ1RbLiZ5oATvV5kBWVUAg+U4TCYijeTjChHPDiz1r/h0TBLLqWa/mof+oCHyBYSAs86OhpnLpXqUZZj35Z1PtOnPiMF8+BAgw0ZtricMUl/u5Sp36/opOPDKnBrHg3xzk8tA4W+CK1RphNUQVF7sbMPjYxokwcJrCZidm5E5mSUc5OVnzPonIX1FWjZ8Hrt0a6RvOcBBnxGVvPeACPVyJOGRYxea/c5ciXbURqpkkZoYyajSn7orB5t8ztSHdq1j/iPvgot5bczlsvr9awB5ZLAa1xJS8XzJTelK71pN9FJNIW2Kg+6uQ6hf8vl72JG45ZvvJ8IwNd+9q0rx4oMk2B60VA6YZFr4NpdvEcAyQJsGpFF2jChQi0Kgr8COM0G0XzYqbTMbcKGp+N2sHvEc89+dNYwxOpGGMkPsUIwNswZxTKzAF85gcBDuxE2mWpPVhnV00ayKb6K71zmcvDcBlqUwrSQrNJx43HHbxYW8HaxrDyWK3s9Yz2GMXkm9XWI6dqgMUAr0oNOQEmbFBi0hyz5njEO6nYsORNbKF9ryDW6WrQqi6WlVb/EK6SIEFDWMQPvEpaw3gwvQTSOeRvCnqMz9AwiOlJXiElFBWEfHO3HKnY50jJ4dZa1W1zahgtcxBFKR2Mj0/9Jte2ahg4WLXh2zWe2f+NZZtlRdXDNb4lHIyDvCZPvcs8QlMtp7Cu9JOGtse9Ru7Wx3v7wd36z/U//4z9rM+4ogxeQ9WyBWeCFwe9pfprq4dapY/J/91nJeid9IAFBnCoPL9dAf+1rbyXknwiBsPI8hdLfiRZwffD+j9rp/lNowtmeVa79lf7lu5/ZMcz2Qb8me9lbmU8AjlSqu3uecoXi4YFK9+vU/aUvfw36tH95A1qtmdi8SIpX3TXjx6REjKYT79sbpTR4xr8PP/igffbZZ1GAClt3ubFYIz7rmxuAXYbZMl6GYW98KsqRZo0Sqag0XucRbMMoC4d6XIKSEOb4hHKLV8Zn8DqEanhPwJ2xKd5VrKYIDuhU4XN06YqBuTbAAI7ChlZti2eX2t3uMPdidzehZ43C49MTDJdx28AbURAZylycRdhDa9ZlazWXeBuZAs1w79IokUpgKgnPNWWA31kM35qI4wxS6IL7TsaBGvnEKzlH2Zl3FtnUTuinIy6jWe5vrBJdgH42omjd8MIZygplN2iYzxaDCFPoooQlJEUb/EyoEjjldwdI5Uf0Lfijbtrn+t9lZJVnpfZgx/EAyHhPOo3hRbnKi24lSC2r08NVWVV9WTrDOwrlwhnvc01ImD4HZ7PcH2vsdcaPvAFMykJeVm6hj0i0aYwcbYa08djx/KR1PTKdECMnhn8v6Ffpxvsqu0OMJfPHkODPCIAk6xpcw9rOQBZXnlyVE5sQB+6utbRM24FppGLjvUtke69HmTy/VN4hy131MTw7zrLKRD6RV0YCByjAyCbITt13AfyXA3CEQl9ZRVEbXj8Hf+DhYMdhTOXnXJbvrW6u47HXcq0yPKER5JW7Vl2BQGWcfVSGCnQLQBoldb6ttK5BAJKpNxvM8T3eLp/yWDA54QcjKGQrPIMfZYXy2/dd6moEVaVsft+VX80rT4hL+1ndZf96NrfL43rf+fO/RB46hAzHe0/a0bFn1p7DdBW6iFCBAqKsVBYCwF/CRZC6wlsrTSDWQIZWj2ty60Buhdl8ZriJcAogXzG2pcQKgXncJk4U6UU4oznjRFpcF+5Bqic7g/V8KzOqE+o6k2lEiFYjJaFg3B7QKeqOy0oEYrSYxfGSVZBRp3EY4qaLaA/IhLK6KzBNvgubireedaKC74oLOjnCkvt+z2A6ytyxZSBKG/WUHYNwh64wCU9y1iTlKcRq/SK1nJehkDMaKdPOCq/xqeKzQ6Vwx7EP9nchoFFbR/nIDCrdbOuGIZPjpCDuYzwkhYl4UEhJ4JBd6rMtWraGxsSvlpweSqxDiEd80TP5pPrJ74BCH2mILSZstIlw/eqbr7ff++1fb//q1/4JdGO4H2aSE8WSipdvwRPv+l02vpw1bHOTbG/6p0tmtv30SwQO+HMpyO3b99rXvv4W+cv4y8xmL0t1qIG+7kEjHzh7+eAphkeN/ZuEIdYueIy3xp9jXaoo80CKkge4kt5mIwz3992M5ccrXQVbvVkpdU03jKQAm04dPF3SqxAnpXT5zeenn3ya0K6CQeXgbHvrl16W1zzKbSaGm7v2LEDDC1d98CP9LcIn0D2XW5XmeDoQ6PaPvErfuln9i3Z2ckR/a9jWUj2jJ3o5AJd+kBaKB7jF+3pRQ2CwXqE3LO1KhiGC3FnWwqBHpiEeY5V33eNWOtdAF5duJLOxspn3VPS21R5XkUl3ljFWCE4hUEWkgOqSePIsmdpXemKM0adGujygBQJAKdeQgnR4eraPoeGcD/u85oS41tIj6gyXjs4N6TphUXkzgl/ctm8FWJZiaCiwK3Rb49LWJT485cz5KC4F9DAEPeYjFIlH96l45/rgZpbnkoPNyX+0hXKkXa9zlJ38mQlLE9o0RcDbD/SnStef8nCMX3BhRM+D9KW9YhM7SeMYeWK/qNxgCQ0QiS/mDVmuFQj4VrIIEhCBTzcFGtfsW24qUx33dWayXujsvO1QCXmqG+2GXiLP6ZsYEBgT4kRc2aF6cIlg8KlRwg27JX3gcKXGj7A429lyNEjkwgE55tMGh1zGrb+91t78+pdpq3uHO5t7McuqPnz3A/Is4MitwYdLmRE+kgZc/aHDhhHaNzKK8RmZCg5KPosLh7zca9vQL8afRgd0YT+IJMd7lWuZbEaZWaGgh8ubCY1bj44hlCgvqJe87wFBTkaTLzyMwT6cSG+KpX3Qtu/KCzQx/S0O5IXed37pF6EtGBrNPDQU5WH0eHluJK9w4E2I0gPuPcNynFl9jsuqTATCTu/WOLkOzUXctfkDzA0wz2BQO0TPdcmw9YZCpdbm+V7xuUKjQjYLM9soU8ei9mEglUjtYLK5sQZ8pzlT8zgL6RFG7mblVP5TEKP3yz292XMNBdpvw7XmRK7wqnC1ukU0OSBgyNN2CATJTy8FSMLgvKcVHGVLJxrWtDOtKYpPr0v5kGfctVPARzynifUcJc4VL1IGsmy+SrRukm0/iR87SBhNdn4S9w1FaeG6+ceHeHMe9vzowQMgqnGStriGUB7ALEuZDKe3pNW3srqBAXXaVpawDrEcDc08f/o0oZe7t263necvKHMfghu0rbv342EFMEuOAZGGCUVwMSGnEM3tjdX2u//mf27/33+O0oU5Z12LKZeRoOngKrjj+6SENu45UU5UiFPxIH7zMClKUAKVQnnftYIq3vsPHuHpfoO89gFw8J4KMTi2n53IhyB9/50f4uk+idJVWFm0fWu55Y3q6dqXegkRQWmT3zsLVqW2s3sYw0TBZXTkrW98q73+xpfA0xI0ar/YzsKGKeVPflu23y/p5xil9LXGjQxpZEhjjBeAoxSVr2mBy5iffPpJe/L4SQSys2elUA9ecDtUjVINXmvWUnbJT+/0Aq/8AOWmPT/bvvTVt9qD176Eh6xH4Olczog+aH/ye7/bTg922tLibBbrC9uxM1Cpo8934To+OophEtqmU8RJhJIXQBYNV4Qg4/bIAd+bR0nNwMduOiCMoD3t9xSXI7wnDfJF5IbhzkR3eK7H4lnZjqFtb221xSXnYqiEqm5xFWHOd8s8OjhoH7//YbyE9fVNFBdw6v70gONyGIUjDHq0Dgk5fq1S1SNSfBUr0R4jVyoSBLW7A4VPgU2ZcWE4DWPMNcxFL2S1n+wj8WG/U6ZGq+uJVRkuhTmHl8y8t/sC2YbS3nR5kbTt/0FZ2lRyRdqY8DWJKiQ+8C7MwGUdsJ3v6Ckq91VOygRD0Coww9898sUzRwnpdJSwl54cKhM84OWO9YePebcmiAKTcPBkFuUXYwogzjVAgMEr/arsjocrjmtlQbddZLw88Oa4uLIlk80oUYMvcpTnlmF76fk4A9xCSbq7lRP6hJH7S6soW2CCN2agA9HsQfNHVxi75M+QHLpBme+s5Z2nO+3UFSvoqXsPX6O/FzOj2yNa3a1Q/aRnq8FvCx0qhFShPw21MfVKM8ouZZvOpHN7HJetOT3qBdtU+egA2io+LMRPaUEjUr4w5C1qNNI7Hp/hvjgyZeiUTrTf5Cl1kHnlG1MmBfcXZ395WcbDSzrGUvU0CV1wZ/hdQPyu+ZqhsTZeJVqIk0BdE4hC43kmL1Hp6ATPFbq0Ui1S90M2jt7HGnQQW+ZYR0F4CLAD9mECCUmykXgA0pHfc8+7vcDrBaE5x/e4jpY6UCACR9+dPoDZerVKHBvzhCItKkM9FfYFcTDY2ZknxmilOnX9Bdb4AbXJWBCzjC6iIK4YEWEOmR/4IRstay8yIuyhBt2i/NZjcv9QvVwunnvxAHRYttaWHc9vOsTOSk+SZBEJ2U53drbjh06qcS9o995VADqO5ufh0TH9ctpePHuKkkQgA+wFwmX32TNkzhgr64rnL9pnH/+I64ftyWfvYXUdQ4BH7cXTT9rR3rP29Pnj9mJvhzoOsR532+H+HnjcaWeUfwXePJVpRwECjUnMp/Tj8Rlw4SWfQ8iOFzpDXZhDZMCwioJ//vSz9vGH7zf3TnVhvxagDFkYta0TwTO5RF/ht/DcKcLu4j/e4i9yScFBW6U1iDazyanY+jOhBFxrkeYwDgUWVuqL50/beHSMkWUISfoD7zwrUOxf6Jg/f1dPkLgfWAKhgs6DvmF8uYp7hgTv3LnTNja2okDMF1hvSkjK5gG0S/hO7R88oEyUyk5lMhqeFv3ttoKlsObbIQr1CUaQzy3tGX3qUgYn8l0aOUIIGIHwPRlfr1CGVdklhEZZXb0uY9vavguO++m3PsaoRv0JHu6TDz9oV2fHbQbjbZG2qowgnGzdegZdnJ0cAwCCj3adA7tjkzG2FRh8n1MQ5R6KEK9CzvA4RcOUbtavS6OvqnDPxg4KcYSs/JdIGeUYCVMpXtIWy3advOur1xxqkW3ELL/tRzdZMQrimLSe6d7OTpuj/cIjfM7CBkGU57pRDXLoAc+sN+sypnFbWeu35WXoGNnQnS8bZa7iAVeGmu3XhGhRtjHy4OkxZY70JlXctMeNes4x+HMcJDDqbToGqyzQ61p26VWiBkaz5jBolsmPx6ZnCN+UHKFs2lWX8kDvh7ovKccLGaQSn50x/FuTcmYwYKXv8AnyRXkbI5J7yl0PglfuOq8lSo86pevQAXDEsDTyx/0xzsnFmV+oBrq4dBhipPyhemS6w346KU5u8oAaZWJtKoRMd5jCSBp480qYXfaRb2mWs+j1+IaUm72zeSdRGWS9M4Ux52LEigdnM2fmPy+6FDCbZcBnPZ7PCwMFawye0fe37t7NbGKPE+zPrcSxOt5X7hu1gM63Ntrqumtr6U8UoPLAOvQixUHtD037wb1y2PvyjXM9NHxq6ABY/CSnilb+lAoykZXf3tOw1bnUGHLHL7vSsebM+dFZRJHGkKQU4Y+hSIpSVeFSRtEabaU+9ZUGjfl69x9sXTlJxHWAhoOcYWU82hDu8+fPotASHoLoF/quEdSLtdAR1bm4W68KBQoSTvdm29khljRMrsWwur3VFrBkD2BsBarjPu6laShrkXJ2EP6HKAOtB8c2JMw5rHQJ2v0s3WZy/8UuyuOwjU+LGaGqdtWH0SQ1iMxxW5WXg/QqfkV9xodppFZMxjGoc2ynA0Pcezzp2XmXKqkA3KPTDTu8XFJE2yBmT+IIwUjI5NHLKguz7lt/ZDPfRL5f6S5+VodrvSlYMsaM0FAgm+zwvA1MscvCYHa57bHuIqJcMhvvOabjhJi9vc/a7u5n7ejoBbBiuYFjvekwBvmckW2oMV41ddifC4PZdny4j9CFOC5m2+jUiXJ4DRvb9NMpOFhqb77xnbZxa6udKWC05HjdNliMRpdr/1R+MpwhyfXBQvvtX/8X7df/xa8hyCF+ZUdCWxCxTEkbSzndJJr2UopAmkpGHXyF1iKUeCbNIQxv44X/1Le+Tf3eH9IqmTYVBh5pxtDfD37w/XZx8CQMKwwKiTRgKrn8QP0QI8j67AGFGYwpvArQwwOMPRhDCpuFht769rfb3YcP8ciWwzx0T9pJh6Z+5an1UGz6WcVwcoiioEzp3CP7HDbxEHJp3nE217cLoxNOjBx95naDwOt2ffG+VFoxiM7j6UmD4ku6XsqkPEBw3eGsm8zYnoX28OGbPOc3hsjyympbwgN8/vjD9vSzT1BgCM0rZyCrVDCiaNvK8kobQD8aB93kKYWk9Sg0pNdFhUoMSNvmUplz6LBm2Nu+25vb0EN5DRqwekIDlwD6HuW4a5IbEYiihNrsUZTX8AKBumTfbrTLUzyhY+ndNZNrvCahmM9x7d32/NnHWRbmJMjzkYrIoRU+Z1ECs4awgXXRzfI9fs4o2ihtctWDCs3lHj2MEg8KKFNOOqXn4fERxuXFucYVOIe+nWMS/gRH3eEo8VohmyvXotPZs8LAdTUkD0pMoe87nnTU6zvui/Kg71zCWGFXUAE+xalhcJWokTsVu7LVKJYGB8BxARvGof0NusCrVFiGQUKzEN888Jpsp5E/jcnFvgaZm1WIYfiRvk8u4QY2Q7x6ffb/zjOMrNEaxvoJecfloa84ugrn8Z7lXJ5ctmdPnnKntcEKDhOwu7mG9JfVHfCFy6Xs350XL6JgNAqsS7qRzcpZwSDHWHU5lCLuHLqW55xUtoJT01fGkkflmCEg+nkeHjnH8DGyNJhB4eqQJDKC0Uj9HnSwuISS1AMZz2boUgPFSIhweLi/Mj5EB5+4Taxfxb+/5W1pVdiEs+SJBud5ZuK7zM7JsRrfblu8jhGxhn508l0cTtpzeLgH/ocYWhriesHSr/3gpCaHdIzUIErh5yjbzLWxZ1o7RK/2Hjy6DZWpREsIeGKCnZeNKECEVwafQaZAGA5bWVumEtBKw/WMVbgS7OgYQj5F+NMwLQGRM4NVIKDOwlOa6wkrhA7x7ByvvXf/Xnvw6AEIuGq7WN8ueFY9qnivILrdZzuxeiD1hKpUChc0QlTK3ConJZ8hpUy+At65KMzyZLWuRHB2x6LRCouFBcruyZRaJisRQFp6tr/GfRchMhlcZikLSsVbStdLVlAJQ2gUHw/MwkxyKM8lMhd3y7ghRC47PkyggOJymYL7Psts8cTom4oyFP61VrUEDYnFe4AYjw5321O8WJcwOftSz6HaikWHgeNpNFKX4RAjE4fHzvxz6QPGB9boOUpXz211bSMTAY5P8BbmUSjAs33vPsr3LkyGpYogyv61IUotVvEIE9Kfg/le+41/+Wvtj37718G1kyiAD+yKlShT//k5lWT86SQeppPEO/nHf8UUzgfY3N5ub7zxZqxLy4WvaJ2GUDG1YHngwbvv/hCKftKWYMwKj4I/80wlBaLiyLpTv5VdwyoNtXYgsxlq4oEW8Je+/tW2gXLxoAFDRMj6wrev8J/lGDKNBcuf9NWD2bxvv5uvaBSKkR64NKBU2CpYQ+V6vPsoV430jNnybMZICPUZ9VhBEEjbwhgjAZ47oX2eVe3ElXn670tf/gb8UDOQF2T+8Wl78vF77bNPPkR5it0x1ns/3sEpwl54r/DKbLsW/pi6rC9hSOpw6OfOLc/AXshhDG7kPhjUTGf3VXcMzLByxnUjZBxy0auAB2m7wtb2qxwsT6WuYT3Xn2kbW7Rn4Hr5k7bgGPvIfnQ5ksfoqaxsqV6+J40dQIcqqF7bfWFEDRGAcWEOZeva+hJKt9baZlWFvAPdZ57KnLvZ4bHouWGQ+syumCefKyJwrHLZ7y5R0xBSONpn0oVeu58qLKN0MWaNKJ9RzxA5By/pMCwt9+lHaICHttnkHtruHiUuMhYI78/z53NxpOw7lYcn9JHDDbiUo0Y4VLI0inYLc8khPS/Hty1DA1ElbLkqdj2yhDLnrV8iFaclf0K3wGD/nByft8M9ZChyQ7nj0Ea2i0Th6snLEi6ZXFlZp+6z9Lsy1SECowdWpkerjA+A0gq/VTDiTxgdXnRClM8dNnQljH2qbFMhenLcEnJtQN8rxyPrpJ8ljFDknJdGy8r8ejuHNs/QOzK+Qwmr62vxpOkuHAIUIF6wyaVaeqi21e5LRAh4LFvaFmfdEB/fgk/hlieF23fTT/zOuC6/bYdKWLI4ODhsjx69kWHUDz58j/IM6YoD8Dzn8KuRh3pPGSAfpc9ph/qpNii5ysx3PN07V64DE/lxx8noZtuJeQPwxoa72mhZOfA+2f6MAoXfSVN+F7E1y8uQ0VrbwsN1vFBrwU3Xy0pGmB3RaecKTLwz/iQ8z51UcWcSBgBdzY5heLxnFKFC7Jh3POc3Y8b89bHiZyCKKIEQoGECLS1wMJGxjnvYcGf4xXKmg89hPHIAs5OHVtr6+t1YMCortylTiTr5SAUrQV0hXWsMjieUEQFuJfwW0X7WuIfFkof6fC4Ba6CA3+DEZEd4mSw/xfDc9YUSpjMUtaxrYoAhjXM8KgQuVpyK1+PFbOfJkQc6yJQVepdBL85lXBkGBYnQRaVHYWgkiHcno/EyBDoLwyIU5/tta+s2ZQ7aHoTkuKHW3zntWVrbwqt7E6F4HzgRbBcVfmozZxCWliywQJirg7n2R//2N9rv/Pq/xCurmdPBw3SyjeLHrzx21q83pRcZQBrwe4cXmcTf3leQGyoTNxGi5EeStt65y1fMLVF3YX0FIy3GqBPbUaaWw8U/cITCCRxcfIZ2LSLJbwXjTZKOpeS60sXpx/I2Na90xB2DygHs8MsGykcX2GjChWPMMGTgsHz+2SbbXEYsgm52oFgkUUPaSfnSBWX5mrOENeStV4FgaCyTk+CBrJXF23DeQoUk3ehita1v3Ib24Enyupb0anTYnnz0LorqCdW4E46zSRF0Wd7Wa/u7eATymzgJ4vREapanFr8KGlGNAO6j+EZtZ+dFrHa9d4d8Iljh0/NLaBX6UdjO23cImcxs5T3D6MqUnMJDnjNDzKim1TWXr8grwKVEg/bm590G1lULyouKGBjudWekHHaCgXGwr1fTGcb0B2CrrGYXXdYn/DVeq3B1vNNVBZLdyMlPCx7HCQynR+FLVzWoeN0tzzktvErfqCClm6I7kRKnA0WhEQLw7QJlezW0k5R7eH94uMtrS5m8mTOC+QttIy4889XInHwa5ThUvsJTwG5UTtrSGJcHih+ognJUm4micKM2Y4AWJ/ncS9s+Uq55wpuTJWuyk5sYrbbFgTSDAZLnwxhIOhPiNhFGnIyLi368XpWLfKIHZ9mZFAQBnoG0tAMMZx0stJ2tNPlzGMKNgK6QA4k0kZRp8qyOmwSsiLzsYYgHXnCnHIXqHGLIBkPgtwfcm67EUAmCY5WjinoGfEIVofd27jAeNBVYKJf6jBbNTZTuFUaPdGfSwAhB8J88poIPLwk770Wx8jRLfCjb/tCgXBS3wCMN2wERyZQjfZnkNfnQ6JuRQ8+99iwAhzJdLlXRnc3wpbzkFsaWb1kqdOWyYNlXp+jAK+nr7t27V45DxeWmYZnVqIAFxNLWCh4ZZ0TDbX4JESuwwYY1RaoaXTHl5CB/u2bPhnaTKGKZgQVKreU2Nh5EdxMxFGaW7d4khhoVAI67aOVRRd61jJrMAsErMHhBQsgkhNSej7aw5AQDrUFj6ctYw1sYD7f53CaDlv5xMQivra6ul1UHQ9D3IHkpgsPwRSmCGispwSv6JhcK3folsGIyntOmKAI+84DyhEkryo6QkEvpShBg4vKMDG6UgEVPH3TjkSq4jKPAGCdHezw/AFbDHbt8ekqTAkGL3tgiX0mGJhVshtEdKtDLzRgFf0K8gJJanFlsKzDd1sY23thixotdmypORrx36GxOBPlXv/rNdv/BGzBhTRbLWkHdChqsl3AFwf3Gv/q19v4P/rjNI3T1ooqkX04ysLiwzdkmDgKWmIMLnim4/fR3lCOX/eps7SsVAIArAEONPHPimONY9lP1QTG4XnSd5qIfUD3URRVCEyTpJPvvxripuuyHhJ2mkvfymfLpS73urhQr4/sFMF25Ln1rM+E3td3xzl47PzwOrLGU+KSKSeJL/fNuG0MjnffiukWL1ZP3EA4ncXWTUcJ/fDpEIl8KWzwTrhOMX6M0hmU3Nu+2O3ceZOZyGF1lNzpon338Dl7N87Y80IPSc0Rpx9tdbCcYW70sKREoBVPhyjqrvoU2BJ8Zi4NG5Gfrd79aYVIZSBeOn3r0m0r8EIF0Bfyz8jhlhc5jt+rdY4yAtwtXRizPYSSgOHk2pC0jLtlHZd+tkzR/lLUTwzD89CY1TjPhUnqkgkyK5D2XoBid03NUWdpGh4g8Uk6FOoPHe4UR6R7qKnMF/cIs9TjGObafkTGGjEGA/KfAdhxS5tL5yKSjCzx2CA8TPWFl5ZMSeh7ccisKP31Hft/d2N6IQnZs2P3k7fnBPA6Dnj341IN1wk+tuCgjtDYuUblKA4b6wcmgQuY1uxa6MtoHbSpTfC5dqED87qXMcVxZWUkrKBeewEDQYPGIQOXUmdEp5QTKWIbxSFa1WOQev8cY6joBynbpTXx5dKIwGkGTUsynQWXUQb62aiMZqZd8GpPiSFEoPuJp019GUpUJt7dupdynT55EoZvHpaIuITu2n+QBjCWVfIbZoNGU4Va+5PHIwjn6QQNKL1v8erhNIjgdb4tPCUXo+C2f6eUKo8ae7XFjDvMpE4wEaFhGHnHVOyhj6Q35qSVltNflm250MsD5EJ/uQKg3rw7UKZVX4nhZM3W466G/T+lHw/S9rdtbGFEIQWkM9315aTmM5zTyzpLRiolFTKGxALivNeHOLZnIIoA0Zu4KwT5nuMvxgxFWPwyjNUFDJGg76RKX3IY5g1hRfc49Wp1lEYESRnONlwpba0wC7OLlEr8hlVnqcTq5y5ASFgdxWnsqGeHT+jfk5piXISZ3QBmCaKfdR7kDS5Qo7VTo0LIQr5MD3J1K+PpLa5ThRDFwrmAOgkxBJYRSHVmCEaIHxggZClRB2aESrcjWYtTrNI/5VagKxxynRUeKf3E51vhxIhjemzMxDeu6dKQmo6CgYcSTI6wsOtZzLikCEeZYnJM3ShibVCRRbtStELD+RQR6n75xav1gCQaCAZzyTsZ2DgyOH83POTlkua0jxAf9dd61Dvqbf6JAg2gOIrwcHrV3v//77fHH79EX520Icw1RPIgtmEBGQKGSv49xpREmExyNJHZDgOISHAG8MIoz+/riyn1UedfxNUoCU7Rb3IhT2gG6z6FPLXgnJCRsQy45iS5Kmb6ptyLddsaPvVWJfOCrxrtvFKL1Tycnxlaq+4moXN+jCxQ2fAq/MyKF3foMn2YIgDbNKvSB2RLskwwnUI+fMR4VXHx6mV9eipAANz53rPGcy5pU4ulfeMGj4lzWYf1nCGvXa8/NDdom/eU2rUCV2cB6f0fPH7cf/NHvNU+x6a/gea7p5biuElqUIuCjMYbC4ZHr6BtG6QY8NGwHB7XBiDw/4tra3IwCzjglONWiVxnGK4Z+Z1zWx3se+QnnpX+Kt4CctmSpEPRQRin9uwAOpG28hIFLbdxe1hlIcKbwpT/IL9qjyAwLoxTdZtSNLGbpIGXsFTzi2bP2sUnFMsILVUbMcV/DxxCtqxtmegN4y234UMIQkuN4endG0Fzu4Tvjc+CDdjLrmf6wX+3jkoFSJHIDha7nEs8NOE/OPIXsMuPYjvEp22LEUZRrpHP6jIK2431oWYUbAQ6IZyfQgf2I/IpyoF55W2fEdfviRNjcqD/7EIBPuVCakSdCR5M/+0ilIVtoBDuWncjkaRmqGhgmFevC4nIM3iW8RtFHUfz2/HLxwI+ZI/qkhhKlY9fnat+7GNnzcRP1og6VYPolE8xoh7JCiqUI+07ZrJOkBBSvbvBi1MS9unUmXGq1vr4Wxb5/sJ+JhM6bKEPa+mrIxqEix2bX3QmLdmoIiZuLsZtZqPBn2vHhQcLfcfRUthSgfJPebYc4s7Hhf8v2O3W5m5gnCqlPgjn0hP0uANK7+2L3Mayc36EyPaLP7QWHeJRfNUeIcqAjHYZsoEM7KLzKSD0qch1O+Zzbdx7cKTkE3hawQCWoLkwQZgdwOzOMphVJI3PskYVBpFoaIsUB7+ERQhUGycQi6hSIdDJlKkwW+Sy3v8o+1SpRcAFAZojx3iydmAPj+b62vhogVdYSf1x3iGJ1ScZwV5+jTBfX7T/Ey7DBdpLluJ5LxTuPdekkKQ8kF7GGrs1jz4q0jAsLF58KxexSguCYm9fjrZCJguTaYpIi/PQfOLCD0kne4LID7BVJXOTrUTseJ5Gbww7TSFFoRTbxp4pxA4sRHfr0sw9py3OYBs9ixrVz4hpmmBgjI8qTqmVCyx9iSRv66jy2CG5gVtjLjBKfwtDjvjyebHVlra2urSH0ZtqBO8zQR4aWXePZw7N98ODLeE2vgwctt9p60LZkUhgGQU8he7LXvvcHv93e/+H3EaoKCT1VWYv6yeeM5hUYuo+SpHfp63E7MhwHYYqLN998M/352ePPoCvHlA2LO5xBOVTm5QxRx9a1xh2XcznaWIM2WAwKSNR4bQzxhBcVEp0Se1WhputeSfbHdMKofSmV0L1JGdtPS80Ihie0mX4n0YJs6KJwsP7Oq9bgsB81OuwjlbRWcfe8o6MYY9RweuTSvCEWdD8z/Y0w+FtBa/vcwSszUMHTo0dfhl77bR/v1e1YpYe9p5+1T97/EcbjQpaUyfD1J83C57w/RojYjDIcqBWCdKcs6UOjRm9CGhde2yI9ySMiUhiW+g5ZwPv7h+30AAVEP7sOmgrIUrM2YWdoEQNCZekpL3opeDKOIboX7ixGrtvLWroebu0NIL6cWCle6Hd+lywBApTtwqKb7/SBRZjFvfMjnHGrd6inzqtULO86W3i2hweFY6pX62hLjpujRg1emCX11t7Itf2svOMOW5Zl21VoMBBtNoyNw0AbXBY1QhPZjxo5DsldAsuY38oKI0iRadQhZUhFrveUTJyJHh6FJjyyznoMPxo5LG+3jPQaQnP4SWNN46U8xjgfwCjvgJrAbb2WY/8vgmc9yoT2qeN86GlAQ2CVHz1EwfecODTf7t7diqdqPocvjj2iD1NevFqnwCtr3W1qfG6426E9eh34NKLUZcsrDiXUWeQekCPL9HIgDCWpiOhLjZPQDzDKAx5jqGGhgyJN1VCYl1E8+gZ+t3Lxm1ntvL+OY7bipCzuRwGic4yEiCUndxmRtB1XvCP9asRJO6enJ8CJHhr0028x/INajKz+coZSLEsvtiKstXeEuiVbd9LvFfFAL1CPq2PchVAd5gEQ8qzveWCJOJRmpCMjRmkDldnGUs7004PX718lJDAPUyxV3NpCcl7jBEkJMfKCE1ZUyv62shHeJWijI7S4EQJYi04OisCfCD8JTqKN5YHgn0UiiXwJXcGf8kCw9RiemFnyIAM8U75HsUOuWos8LqGVGg1P683BXTRIL1ejoKQqDexrHft1ASWzBSFu0AF4CDCg5/k6gxq6BRF2LozhD2GBSYRdr9h84oJMMApETlucLQ1nBVaQwO/y1iT6TnBZfwlhwzwnWTYinCpdLS69NB86+cSOzvougaVel2Wcj+z8Fxl7ujw/QHiDAerWalbxWUcUAd8V2KpWblCvxSq4ha8ElzBkZxYMFUP2q4OVtrqMwuW5ho4EPqTuBYwYlz8cH+tlL7aNrTvt1q37wD2gHAnG0Cf4hsn0YBfnLtv3/vD32jsoXQ0FDxzQfyIndSrOHNtfRigPmvsIH2mBLliWTIhQAm/Vt6AdWGoP04nRQL8aaci+qggk20jzzUh3Sie2rfKJaz0Wa/TPWcxR3EGHBuGEubz470Y9V/JNcZuUPH52XyaJ9gfflEnVKGWVDvXT/xmH8lNhAQOCbTIBDULSUoRdWnFCnZEjeUp69xAMhaSCvbyTWidoOdKJn17OThdPwmhr/a4RI1OfU7aHiAwG6211dRt+gha4Z2Qou4/RJ54AZNjd0L7mgBETWkC54tv+h94QaCr/GkKptkSwg19lropLlMSTgkaEU3q3HWN3I7sY5YCAU/fRxWPzFB0nwchPoU/4Xbx59q/eJ00AfaVc3QKz13d7FbO7+YfrOZ1RT7ujfOtYNmfVihcnbtbM0VHb2HSmM0qZdswjfxq8fXzkfAg8nUUqQTlnctuVfIdCpQ73Uj5G+ah8YzzRXfJUlROLLnQu39s3XVvtL2F2XoKwQDXg28jaCUL9vC3isYkfKJcn9rxGiprf4aJF8uNl01c6KEtG7OiTkxMUxpk40zCjbPrHPZ5VbDs7z9P2OnBA49MIiAYp9Urj0I5jjfaBdKcskSaUo4ar7UdYD1mTbgBfDc/yAvxcBAeuUOmjcOcXMJxwtKzbOviS2fbOFFdmOW4pWw6MRuDtnuqZ41Qd41wd7OHx2faBCn4+yr4MYA0CjIgXwAtNaqC49Eq4j5Bp0kImjQGcfJuIEPQWxUsbVWj2W4XH5X/kCnC5FMi+ksdyNCX5NN7si2zUEuZEV2m0mE3es/Gh5aonF3g1agOSaKNzXEpZi1sdR51M12uXoal8931x4NCYfVrzJnQkNYJtr1G+nZ2d8FHpAOVDybHoPfBkI4wAu4ti79a97SsB3biN94hWd5KE2lrmswI70M41/Do/awwfSwnkH+4dkY/OhtDKG9GFLithWglFSEYQCowEFq6bWGbipCx/rTaRsLK1gtBqaYQW2/Z2rZF0nakWS7ZVg5hTFo3Ve3JMRMbynnBfLlI3ZSsUs/jZrd5msMbwerdv3WubqysoIoQknaESFF4toNqMwGOozrBcN7Lpu/V9+OFHQejDh6+1rU0EHLBfOelqYsnYNPFUnloJcoXjAgTn+lvXZNqxWdtlZ/IX6xml4G4vjnufY+keHezShVq7eIZ4k6PDF22MUhOXjoNnG0wJz0vpRYIWQ0w5YBtAhOEQxtHTyvibFjy9tIQS21xdDxygLN6YIRcnpZ3AiMK9urYJPpYhFggMQZbtLSVK8kG76cdF2uTGKT/4/h+3x59+HEa4AHd6mXqxXgpCJzAkEkB7E3LEOpYCokwUIuS3zuBB1uF7RRPsU/DLc9tYqlnFp2CUOfXkO7pqwKdlX0MCVz0EUuguvcJ/1Te+qxBT6MkEXfK7jCks8YrIh031UhIWqqfOiWeBQDC0r2JSSSxhPfNW8ilMFApOtNASV3lo8Zq0wH1fhjWv38VFYKN++6JoCOECo3sQOh2efrSr9fxUXG6OovJViRs2XFxciUGpYQQ66PNaMuXa7qOjffCLcsPb9bD/KHFpjv62b8YoJpWUuOrqFuPiOW29dH6GIV8MSOoTl/KKAkiePD1BBsCTTrQ5PThGRM62NQ9GQSga99B4vaLfRaldezlGSEHDeu1Gx+xAWtEOUbRd6Nwx2UxcwgsW5+505k5OhUdowMK4hCMGBt/F+wI8rjcm787MGpGTxvTQyH85006PT9rezmEbnUL88IQTY4qV7Hd5p+jVd27fuoVBsNKePn2a40M3NzdphwJbnAC37juycB5P35A3UAYeJysaoh06lDIST7zX9JwV3tAppC4fZWx5eAb+Drg3aSsGd5QzBrKrO6QJ9UjmvdhvwGYfRblySTvCy0vhJ/natjtRSSXDz/S9uDSTa3LnMQCcLKqSVtGeDlWCKF4UpvMLnFMQY0TeEic6AY7vwvfShe8CFvwOH14YvXS4iJ6mDHlBh2vZVSco38Ndl3EaBcPog+avANW1zJa7jyMyPFNXcNM2QdNSoUYpzeECXqUWOsXhMb1DlZXG6ywaVVqQtzLJEnoyOiBvR2eRlLAdnxtJFTcmN1ZRRqZa3texk/+ckW//6en6XNrWU/ZZybCSG6XQhQzckif3KPsYo8KlSm4AorHAi2mrxlpgUmm7pTJ1CFbv7sPb4AHAoYh5BIjEdz6s5QoKlrK8FUrjNoDAKA/FrMsP8BCTTOs7tkSmjqdDyd1sV61uBWIsNW4ktm4ddLwWzSVAylxaK06kcDnDiLolpK3tOrhAN14OSSgY5LoW8+wYS34XbxCGlxBUmvgHbQECWru9lbzuVlKej561/asSGbQ120l+63fcFWwEoUtLKhw3CuE98i/DcE7ycG9qO0Ir3oMYDKvfvv9GW9u8hdXnTLYyGESwSBe5hosFzEP/FcohgrTBDuQZ3x2At15DhnqiThR58fxxvFwZZsFxKdpwuLdLHomfthr24fUZLEw9b5dV2ZPinC/AWSfTOOFBuOZnBxm7WoSA793GiFDo0md7h0ex+jZu32mbtx6AIw2dvRDg5tYtYKlJZOLRMJzMIp1oTKhYHn/2CbA+gwEc5wHH9JmzbxVaSgsZ38iGSSbef37YDg8OqXuMcl/JzHFpQa9Fwu3TJ8nLZd+nryV42uV3mV48jalHujIknVms9Iu41wpF5oGYCXPQBzfec+HbQ9v5FlxZT6dspQ9eA2yEGd/9E5J0kwXw252h3P7w0nkEWuE8E04Fpszr5iwJuQU/4zCg9boMw+8ajE4YjOBEPSlEVJyZ/IEy9b7DI7ZV/DgBx3EiBYt9L8/YxTnRhXvleYEfjMkeRqhL3nKsJXixTMfkRghvBbwKyPH1WOa02TN1FVaeOGPfOLNVYatBrbCxniOM3P392iDBftA40kBVGYgdPQ2Xvmh0nB66I9h70Cs8u7FJ364H/6C7zWDASWfWr+Gst9qnzxwmCQ4HC5n5+/T5U5TNcU1IUcCmX0tueM63/SDvKGs0PvyuYrRvVHviwl3M9Pzsdp9XN/LjYhZZcdAOMAwc083kKSpHWpGh+liaMrv06BDU1uZGDBiViR65cuRCT1eYUZSOSY+Ay00zMtlU4yVy0vIwP+A7+2Z8PgcO5RvlHrILfpnBqL68hF7Gx8gUugTlZT+5bEqDQI+V5oTnPCpVheKYpvzkoQi2VdoLWUPXht6zbIf+8558Kp/Yjx0fGWrWtbffcpzp5D3pUpmVzY7gp/AsyNAIcjJX5Db4FTnKSrE9Hl6gC5Yio+KJUpY8cHyk3IS+4G3734iBE8c8otB9mff2HAI0NgeQgmOZyg7rkD/BvzJBQyNzYIBfmvVzY309E/aihJEhts/+UzEqT1XMiRoqs/gdpSwvgt8sNzQFITOpMwYLSbyqHDX4d3H01EuJvkHrRuBCb8i0GuKZi0F0iXEhjqzTdh86V4g8yqFUQZl6/isrbpTh9qjCaySjJpH17jy8c+UDY+gqSpFlUoF0lkPuUdg5HWQoZ3HeswidreaMSAWhCgEkoA3CvBIWne06tXh3CB6JWmT2bDB/CtMIUUMjoC/WROrmPQqn3WmQi+udJr65tRkYjtzogR5bWlxrZwdnbQ/FK3IUbiOI2cXTThyxLJWSU+YdaxjTcAevFR7b65tYLFfZAcrBdzeQXxosg7AKVXeTllY21tsIpB/j+YssY/8i/tDlUKBmsLwSxZYxawmdTg/hULez+pwwYUdkOjn1qQwsRwW+hgB2GZPEo1KOF4Nnr6doiM0wzzmCM+OilDsr/OBOoXWOtTfmU2E1g/GjNU6DIyCd1SpjOHswk+JgfI8pu3/rTrvLpWd9Snt2aIMnImW2NhawYbV4ixITRK1SU/DZlpkZhLKMb19O+unwCNxRl3250Idhaa+TbrTwfEfC9lOcWqfT/+1j0IHQG7Vnzz9rz55+Bv5VxBpfeiVOHHO9tcZRWZvCoNdoOE6aEb8ytvm8hKmWX0AzCAKpXga4bgfMYx+YNNaWaa/GluV15Ue42TfgwEPDtc5tZ8bHgEXvIYKANsmMMqj3FFoq2RKAKsB0A0YjXi5lyWgqL2nO56bgEWO1vPP5GLdlxhTTJuQPbBo3Clc9XEOZSj1hUlKVkEKBUhalkVf6M/zvIQfr0C8KYXiI0EOB8t4pyixjUrzu+JTtyB7Vwk7f+76emDOHnfho3dLp+fCyPX++kz70MqmAhN32SQd6g7sYIx7JubW60R7cfdBWndRFH2g0ZN4Gwl4Z4LaNhpgdpjrHa1xeQXBjLCjoDk/2A5uyw/XR2NL00RD4aAPf5a9SpIpSlayXOLqknRpfhlYn98QW9Quf62ivRhizTw/b8xe75NEzU0nCJeAz3hb9vYDXuoXscDvVjDlDMuJPnrTpdH/yGmkSAvvCFQ4aTKoL8WPo1qEw5YFGoBv3LC6s0GUYFigbEEvbT2iTNIOiOsPTBFYdGCd51eEi8Da0OwP/uc2mXlomW1G3tHM2hh6p0/pz0caapJlG0y6eZay7eEB8aEj4KW4jm3hPHtFYFnbp03qiA3g+e0GbHVKjjHiH5DUk6+H9u24+Af6WwI1yVyPJ5/KifaTcMMLmoQrO5XDzkd2do7a/h5HlhCKNHvSEtK6xIm51zPxiX8WAoW/Vyz5TUQlzDHvKA6QkadhJehqBGg1RuL6kNrEN0KdH7l0tFm8rezJnSB4D1ho7pjBoUjxqkGvpuKRSGlFf6Fkb1bGd3eoBIz6dvDEi7MEiHtXpJEQN2Kz9pQ30LuAgn2fksQFyEQOR/vD93t3XHgK3iCDDHEBaN/+JlCziFnE00N9aSXoGzoxzxp2W4GAJpMyKCQneAX2+UiVwpILsqkKjfVfhqgWuhxGXf2IdhthooPUABcQxCWkhKOS4WCpgO8RF2QPHX8wA3Ao2rXuKTAdoJQ6vDhPiEgluBWd7FOhSput/V/tr8ZLdXjICU4XjZB2sJGfWCfwiyNJrdpemM4RetoCjnNB2BKXKQWWv0JsQAR1hP2pdug5Wfs4+vnxx3FtLV6/KDdbtTKrFq5bxygPuBIkEbLst3xnaGioLwK7H5H2NmYsJwbr2T+NCL10F6nianuzJ6dmkz/B6T8+jcLUMz2HuzFJFkanulxaX2jLKynVqhm3K+AF+lR5XxlrAvYQLb8H4KCcqlk7Er0q3t7jcNu88zOQDic4+KcFe6zoldCe6/fDtP4Xhr9obj+629975fvvB9/4AFnEiBAL1EobTG6BNCkz7zO8yj3BkIwlzUq402IV8ZHiVq/nceSjjOLyqMLEd9o19lDFk8C/ddWFs6ckui/WZO4agJkKZZyoqca4RpDCIovHVCF3x4EsK+RJeCgbXlmbdMoW5pk9hqyE36C9nHaV9Y38Ks8ZRts2DcRWkwq7X7/7nGibShEbtyckRggCjlrpjHOGFuANSCTvghB/dVUkato1wE/ndBnEfOLS66+ST0BnvZziCd+XvQX8VOnENp8tZXHXgXA6t+3EME/tdD8qk8SOmpM/IBMoaY3QeHx23/d39trlxq7324PXUr9CuYQX6DA9xfH4ClvCGhvsYsfv0CTIGPC0vrAErwv3iFOJSEYp7+gEh6NI3DfxsQUs90gGFpy0Um3Yo+FZW3RRmhfcUwDdj1BpU4RFwLu1eYPwZXbB8h4mk36dPntlzbWNLw9vjTGmbY6zSBhBbp3g/P+NXiZDwt3B6RUn4B7xOVBJ3mcTkn7iHt5BoyDJp44Dy6Ve9b+Bxpv4JBvHBHvLKtiLnkAKICYS38gsHRnox0mREW1jG4MiIiKFgTzOLyIF3DB873HA23Gmjs4PIGQ2GPjLECWehY5wJ8YLqSf/LF8oI+1I6SsQRnt2+dRe8K9dLNoZ2QKTj3OJ3d/8ZTsFuFJF5cjIW7VGGF/+fZzOJIwwxHQFQSbepjCxTWqJT6l8lOlOHT4dCnGrYCJeGQ4wa2qW9Je1lCaoyiUIvMC5tvzDroWdbYByZMqbhDwy84dVxYJPHjGJlZjFtcUxco+/KiaEYFNK5+qT+0GPwrDSjTFx3YiG4d2b/KUaw3zXQpb/MTo9RQ9vndFooHnwrAxa5ADcwGWo3pV1v/tTXr1SOelr9Ra1zibZCmd14VJCvQKAyhaeIVIl6tNPyigPi5zD4Hg1yogQuOdA6y9jtAx08lCAHjhVq7c4gwChLr9HmeRalSLIDTRHBIEXiNhSpheysx2MEj+Nirjd1merMwiwIqDGDgdPGr2bxEM7jyVz17WW6FAQ4Vdv22GVaiiJ7sYcQwrPS4nEClsLQEIIKOsJNIpils/l0P1CVjseYKbgvyB8r+koCdkecjXSYW4dJRDkQX4wAq0wjQViHCl6LfoF2m19C1yLVyrITVepaqRHGUJK/9cBnVbxGE7gktppUpqbQqMErP9WoQcDRR2Clra6vU7tEXF7c6YkWYWt3trYzU7KYFDhR0ldQsqchZdNxykihPJRhZTRpIAL2yjZbpwrQo7tALPiW8UNEtLmHYHaLQq1Cvf8lZxlSpm3zcOvdx8/p88W2saHFN2rv/PBP2w7erpag1v28tIKQqtR9FrOriMIUJD1oYbJcL2H0ktpdhpYwM+D5X6cYgx/6vnYn8x54FKeUY57UlypRYiBLha6yOz48pO16t9Bm8EI9psCkgqzXpFP5JsofOPVwpFUjLBqt9r/49AQXl+M4QcXnpvQbdKXlbX8pHBz7vDSkGtjlH8fWDBfWGK/K2GVaVTtCCnqU5/I9OOwhNH1PA0uBUAJeXjHqID6lcVAF7Xtqld6KERi9XRWG0ZCTKDTnIySKAM7k0fIoStCB0XaGoNtHacg7W1t32+3te+TVszdKAi7oXw3U49NDYPbovzNw7NI98YwwRQHowUCGKE6Hd/D+jSrgDdWkTIxPaMyxNIed5Od4IigJFVX2zZ11DoqhUPsnHRn5VMaWoVqM91knCcp3hSsNLz8lHfvdoZ0YXyC96ImSKCq0REJ+AyfGisLf+/BgInjSDHgW/R7UYsRP/pRci/64bKNyMOFpCrjCsDq7aDtPdyObFoHTwyiciKZ3peHXA/7+El4ylbnUjydpH2ZL+lFANJLc2CeTtfht345GRu/2Q8M0h8+SpcKcEDm4uxzNZImYZdu/8quXMsm0gKe6ubmVyJVzNcIj4oHveoAjFNXp6GjCh3QcLdTQsSwNsyjpS88QKlwrz8SpOBcen8vr8qq4Mp/rb41oJiICPrPJic6FBjY48RxvV2BoGChzjDg5zqaekSaV33Z/DGvphUY7Bu+Wo/LHvIaQSOByW0pnMluvnq7tsh6IEpqGt07dLeyMXsMEgtdqXFjZB00h34Qn7RHHPDvHoJTv5CNpzLwardK6OE9e+sq8wtV741tvXDlepasOrwWRIkWho5cic8WqVchRITSbSQl6ra6z08rUavVAAWQLSEco8gUQYRSIEh69xBKX0GTm3gDFQ5mG+qRUPSzJ0jVaKpEr6lnEctLqm3dhOPUIrGGvLO5HOK/MLbcDrPhR77x5gL7Mt4LFPnOO1eb6tJ4TqLrZfS6zKUvEdqkUl7mGJ3rhuv+u9TLkWB2scJGhR+TN7iGLvTZY6SMotHzoRGfrgsQlGEQCEF+e0KQ3p0C0Yx3fdL2b5zuqqI/xGOwEww4JF6I47XwNCD1thUPaSGcpvCVSBWvGF/MJPPRHrDsZnMuN6TO7d+waW6fli9d+e/DwIWVzDxgU4Af7Z9mubh2Bv7mmgYAlCt4TWpOYtahjmBgR0BKrMIpcJnPb94uzJagVWE6AyJGB0IqTRrQOZ/pYu2v0wbKHqBeTSFwqSAt1FvPjH32EN7RDuxR8GCQKpQWt4lpfrXKKgg1jlget8vd976lwFACJBND25AVf9p/GSCdkVLAaN/ZL2sF7/Md7CgDaLFPwDjxiE8N4UVqUax5np2rwaAgaVZDmxI053Yau5yQcXo4g4ZJTSzhUWx1EuhqjdPEq9JjW8MAMU5dSsM+qP+0zFYw0Kp4VPY59hgYxPV06Zwj7CNpRmiR6Ap1onStFzZXJVNCFNCuOpMEoG2D3JKMjDEEjJcKbiSvigf7y3hxKeX1jkJN7ZmcN8Ur7FE1Z7kK3urrU9vc9UtIDQmx9CV+bKC3adDcaGSGc9LD0tO7ceZjVAu4Ep3WvoZYNYOgDl87JyyqrCFX7nXJmKaMPjyUc6sQu/qRP+TX9ZZ/Ad8LFbcq0Dzzo37ZfZGhloe8MbaNdbjohf9H34FkjP7SjXoCGNf4BJmWJg6HLTXiuoTGfVQLyM/XHgBJbRWMx+oBDPslcFWC1D/XMpB+/601j0od2NCaQpIFdpSuxS2O9Kw/K1wPCex9dtXfefhsBf4aCWwXn9Cv1GY7NPsfQzBI86/s5xxh8C8vlHAaZPQkOpP30te4UvxM2RT45di5dSp+2TdzUEAhODYbM7GU/yl65JIxGPNZWnQ3uJhr7rQddSosumXlw516W44QIpHHaqRNCM+L57u3uRm7LJ50nHOa6XA5ddxEDjTwNVTc2kXcquqijRcGUldDyBLeF0zJkhUlp4BXzhd/xfnltfgajCwNXZagx4YZAI+jcJL5PR8hqPDTlUSbbGckjr/1pubbx8hzZDD1eQA/KbOmG7qSdZZj5rvSqA6bTGQUMPhdR3BWBvWzzGCH2xwU0qzFF4cFreF6at4m0PXREu3tf+/mvXimwtWqev3iRwWQR4sMaE6QwkG3luswBgs7VClYRO15pYUFexi60UlCGvG/DDT+Bx8T6nYBw1lDwPF8CWbW944j7WIhKTN5xcD7CkvIkFMee7KxYDjCp44sLKF0nKGmZisxu2r+/9SouxwgfrPbycFRKF4FXIbdIvSpNrSNhdPJJFC3EFMagexNSgco7JZfN/EG2RCDBKxgcS3Xz/2yLRnsilCAauLyNLp2gZeQA+xTCyhgAwk6F5zIhiTShaQlQy5g/w7kKZCWLny6SH+Fhuh+pwivtEm4ZC5w6/koDwYeHTQAbnSvxig+XMCjM3XbvaA9ixBu+hWX74O49LMYaE9JrcO1rGApidSzY0JMhkk44OSnLSTljmYqyPK9UpuG/4EUcu5zg3E0sYAkNKMfhE7nQEgU3Kk4VwSwodFJE9m8lSUfx4miT9OIuOJnsQb1FS/K3VqLED6HTj+4d7TuWK1HbbpP95p9eMz98Nc+lH9+3fGkKtqZQmQPjTyHO69ahsrIOPYwjBIcTdG7d3m7ub310coQQq0MLFOIL4Nt+TIgxsJanm2EYcGpfKdhU7FuUsbGxDrMb8leIYLgBnWs4NQxKEUNjwFeeRkUzeBVYXH5gaBz6VmBKk1Tn71QLncXbp88USM689Mg8hXgmn3HPWcXpB9CSkKTDMPSt/bO5fQvVTj3wlP1sZMIKnUsgrcUYxIOyXvGn6JTmItihn2x6Q/9rqBefawwigDBGnR+hwM76a+57eIqyw0kr8lxPr5qyVT7nSITRpbtdqYxP286LnYm88SSfVYyCW/kUTpWJStXvzritDWLoU4Spho39tH+wC3yn9Ls0Bb7lizmFeCmDbJUKPlSqmXMBDjPBDoEZHqTdtt++1KiRxIyODY/AKzj1RC0F7QWQ60nJ5+pVJ07qpcYgk868KD/r3LmXPQIuVuifi3bn1q12uHfQ/uR7f4xCnG23t9eBbdT2kGmn4FAjdW3dkCaOiooBmiJDipR+lAHeMwITTxN4hFOejNKRsMlsG81ruNsxZEP4K4Ml7A8VErBLT8hE8WHEQvZZQeY7JHhCe916c3Vlsz18+CgOmP0uzWYJFv2jvHDOwrOnT9Edz+LpqjfC2+iCACXcuSg8cppf0Jky1LXNbo6hd6shd4bihgqirMMn0MsFcntAnw3A4/lJhYalTY0ph5s0OKK8oRnpQqPVyImyKAf989xJb7OLmERLNRfBWeYSv8ugrmaRR8AVY4t3T3HGxIeyLXMXehMjm9p0vJQd2W/bjV0mSnfWqKgtTDdBYzpkfO+iKiXXpDfK4V7v5/+XP2eZECyMobcGk2b9IARYSscwToUMFRxRgNzzuUJHBNuQCE462MlV1JJ3XICvgjDZ2Q7Mn8adp2LgODuGOfiUgQ0pq/IUnr7vOJQK1zozNVxCA3h3TnFg+vDQfYjdqcoZYdEDYWiVj9ZkCVLrrzFMvxtGFm69+mxhyadKWQJVcNjxClSJyrVlEkiInPaejtxXFUJZqrDJ6OywDSB4vWY9MDs8oQSUEpAGDolSo8QOTTgIIMPswBLr6WK2JkGFHimdejJtnc6XXM8gniNny1Gu4XjD/W4QohLPmIRT0qk7Xip/G5sbWMjzyeOkCftpOELxQGAGAxdpKyZS6rKvbeAJiiWVydH+D4wqXsORClgZRL9KwpRJZhcN69NW2jA7D1Ea+sJTmoOQNXJUbhbnd9tTAhSrVmSSNNCiMCcplix5Q9gSbVrCH1mocgKbd4UBhuJB3uG+BM2DSR7+A2+dArYOFWs8Y5lQgwncq3TN6msmabIEWUUtLCMw8L70Jr1Lf/aBCj87S/kiBSj4bJ98Yr0WLC/Yf973CMRlcUb7NMiqrGqDtHqK93ecrQvLwDsdInRPDeu6AQq0JOyUE+ubup2VHiNGY8kQGUpQPrOs/Z3dHExg38rLGqLeV6lI04WLEgROmFpd38gQhGWIT+GVh+VzeUPjyWdenaKd1WhFPsTgAx4oOhNPNMycxLQg3SCkpGFaK4JwNBz7xah0fAuYxJ1DGnp04QnwkslOtF+PSyxqkPhFWD1ovcbj7VWHXfSIysi0v4SlIiZ6t7xEHUYEhng5GdtFoKNR+V1DUTXMYP+SNXSE18u7Hu5hWf62jeWVYPyKDy77Jd4a5SmAXeOs6lU9WKeSy+otF7OZVtg2YHMMU74D5xcn1Hc1lyVJRgP3D/agFRQ7EgMxgfeEclcOqQzoe2WXMMebtf/4O/fPISZgkWEycYv205S0J0NIwAA6wV+1V0NBvaRkMjqxRBsuoSmVLt2TvqMXMCiRCdQ/c7XI+842PuSZ63pX263tbQy1TeoQLuiSl8twNAq60A4PDtqHH34cnAtHBDw1dpfKWv7tQsMaSUaVusgY1YfHau04/MqnQyjqEG60eWhFepa/pElpUUNQY1Iv0rlBRmDlX8tLmcgUaWiuj0wfQHOJNM3WzOueBijvnB+EpgTTSbcxZOGpzF+gHYtzffqKXgY2h4Qc+nAdvu2IwQKfno4OaVM/7epoKnRg00nyfumiUfMAh97P/9WfuxJAkQdWQlh+LyYtAVeI08KQQe1QkCgQMKbEKTIiZLkXxE0sxSzrUDkLAMQjx53PUrbFoYiM0a+uYukguA8QPspEBaSIgQooW2abKBU+E0Iik2GneIWUJwz4S2HcrOWizotz7XwFXYUdJGIFTyGBTptXEUDQlFWeMWxC3lIUGAEKIy4ZWSJwnE8BLKHr9dr2GTOiOCkkoSdDvs4mdl2hrCiinDxlR9i5Nl/mUTYbDheWiytxI/EatnZcXeGtIUCncvWMDFDu0cEhhDAfq9BnEnbGpiG+UwScwwMq8fXN9Uxu0zvLEhzwc4bVqnev0h0dnWQ9sG3b2KwDwV3+YhsU3va5m55oPWa9Hn+2NUuYBkYqFHjQCvkuER4Klbk5LGeHErCupZ0ieIWO/Is6o6FaeKER2wRMfiY0Wx1SbImhVM8NK9ezKD4QJ/5i8auI+N0pVsv0XftJy1bjpyvP/0KLPuNK8nFlSR6VrZ6ct8rgAm4FEDAASgm2Sc76hB/iRZj8Xd/tE9stvPZDJuLwHVaO96O4FLZuTegp+Kbbed02YhjBiOJZQeS9E71NhAktpnAAke6sBws/Qz4oJ++rDBL6lh/pR+sygmLRIz3llK8xCp3RtuxrDD9oVBu29LQphYcw1fwNaBE8OuTgEYS7uy8ikMyTpSv0v0a18kGP0LLiTcNzvuuYpwabY5OJftHmedqnknL50pVeofCg4LLcC76XblRAFJl3Eo7lDfGiUksDwKB9UWF/+dRuAj/AHVpbsCc1nCoKpFL1vQhA3nM1hMZV4bsMIvs044vQklV6Tq/5nRSkx6uRIe3EoaDM2u2KvpzQJz1MWVwgWwhNeoqRlxQYxcun47L9fi1JGR7ipQ/PEw3Q8FdhGp2Z7VmPvW2boRvwKR4gCeqGRyFf31fht4HPKR8YNPQtQwgS6QIeUIPiwPub9SQj8edvG+gkKY1C8Mz3c9p9SR2u73bWdQ5+OOcefagXCLbJh6aWtzGkLMgol7hXMUlTGr2U6JPkdQ6P8k0UnF9geJE/njg57M/s0HemQYg3jMLVsVGRGZp2dy9qn/RT/kVHuO+y9J2xbuldnYPcc4wWjVx509/IVfDmciHxMpoMP+h1zuHlIq7CD5brmcQzl8ANek4zHqsRoZwYxalaXfXUOcdlwdMp+B9eZviu+Nsekqb4X3og3wzsqM6QVxJOtx6uKGYuk3nVgdJ678//l39OkEVLAFeoiTSFyE1orhDt1nyZGIKQiJCiByVS3xEhEpnEYQO0PBTuEWD8wTYJ2V4tQGDeURGp7BTuCj7r437GViEWmUyhKcHY0SLGS8Xl+JHAClcXbvKcXxksYzowlYIwnizliniJ2N8q7VkYLFZrmJxCIgHt1BLqCpEeij1MDPO564xJYWp4wbRImWM6Fr5FyOC1oPg8L5LXpGo6QIXq+GV1vNQhooUhniT3qI7b1APunGgFSAktSTji7BIDxd1M7GwFgdPOFY4SqeUqMCQIv7sJx/LqUiZkJEwDnFqEMr0HpO8932nbKNoV+ksr0dDyCyxtT8ZZBs6aAOZ4PUoZwZ2JBcCgAu4h1LQmsw6bPz2Uq4tiSN7kPX4DY6dwxa0GTAQU+JR4/e274turi5RUoub0A/RHH9ueEoxCVHmwddqVwqGjVvNK4JNPlZ07ekVYS1tdnZbLpZGmwiyjzecKOf80pKomkzwfXvCaME8ENeVZJv4ArS36C8y+w6dtFhbpI8MR/DCXJ+/0VVr8nqEcy3fMTkWgkXY6RhApPLnnnsSxooHTZWL2QUJ6QmQboLNEcMhj7yiw5DNhkWZWBssRFgCLccszADDa4mQqFa7rcVVI4kdeVfGVVS5vISgpzx3UjAzZJidWdiFlhyQy7ET5ih3v6+U6Ezd9KhQOuSAjVIwatHoL7s+sp3uBR+fEQWkCyco7lIW3MaDMEkbAOmdIugyPnLZ1iUdHuf22DHtShl6WBg2ergLXfhKuecftaLbRkuILslNuTSwCD8Im/mSw6z7Vm1KG8ZBnyh/boXyxDOnDPlUGiuceAEbGgy9xOAKHGX+nAA1U8/J/novbnF6GRzVLexJtIN/Bc3B7chavcQDuX7x4RlfZRrxV2qSOg5LjKLingOt2nYBluFcilRfPF04pF2E+UWZ6kM4TEa2hdeUTsDsmrtSVJzO2PdlC03aHb5SHlOlGHuOxRj7OyhlGEp+oDmSzZdA2eFxHxSSunBGtEaXP7URKqgLPKh3Xi6t0qJOMV82x/gpHG8EQLUZfxP+pM5opw1OYNDjr9Cnq87nyk7f9N4OBooxDAkUn2A/0TOujFJe4UNeRFzF6eUtD9Qw5qqITF8oyjbr+8mKb7eMsgBvlbw4xgd7EsxOqamtgeIgOljY0hHRkjJyMTzAWDoCD8sR/Tq4DHzqKTqqyHy5BUfEQ1hE0amRMY8iwvo5jjFNwLS3n+nP/5S9ehZEpVMtZIpNAOuFmiMWvud9DGPM5hgkTklAQ867JexYZCyFCs4SB5XivlDjMdaHbLiHAmHR+yuGZCsIEj8SKiNCl3s5aCDPx3G3UkDnkczKHzKknV26960b1VlTkwiLMgRUkZGwVIvCdeQoQydVGckqsJInRd/wJKeddY/sZk0WIxPrkuYJshvbpDQi7bzvpKSFbyrXzR3TwhQYDdxT4jj85wSoHUU+Y8AjLlyoTnk3Ib2mZMh3XeoYRgXAf8PaCEy9oMzgUXNstHsWJXsb4yDGIml3t5KhsBcfzCA3yuITFjdmFVQPJZRE20L5WKLqr2MJMv20jCMSlM2utS1zYv/aTssq6QzhIBmoJc8lkWt2u62tDfpMRLEFw9pVKyEvRSKLPJUx/WK54TPSAv3iYJLKnn/XkhV9Yiy4sLT0aOrV8+zIeFg/spyyih0mitHkezzFhrEHRifRE/1mJfdaF5a0nERkFg7ABL9nT/gyZ0PdRNlwm65U+SvhOhKHlctN6NMwuZ0dtDgXk0aawextoKJqV/OJxCJxAiLdx3s7Gp4hZPi9P28noBNqH5pyAp9AFTvGnoMimGHyXVqNAr2r9sEtBasYsIMAXdfEe9Op4r2s+T04VTs7aXKuhHOBUuTkxTHyLW8Pmw5PTTJzK8ING0TxQArNecjaRoS1LDtHQJyXsFD7zbWMdY255qe3t7LYXGHj2aTYCoExEZTulb0SASk8jREU7B//MUubc/ApleBYqeVEA8m4Z6hq6GOi85/g4pA6uZBaUwhL1uxMSnhs9hKOL1NNjVsiDi3QktCKPKL/0TjRELy7xvoy0QcFACN6cYFMC2jOlpU09MSgg+HQLQA16Q9MecEJrKQ/Y7Ef6zk0tcnJVKFxlsxaeU5hLa85VcdOSnPoFHbnNoBLiwd07GJD03clxOz45iE5zGZjDNu4/HMOEFDkMjioc7qXxpwHlRiXgwBAutOQkNRWG7TafdKMiArCST5QnnXvZNg9mcDzbit3O0a0nnXFeHjU8zbsxmjWuoZXwhd1vm6CpTl4mrAtd5eg/6L02n6Es3h1j9BlJUCaEhvROgFUjRdNiSF9KQ/Kl3qGCMF4iV3Av/BgbrqoJPdMuDWtRrUSJc6KjhaxymM0I0DH0+/TpkyxXCnzgZHljJc6f8iE0SXtqaBGeIY+HLrhRj3JGueOchhiLynLyHhw7zgwuhEEeAA71pTP5SzfN43XreOqg1lCEPGV++085YZ/Zd8px+6X3i//bnwNtII422ikKXD1AX4yCmShMe/BS74bcQivAFmiITywFITCA8tOOiQCPIFQxO1ivQJfwFRC+jT4BcAErb1oBTTk0SivZ+kWwTCOT+11BqXCwgwIASWLuiLRLliPsvhQLFAFi22o5kNYb3UYZEfzct0M7oWq9Cmy9cmEyP93XXOMn84qbIA4Y0wlULX7SCeKNe45DneH1zi5VOMxJChKvcOqZiJcooN4SONHKpy4H97nleayue952N655C6/ybaFl2wbxrscrfC5hMjStd++yEi0yGZImZcxBjtnb30v9GY9TmPK+uCmlCxNjka9vuPuXNKBFOQyMK1iTRhCMPqh87BdFj4zpMgW/B3+Oz13Yj2WMOQwhxL4nbcXr0EMBBv9iyBXqIGAYGRxFwKTvaaO0RwbxG6K2Hfal/UKe/EkP5J3u+tCqN7jEjQydiAn5ZDJr9A9WT7+qvNLXk3p8R4Fs4X7vJkspXDrDQM+pwnbmKfiFTRruDIkhitQwxqwGFrSoAAnNAEvKQGALu5NwXH4hbvyuErZ6acZ2ZHMYrsBAPYawOsHjvAbL6JaolAHAJRFRjfgJzVGW3zM2zPec2sSftFBjhtCNgkI+sibqVaC5Gb1bUep9KPQVNE4M0nMLXsQP9G5YUWPOCXr2m+O5Kl/buoQwMmpyNJmQJo+sray2VWhqTlw57AN+VLRGf3LMHfc0UF3Cg4UamnamrLv6OFSytrndVjc3MsnwZOi2fRdtAU/YcKftdja3wk+R5XBUlN3ZHoJ/H75AnpEtnvsZfedkIASzNL/kqVrcdz5EhZ2VD45XKg/JI98FsVwTPnC81qVM18c/wq/iJSFh7wPTDJdRLccePWo0e5KDhyuUyeHeDm/RnzYVhRRPHBw6+U3FYN/YT/K/ONGoxlSu/iWf80xqwwfoXnxZDsaBDkL4ZHJV8pMMkrcaVPhow9WVXh6O0rg2BirZKV+pQOHTiFplppwBLQOHtKz8iiMCX0AFobVSuioo+B0cWk7kA23jdvgYqg9dqwecze/krwzB8NyDDYCQOtAZlKGsG3PZfulbGaQ+kc/kkUs8ZY+GtYnyi3KklJ7Okga5D4CJd/wa+awhDW7FS/gd+KRfJ0+quF366fCLTkp0EHBoWFqGPK4H7LuRv/xpwOoBB7vgJbRCmTpHnUNJNTxXl8qL1PtL//nPmb9eogFd4SaBCsopSOJ1baZMpDtuS218AI8w8RKJKpRaVCxxp5MoU+TJ+DKYzyVo31Ep+qxTenR3rOpSuiLM980nYQs9dUIzvqMS8neILo0ra0SCMCxnyqC7bTI/lxggN+8JQxFFCCN1WYeP+A4DCaf3XWZRnnvXTgkb5kCB+Y757YC0kUucGGK8NOwFTNabJVmU5VpWw8m26wrFpdLNGi6IP2NHWL+UlJCME0J4PUrcJCEdeoACneye0goxxzxsq/1Xu6xAJ7wnrhWWEq8zhiVK+0QFKDzmt6WHB0daNu3O7dsRNnpOdrtCx3VztlO0KVxtm922sOBxWlrK0oa0IDHXWj1l/gLtonO45LViqJHLPuhH89tOMB5GsN/LEACnMtak38Wn/3xuv8osCmEawr1SgtKFQsIkzCKrw789mVL4Hg8h7RA/Cjetz7pn/9r/5qv3CzPxsPlq+EuFk5ApjTeEFIHBd+FIBIK/4JR6Qi+2ywsU9GmblnYUMkAFHg06YACC8JoCS2Evs9teWATYKpwrozperZdkPwurYT2X5phK2QoBNH9uSM+ojgqhIk4qaY0wqCFw2zpDYgoLBbR41MDqdvfRQMmsYHGIUJO3unEsZ/7OL+Jh8FyEOyShsrPNTo4yKrKO1+DYmhtmhG4v6T/hwZM7GZ5kiYn7Dq8vD9rtza0oXo1SvcoFQ1i0R55xhzIVcBQuiHSTESfvbG3fa7du34kRckZ7VUTzzRUJCkDkCGU4v8IxTmczu5d6r4fnsugWlLQRtZV5HoDmtpFOQpI+3WAiPZ/+s5+lxfLW5PFOIcS7N25PreEBAVTRSdHzJ4magCl4EYxpfBozRimDbn6jgGmbJuSINp9jNBjzkFgyoQx6Fnb7RwVg/8kHkmaMNGAYo3Qj68irEayTItzSXLGCvKE3OpGR8hMp9E2SDr1jHwqTho7RLt8X7vDbRGFasPwrjUTBUoHGkdEKnQfzxPAlK7nSB/afPHlBu+UXjUINN4/Cq0lojo/C/xdGKsEvZal0bTddCU2JP42nGlNPSFleUwZQn/mlZ71GCDX0L4zm0Ymwfco5ExQTpayclrYtQ9oiU/EJ7XJ4JLwFTPadvB56Dn7AlVYHr4g+ZVfu875zG5SNNJ3nNWFWHJYDaX4Nk26PCHc3G4RHMt775/7znyerANLxEKCWlej3n4JEpBaTkblXQiulJpedI2IrHKUQMlmxwsIOT+clWY22kuHCUramzh33fRE6nChL6xDodHyErMqtSnD9r3WkE8gnQYnECGxyZeJAcpeANokE6/Qdx/a0ynynnhVjmRSAMtCN0vWmBGw7hLku34nAJYPXNQyTMiMG00TK5n9DnZm0ZPkKMd6ZW3ExvRMAHMfFckPwZeYqhGpIwpC1R0m5r69emYxm+cLq4m1RuAGBWZbtMrSc8RTuK8RDGCh15bJ4AkjyKrTnMtEqwj7jKcAAEUuPMraMogBVqfva2VkRaYSHwg1GVZho0QMsynmdexg2Kij/AMCdssYws1awynthVUElHJRHvus1faQsWVkqYZ5N0ulH65botW41MPQQnIyzt7cbWITXCIjKS9qoJEOUUo3RAU5sh+31HQ+ftj2WXf2md6yXXQab7yLn6TnbWP14nXyRdHmFtO6pcOl/Q3oytpNgMrHHtbcDPH/60gkTlO+YuXSil6nycRby8eVJlIMC3CiFl0oqAhEayNF6tE2FL55KuJXwdAazzNufWQVK22Dv2T8KnWOEVK088LLNKm9D1q5nN3KiR6QiddjEwagMncDDTvBwCZ8enUJKepZ+FTTSocQhXjwII3RGOyzDyYLhRS49BndAUvG6i0/G647P4uk6DutOak6YkZ5PDz2vtdeWB3gYGJgzM8AA7HMgTaUxHIJTw54oqvOsWbadHk15q23g7RptSdvJ79iykQphcngEMMMrGo4K1JOTHfpml34a0SF2MBmu8HI1DmlVwscoXe+rkiw3CpwyNFrkCSNsCmyvWfjAoZWMS/OnwrlCNo57GLCWwQU3gisEMXmgstDXXH85PDcnOsGDO51pxDks4lh+5ryEnjQ0S2lGfkpH9JlKY5Y2ycvy4InecLpGvrdP5DHoRIOf98S/ZagoVCbey7wW4JG3YlhRJiBNZLV8TcXCwvPQr4qJP2Eoj57HtkUkc48c3Oc7Mi2/la18ejxx4NeAoSC9Xcu0hbzOO/SzX8C1XruetT8d3one8T3oTIUvLSrf7E/b4YH6tknDRTwJdzePIyBRhjRpRGmEQeO+zd6T1hN5dJYzORPdwmCSx+wXz0A2WZ5ywXecaOWhD8qUZbxh9WNwNeFH+9Uhd8vwvgaTMMvzGu5GOJSbyjD1pbK79+f/q1/I7GU4os1hihuerEkTPOS+jCcA6XxSrGEQ5SsSZ8IQ5LWznEThzLAQPABrQetmF0OI0R4AIrTopAoHSTxa6I5Z0Uga4BmeZLBX+J8/iN8Ui1OYQIjjK4CVRiYEA6NH8fBbwa0FmNBXvpeLT4FcdrzVakUZYpCoFLaCBmkBkx0sL0tDZrCz/RQXgmWbfS9LTfgiLiLAgcvUKXZ3StECtO2dUrA9En0YQWWgNyVYk1RwVh3C4SzHTDEHL+ls3hNn3Sv2yRXC3ry8DK4VGNwnh7D5XWWeCUQQcQSGApNP3/U9hV0Pj1z4DfuIM/uim6Vqbb0LrTS9NZgJ4WwoypmnVBqYr6jDcFrHxFlWI0wTRpCI9fq85xW4RaZlCzrvGKYS795POf6mAR2+kMDQlpNOeGGCgPLC9TDpH94Zj91wHWUHTDUWXIyvYefzK8etMNis0ysdqnhUyACnfd6bXQ4OFIaZfNL0AugvlIZ95nePynNjhIsxtGxYkPwqCpnLKI0TpcRL6uSvwkzibB4DBmMIJrasuBzSiLQf3CK4E8pHyMO00pGwu1zMcTE6MX0EqNzbCg+JK/HpsIRGib8VYpnzAI1apzxb0YSOvsArdANmkl98ZTwUBGikFO1gvC7zDs/kz/QhfaLxmYk+3Df6oTEYvGhccE9hGEOJ+ra2ttvCynrz9JiDHMknfYnkEsYaLrSe7jRqgbfS9ac447uCVNnjcIfDL1cYCbe2HyBEb/OO42PO5YCPoGE9ZWlD7zSROOCNkcrvg2zg4Ik6HhiAxzuzmPWnjmufnuENn+2CiZ2Qw/z8EvwCPugLPX7XTnuEn4IwWxByLzQN/M4NSUgYXEWp0R5DkW4lO3QvZcrPJCjw5p4HSwub5JXmpTXKzZa47pWudwROoSmHA4woOlxDFaEdFZQzgTUOx5RFiQk/Z3gggkrcQcc8s/9st5FJcSm8tqsiWDNZj51oDXKWYoP3jod819TNjfA9+8b/S7GVHMw5uLTDPk9I+RL6R37O6f2rQ8DPeBZepAHyr4fGaChm2ZStpT5H4z2tzDLNI51aRxn08h+Gd7/2hbZtwlrR1vLSA/M58PDMjZY09qSZE3jA4INzaiT3mfkaSnH4Qz6Rn0zKHHF7OSrdBCTX/SpPOKygvM38EnHBPftY40ej1LkiRhR9ZrRBJa/RK6zCrBMhTiNLMKbkqZJ/FPUX//d/hmfcoFx3SPJuxgb5y45I/JXLLUmXx6B778taajYs3oR59NAQyj7Xe9HSEhGxnCGExPJj2ZVXEUVHZ0gMAus9FZF1KASifHgvM1IpW+REgUtkIky4QaDwW4/PvTHnulHgKU/KxoJUETdJHmclM/Fa3lGIpSG0MQrTsiA2yyZDPq3LF6wr9fnpayLCbOJNYuLTuhU8EmQEL3ntcO+LK4ksOJchplLK40/miufPuypsO67GS528Ya5qs0Ti+lf7J8qJR7bVlmZbNH6LK2QvzbBchZsEXfCY191znNwmvEJgGyQa+8ICzHs1dumXx/25sYAMiDJDmDhDUuOGVygjr0dAWJ9Y8TOJe+IzVjRPYpFyz+/2L02YlFsGjH3i1eHWlAkr0EGS5YsXLmnF90xjjCmoqGDmUnGBMJ5UHWbTL/FHupvypIt4ojzXuznDe+/G9GrHIRXYGYad3gRwCSv3FEx9z6lFgMbTMxISr4Y8vCfshoMVNlGg0JRMLP5Hl+WBpD8CkQJMnKp0i84LP/AW9Vq2HpckLIwq95kZD+gwH+3nmeFPyxdisWapiawILbwlPRU/lBENNbXFldrI3eiCuxPF2IJnrdvNGVyTrXlU41vSi7Qj+pzc1weMmeapYCZD6KEz2p2d2cB78YJzD3gHfBv+zgYgoE0ce7/kStFGtcd217viSHjsH73q0cixvGUU2FpbGqwB7wBPeZm63Wq1dpiLZw4xlgyaDIlwnRzv0x+1CcfJiV75etbtj0YnCOp9PBo3QFG5Ayiwu5nHwjx9ODxGOZ60WQzNRSe4IYydr2HfGn6XnDTA3WRGiSGfGg2CCMKDlyhQt1TMuJ8yK04FNIPBNuaamcNAoxjhsuXuamTYv+d+ypToTkm2Df0eGjizbKkG2pGeXSMtDjUgil+kW/BI3cqyDEGJV/66CFDOyVUWcVWkUdlbeY2w2EfOiNYJUZnymD4wkkmdyDThsY8MNetktRGOGkZAKV1gkOfgAaiWhvGdvo6BMo9jAO4y8QtYaGxg1FgIrqDzWpYqnOO24hbD0IP9WnpAGtJQVG7xPr/VN5cYOCpdw8qGmF0KeQ5DWZ87r8kRyl2Vr+20veoX17NfnpdnKn1GRwCv9EYjkrdzpmg8/5VsEnf+7vBlPiNwlmcdhpKFW8OGAlHOcDg4yLu81/vl/9v/NaWaycbQ4hRe9/IxabA/eO5v8sgkWtDmFoHeC9Dky3eAtpgUx3/VgCIsH4jYIhL7iLvJW8JKgW99eR5i5I93k4RxOpGvYKv3bRjfck8rRJbmQfL5aY0FW/3OQBupq9PkR+r3R17Pt/oB0aYfbDOvCpvlhKzFB98dm8lkEBgvAt33LJT88c4gigp/SneBJmUWtPYDWa3XP4igqvdJEanjjoIgABpLfjdvZ03lWd1MvYXLwre0aqr2pRK+F26rjPre4SIErjcCQCmDXwpWiVOcWWdeMTtXIPMxeazelJKquKTrssWh37v6/e2nbeB+aMbf1sq9qvfmfRWZKb/4T4VrEtbudw6dn0CS/323ikk9frEevyapBPLDT7NbeofDet3vkpnQ6Ul1uKln3OWyLcJb71WZ9p1tjVfD7065KshMqXXyTtWhASWObVfBU7BKbbQ/lk69I4x591LDjPsIblWvglGh7PuZeQvcentvv/2n7fnus/bVr361vf76lyw9dYZIvfhqrb6jN1cQIvihXQWqBhCtDz1pXGbnHrwzDQ8pywiA1WpgUQSZbC+Gi8/IoWGZyM1EyTmvQQP8/ArPYlbjQJWjMVQGukZltUElYti2xkrFdQ5cCV6qjcJqfqNgoib3uS6c7Wsf8GFTVdDiw5ZG6PMsBnfK0bARK/Kbho0eJ2WR3/fsfy/bGB61wOCP31YhQ5N0Prydn/YL0CkTIj/5iyDm/eQmY3A36a/0B/+ESTzmE9jsF3OmXAoOHrvEc8sOb+VG8WwQkXe4uvp4Io4ii7gjnsKD4NX7KhzzBUaNdUsIffuu+cE/wGgHiin/kvKcWsFhZAu3Uz0PwHDaMikkb2iImq7l16Rek9kig6yfH6XI7APowvz8KXcdn7X88ERgLVkpgMIZgxmZHMOBe/ZpcAGuqyd8XSxUnwhX9FK+3eDTfnSIKLjitw2TXtI3Wifc9FmX0p4q3ayps/f//Jv/HZ821psUHGvdVBk/n7oCqtKu+PwOkfInYAHYq+uk7t4XJUupZ5VlKp8UPJV+fBmVphv875NXD8v6ZLiC4+U0XYaI9/jCbnAdbIeAImQn+NAiNSxsOKM7cJyH6Rgb5yxViTwbU9BJUbpUYYhCC9nswpOwfZiPZBF8N8Ro3S7/oMZcypsu/aS25xn/rst8JXX5p8swSRO+eHPf7/bpy+VX4l6yFZn59dVyxXOImct72TSCR37vjDcv36s+Ec0KTehygnNLTzmTq0tllU7DSvaJUfXvnwqGLgmHVwdXd69Lr6JzOp+py+tHlGHaW/z2k9J1XQrIqbzTdX8+CSt1xBJTYSHcs7FBKfcSxr12eLTb/u2//c32/gfvtu9+92fad779XYSRYWjLsP2dkPO3gkhlNI437OxOvdT1taU2WKQajQ7yjYf8d7XQ+itue7mUMLvCTc8ueWiDw0BZ661CxkM/d0yTfCrtnM8N/fc9Ag1DwTC24VNpooYKHIZymEDcaMjqoRs5w2NfqmEahaztk6EcJosIpRG2A4zzHhffHDd8NVW+l/tZfk+6zi8Ojc6VYFZSVk5hol/JNnkzZXXpui+nyo8Qn3xajc+k5c6QNHVl2K4S6soNFAa3v4iNvXUNs/X44d8ks6V17+U75eeTP8VgfudeKbiu/g7maV67STwLj00K/oLUlVOp6Kkg+PHp5h1bMI3pf3e6isz6fHoZjun0Re3qkvW+XLe0NZ3EzU9K03jM5//jb/y93KkbxXBdqns+fhXYIp7JN0sls2/XO/WkkoT4Uhm5Mfk+SV1ZphvE2OmTMuvGdcr90k6fSym9K4PPrrRXU8CgDI0TkwQ1nfcapqmb1ul7URq2kywKFmsRTkHSwzVs4/ZlCgzDv+ZTuLi/tMzj1c04vtJCmzCKzOU6vTCf8BiO4jPJMoKJYtSJif5KKmWVnK8879rz+bfq/nV/drgjea+YGIbz/qRs80z32bRhZBg4eBf+7t5U3mnG9b5lma/yVLl+u6GiiYAzLGOegCMMVlOCKp/esGofT+rzvkbG7H+A4kVsX8NtCiyT8q7T9M/pzFPJuqdTByu9zPsdDkoJ2q8xyiZp+s1O6f6Yar4g6YFaPrxshEJjxZAl/WIdhtvc+vP3fv+32zvvvN1+6pvfbD/73Z+FZg29ARHKWlwK7zUeKdPwnCHHx48/aU8ff8rd87Y473QhFeuoORZ969bd9ui1r7SVtVttNPYoyot2fLTfnn32EQp7n+dr2dj/+GinHR3uNQ8PUZEuLg74RKkfHrfNrYft/sOvteWVtfbpp5+250+fNewBvEPgQFFnlvM8CvfY3Y2GbWP7Xlu9fb+trrrkTc91NkpJZ0r8upnBdF+I7fLZPp+m25zEV3k66htF7jN5WswmqkV++0+8+lbHKw67dMnivO+7MTZy94bOu6xRqpQZvp/AG6+SPrHvooy9z3sOfn0+VZ91dVlTsufiN5VZapVcKQrYK98nX/Jh6Lqj139Xoh0aeJNf06mrq/NcqwrLLEiCg65e0nQ/dSn3HOOmBr9/UZ5X03+Y0i1YTNOw3CTvvXz/5o1KX/ze51OXr/ff/u2/P3m/OqmrZLocv98APPUsWfMwP+onROjv6/z1/SarwliE19NKN2X62vSzhG0mybJTS8q5uT+duuemjmi6xkq4vtf9lkBz+hB/nVJJuT7uik/WapupCOimDL/7v5NIVLYKBC1zLfp4uYY7gMNxcje6L6biMxdvx9MGlngABUu8BCSHsz2Fp2tHqfaXU+AQ5p+Qkoerg9j0slK2jHrapQ6/QYevIzAqX7X4phz7Vib3UVn75plm2Gtc+e6k3CS/xuvpyqp8fhpSstTyuuryBVHaqUVrtp70iXX6PE/sV577zDKv29bVXQycdk3qNPmUFuQvBfBs+nmXXmqDeXP5vxBPP6t7McwUYnyWwrXsyXPK16D4cck2TZfZwTMNw/Q9+yP5aXM8wniFBZfZ9FLPz0/bH/7B77cfonS/+pUvt5/76Z9vnsrl2LHFpun+8YLeuXhc7M/n3aOD3fbpx++09999uz1/8Sn94elWKsVeW0PxbW/fb1ubD9rSyu22sryBN3vSPvroT9tnn73L88V2/95We/H8SdvdfU6f1nhaf3G5uVXrzt4eHtdsW1m/3Twr1hnyngudk29o1/r6avNAj/Oz83jBpycjvOqVtrx+py0Mlpp75m5sbrX1jVsYF30aCx1c2NdeQRGtcsjBH2Cku/lK6vBpSsRpoiiCv8krvitePPREdFeURroDb7TJoqOQpdtiitBilLV5JWTudeFdSdRnKrtKFR5NLuuawJr/wVv10E3yfvVZ/TZZln9q9uk2SVMm/69vvjv5BK7AmTq9U3V7FQ9WmoCTAiLDrnlsKnGrg7Lg8J8hf/EprB3tW9gN7NZVeKj7oAGgSzZ2yawv1Wgec3AzvfXSw0odDr8oTePH5O/K/7maXoLD9NLTV8oxdbeCC/+pdK8rpKwSbZ8HrrL8eKCrPP4jC+AG4AhkfneNtYwqx/++uKzpxqfhhc3r1MHWdearyfpC46TAwKfEonAeT+L4qYN/xvj5L7+9zNNdBUd1fge/n2Eqnkl/CXsiiAw5qSKcwJBJH1jcXajUrf+cFDBSoFGuYz18tbC0RXp1RrbN6n7zYn77Xcar5Uo3KfAowMlUcH4+Td/3e3fZti5VFnu8y8sn7evaa4punqoiCgSPw5vC6+d1XZbt+CSfNyVUIlfKnS5b+HO6lK9zP1VNyrLPOpg1aBTOAizrXYPDO7YnmARZVf7kmWVr5Pg1As47N3ULT1f+dPK3uV6Gk+Tvqbz1HvBEqSlsX25bV44hQS+/Sy+u3way5OmSbZ0WaNNp0rp8/xysk3e6u5VrAkPoVOHeeSHclx/55mEAv/8Hv9veffdH7Rtf/Xr77nd+pg36S9CaOLSevJBXYkjxRfQ7oWzv4EV7/vxxe/+9H7aPPnwXD/cIj/eqLS3PNbe9U3H3+2vt1taDtry81Xb3nuIdv9tWVubbvbvbNGjUnj552jx/d3FhOROiVAq7+7uQznl297loCxivy/w2wrHQ+oNSyrb0/t277d4dPdv1tuq78JuTZtywZHEwAJmOoYLPnhM7JUWgD39V21W6adgET5/rZ9JLeAZnKt0JCeV9acflLmYbj4bNXeQ06Gui5AIwzwf3yZ9KJ7Rsf036LL0KXIbHPSqv+A7ZIx0JL+8FDn/nhQmc5EtnWKa/J7D6v22Zhv1lXr+5b0m5ptoOytIu07X8nPDxF+HoJilTeE+4Xkmfe8+f0L+nq/lDfCgnr9sw+fS9G77Wb/H7TfnC1/3qYDX5nmAkWnWT/T8oTeOpkr9fvVfwf1H6/Ps3qXsWpXvN8LTQPWKni+uKCA11P6aQOd3oKvTzAHXI9/mEFq/Tq0D+pA7+Sc+69GonmKaVbkeIPtPKclZhB4P34jX59wV1BX4uvbAam/I9GbDeV6jOZ+YqTO9zgcHStt54uggkWTahG7+Zj1erXsNLVbd4tmyJRyVdM0etoeoJbFIjeTuYvih9cRu6T78UrF25+YRaX3pvwiDVcRUC8/L9yvdKHYGtK/8mpY2T6ycl++p6yZGJ/PEMJr/zmSKCqVTnE8ut8XWfT57JuORP+A98+jedLOtVOF9Nr+aZhr/aU2aAdXTJ2lMX9+K9kM+nCSVf95vvV25/TL8/nXI7eW/qnU7T8F3nmfRh6EsBTaowtv3mtoEn7bd+6zfae++90771U99p3/3pn0PpLof+BIfcKTPlISTj7UmPGFuu6/bkq08+/rD98R/+Xtt98Rjv86ptbfXbwuxl29l5jvc33zY372J8DtoOnvHB8QsUErWjtEfD06zNXUYxD4duUTlsJ2ceqDHbNraXMxvZDTVclmZcecx3d6OyiYMlZ2z3Wn/Bs5vXsj737t1H7e6DN7PHeHeObw+ezvwI8aDABucOe7gRUwQENJ2owyS9itvp/rb99rDvmcsncoJl2haPU3z6+DHGxU5bBYb7Dx5kb2Vnse7t7uPR77TB8krbvnUrYXTr8t2EQMUxJTpb2VTPXoalkn1c33yaQwEmaTp/x5dd8lmU+OS3yefdNZ3MEy+XLy45m05dHXmvvuQzZYhjlS53unzdZydrTZmkS5KW9HYr4kMfvcrbpMAt707KUQbWt0o2v2q8SRZnLtn/cgaD66WnPzm9iouXf/v91bKEZhqiStPvTbela0eXen/t7/xKtSj3YS7ymj0/J50LWvLd+xEO3L7OMymwowPHoHwoMie38izffdUXJ2kamADpz6l7fis1VS+Z59UGdCmN4w+RnTLMZX7fTDl0otZoF2LuBPFLwjJFK6x49gV1ec9xI70ux2yjeH0fJqoxF/OQUX6yZomYD9cNj5xNSZ4I4BBgIEz+vOOVulVt/MfjKGeKDQ/wQKWS6IGPIzS6MvJyUurlqt4qBemnQrMqqTbVO/Wu8Mg43b3gUjgjnKyvZluaMosyyq3qn2asKLbJz2mYUlbqqfr5OZVe+pG8ky/5mC7HlHDx5NZN/3Qw38ASJjcrHWAZiWokz81luoGrvk+nLpRYqZ7Ve9P5OmFy87zDyXTZJr/WzNEbOKfTF8HR9aSpg7lL18byJF0/5yNjuYFt0n6+uiZbHewmIb/xG7/ZPnj/vfZtlK5juososKzDBG/pc15QMfE2ny7zU/G2tnO43z74+KP28SefxUtxu9L9vcftxYuP4Y0xCnfcRmeuJcb7XVxuC0v9doUnfIDyPebdw4NDjKr5dufW/TYeujGBy2ZaOzx6Rvmjtrm+1tbc/GCxdrRzwqEVy0N+9dByvffT4yE6eaF97Rs/1778tZ+NEsbEwMCFPsfizP5W8YoOje58oX3whJv8dIR6ndJS2moe+bpkhqmWlpVsdGzbPnGWuBvZPH/2tH34wXt484/JeIkHvtxW15bNAYynMSpcBrN963Z7+Nob7c5dIwDlucfIDn0CX3BfdVcqmk6UxE9gUVYpT1wrCpi5f93npOnvJt9JvvpJ2UVJr36++l4NSJB8PqnDy/zT74b+eNV6utO3pJ3UO3mnS/muPJP+7RpfnJRRb9a7Sb5b366TeXJN6k+iPCHt7nQwSi8+sbiUowLyt/WH9yb5kuzNCtdPcl8/K/6qfjBNt2cajC9OPz7D7H/1X/8fftkZt/QjF0igNL00FYsL3V27101xz+XzyeXMWT+roXx6hWAL2KDDurvLNPn8PFonaZK3U95dNuu4RuoXJO9XnskN0s29WuvVKdwgj/sxDPjqFQU3eZZPGSJlVHvibYVAaLfvAYbr/5yuX+VajspXRVfK1e41MuxmCa6vLCYTsvyXz2oT9QS/MJPlkj8EIiHnn+0oZrRfao2j+TUC6tPLe0n5sA4t3w5n/Oa7dXTvWmaIPu2yj6sOk6+Yp/VcHlGzGS0v+KEthZ0uVd3X9ZO67+avNnbPb/KYilImd61jcqW+yeePu4pE/Kt36zu/cr8SrSrPmefmkVG9bHFolzwvfeczv7k6mOvqIP18KhoRp4XPV6/uWX1yUUzqmb4mdeaa+s3XvNdd0+VW3TfPut95btg797v8fOcVP11W8cmnH2VLxru3b7UHd2+3BdcSYu5Jw9KMM3Q9bKDXc8tSx1CP2/HxHt5ra5ur6+3LbzxqX37zjXa0v5cw9eHhXpuFLu7d2Wr3b221wRzGKbzgRgpbm9ttY20THnRzD9fir6AwV+immebGGW5Q4aYZd+/caq8/etSW8QiXl5ZyJrTK2kMINtZW2+baGgr9nP7rte2tO5Tdb/tHZ+146A5mzqOwhy6BWzFK6ReGpCf0EqLwfxiyCOelZJ5sjGDnmDdX3fcEsWcoV3d5c3tWx6/dbMJ184hKrh74GbZ9cGD4fXfvWXu+87TtH++nbfsYGzuHO9kD3ZPIqm44Thxx6fl5Wb/H32WPemD38Akv8yuHM88hMuIGtu4z8E8pu+urU7x8n85rMv+r78gnHQa4Ue9OykgkSf7hfvdeJ6t8Kbknn10Z0pyyre5r1Og4SJe5dV2vZfr7iy6fXadJ/V5QdZXDf+6SJa97I/wDzUc2+jzvF13zYhXKg24eTZU/gSkVVirY9Hg6OVrPuzwdf/lu/RYe73mZv67UObnCh3/9V/6RJfO7iNEXTKkw37rkfV6Y3EwuXnk1lxk6ong1eVe7oku++2rOdMAkdd/z/wSeQAGMIjUd7zPvTT6jtbpEvo6wYjH6aZ0pl7Yky1T+JBH28n2zW1+QCo4jOO1wnlm2bTK/AstJEZksNSHEjKnlmXm6DrKOm/JzTiW/ZapLLXHyxjKXiMzL57WHrtIlf4XHvKzHjqgO/3zyuWV5AcfEIqXGwGPZXgVfwVn4ITe/U891sX73+YThaOd0Mn+3PMHUleVV+JvUPSnfpE06nbr8PzalfK/CZ9dksdSl8tCEB/x1z7uMpK6d3ffpzx+ffKe+TcPX9em/q3yTX8sbfxlvph8Lxyu81JX7ReW/dC9ffSa9CB945U/FdIoS+63f/vX2zjs/bN966xvt53/mu211ZS25L8/Hbf9gv+3t7eB9HqCYn2dTG7eXdH0v4r8Nljbbg3sP22uvv55deJ49+5T6PMlqF+9utw2PjtoCdKr3fHZ20U7Uk/w+RTmeoPCzJ/H8YlvL9nyj9tFHb7fRcL89enCrfYUyN/Ba3YTi9HzYPvns07a7ux+6clMMN+hfmB+0ew/0Gh8CzqCNZxZQtLMYwec5y9cjDskYHsxOYXr9vD/h1JDQFJkmiTuvEpRwBDirY/PcH7jXdl/stB/96O0Yz2+++SbGxV2Uvps4jFLv4f5+e+fdd9uHH33QTs4OyTfKrkbuqexYeGABH0u0YdBfbffvvta++rW32hoGzMnRYdvd2WkHh4fZ7EJv3Yia/beFcfEaHnK/Pwi/Re7x9yodmF79Xu15uaFfRC+vvudy5unXOj7PM/98yL8umhTNZpq8dK3op+UDj7KO1ScqOr9N1fuTUraLnCQVaorgM6eq8WnEUbxExvAsUOIwypvKAmWy82q6SWuuELH/O5muXlWFmyz+xjHxnnj0o/Dp15IvEzxMpR/XHumnEGV/8O1v/Mo/5FtKzb/UkDwWW582ospLVbkfALhXyqG7Xk3keUVoBM5XgAuwkzq7Dvaz67KucVVX/fZKOCJw3JQ3jYiUIQFMnt+UUyXnN88st0NMwpD87mYaquxyIIEdhOVkvKpeE22FOvdMLiXIffFgmfnuf8BK2Xk/jfRTYvUXOfha50zapryQPPk2kQzCmTb4KJm6Nnt1iXvO8JvAkfIoJjOoedbhIcdspS7uZy2ndZmn6qzUYX6q7tzjCkj1u+6bvFl9Z6v8M/m8u4rAK8/1e/x2JmnGxAOP/8RvvW85/r6ph3saF4G1q6X+N6WuyXdTvDajApO70nGE6uRO3qSu/IGnazAop6ORLpm/4JjGk2VM+nUCc9IUHFN3SbaNJ1M80dHwdZ9Mkjn89apXM51vGi/XyVtclaV7R4FUcxcUUGfD4/bbv/Pr7Yc//H77+lfeaN/+1jcFpD199qTtu7f1uYfjn+C96qmdUIwTlWoXov4SHuet+zlwYXVlva2seFLWUSZUDc922wke3fDwAIW70O5s4UEv9KM03//ws3Y4vGxL67daQ2kenroN4hAltNieo7T1omdmxm2eOi7PhonmPHrjtba6oVLyoASeo3BXltbb6tpWW9+81bbv3G9n46u2x/PlwVLbWFltOyjHx59+Gp68d+9B+9pXv9bWNjajyESXp/5cuosSOOnQHbrhKuOkcJxtPlG6z188bTvPn+HdurvVefvwgw+iIN2J6O6d2/HO3Tv7ow8/zLnVp8Paq/fiEgOgP4viheeyYQmVKwto4eLCanvzja+1hxgOz188B94PweF5xoFVti6FOh9dYpRstm/+1Hfal9/8CjC5sUNtZdiRYAd3l76IHqy3zlyepEmetBFZF0rln+VGmfC9hmKSOdmrHufEVCQgvCIQE/ypdDu6NG/HO6/C5/N85n/TzbekV36ahKdTusoQ9aDZvCxb2eFGGbYlc3SkdXBorbbNPydiZftS2pC5NRhSKt+CkpLol06PCWMnq74oTd83n++Yuts3zfVGl/f6ZlLvb/4qnu6k+jzKW14g0Hf4GsECYoPAyXM/4mCR6Rq5/sum3QBP/iSzT1K+2jjz89gGeNWrkzLMkl9mq9/TqWu0n533191Lfr7mrck9sBnCM2+3Abhbn0kYbhvmGI3P/K1w8lxVCzDcKmB2zvX4IBaQtxWzaYfht9RR8JoKlskvvhdIHVFWZ6azuF/4ldm7924+TdX+es93OmLuPq3cwx8UIPlBusEZePFDr9iwUG77X7VToWZL7Prqw5t6K5m3+ukmaQLflJ/nfHQwW7fW7E17Xy2z8iQfbdBadWw8+Jx6Vr8m96xnUqXf0y/C/Uqaru8GHv83PDS55+96VL+TD/wHf3Uvph6wKWQ6Okxe8cTLr6LpWum+km5gqDYVLOJGes2T6zwmvycLGaXXWPT+C3GYwYdVnumaBl5JiB7ere9XuCypzzErp6dCK24reXp2gKf7r9oP3/2TdvvWRttYX50Mv5SXu4MisPqNdQ9eQICBi9HoDCWMB0f9KyiDNRTfoL+CMnLryGPK3G9X42M85eO20l9obzx4hEJebUcHB22E4h5jED57ftw+fXLQrub6bRHP+va9e3is91H2z9r3v/cnKOddWIr+chtClHx/4CxmlBTl9fl0VYBKd3vzNkp3O4chnCFMry7k26UctCDePv3kExTZ4zbA43346FG7fedePF4PnVheXYshcG3QTv73z+075ZUxSlMP3m0rE1r2jNb93Zw5vba21h4/ftLee+/dzFp2ww+Hm8Sfa47dhtAj92L8ZubWGDgWMBRWYqS4NMvD4ddWt5A/y+3jDz9CiT/NecRuvekbnvw1HJ7HWHj9tS+31x690TYxYBYXl0IjDg9ILx393MivSce/kjqW7Wix+26KQwD9d8+6+1E8/OkdluNhTGrCK1ZDNn+bROV03cJiOT8WnmLJl57/uLyVih8iN5Fn8XKpWgNWzq3oHwbOHDArDuGBUjPCZxtQumlHyfNxhgQLxiSNBhvVgTC5beryCF8HY02C815+8aV7wTK5yeVrylkz1pnLlVLO3/oH/4h8vlRAZN/PSeFd8meUKNkSMqBFenkJoVKc/09o+HMpQmwqpdO4lQ6jTOtMw6gk5QBg7dIEPCn/JnUNN7+I6971uxtTe9KDkwwUVN4XJPdf1YL0vShp7iUvzJF28Z8WvVaqTbtz5w7W95K1pSO1PN1LU+bKzjhYVSlbWCxMIZFSb5LPTOIk3vDkt2VWnaV8p1P3szqqkvWYUpfUNJ2CcHFWDFhpYrF18KUocXTDBMWc1s9DZ95yvxbzv9yGLt30a9ePfKbh07BVplK4n09dnqqrFK6fYSSKuaZZUpe3y9+l7jtv8H/hqNqRb5PnXf5pKG6E0TQMZaXWvekEdPW/xNAlaZ+fUtQNPrjFd2fITofUuzQN+3UdNNRa/flKtUkdXrp3A29eoB6F4OSl6TyvJmEJTAr8njwiLqGdK/dG9pCRy+w1/Hu//xvt/Q++3x69drd94xtfz6Skjz76AOX3/fbpp5+kTpVADhPhz711PeB7hFJ1g417dx9lPezh4TGKdR/PEGW8PNvO8FhHZ8fZkc2dinJ2NMjrL64j8AxNo+RRIEenZxmzffD6o3Z0MsTj20f57sVr0ePd3XmOYdhS1yXKbHtjra3Ch+OzUTwZjxhU+M3hNbseeHtrO4cvjFBWHhIiTTvbWaW+srYJPmg7OJSnHWpyMw8Ay++sFY3glVbwnlC+R0cH7YMP328fvP9OG57W0W/2wT0MBffcPTw6Thl6kXrXu3jinWNydHJQE8ToO8seDPoo3VXg9FpGHvF7dd3eant7L1DoO8ikY+qdj/cPeG1zc7PdunO33b19H2V/B+NnCe/XsesByqUO88j+7FRSPN3xwCuJWy5JnKYdk7/zLpXFC889ABYPRod4rmI6PjnySeA213UdfHb0Kk925Zuu70/dm07y/H9IQl3yP7VQHOSRPrNs/XRxnnkuKRQc0FZNzeiPCax+RMna5Tz32UuqxX6bfO3SF8Hvby83NKpHvKXnOZEZlewHHkYmFJzdhkF56u//9q//ravFpT71mpm7Tl+3LD/SQAQzikVAbbTguXVf5akKohytI5+yqB2RLLnqYQmKUqg3d031q1LCIV78KYwT5p3kuG705P3u007uJkoZ588MV+5p4RgqcQN2O8oTXhQcWvR6uR5cLAyeUfvpp5/xyjj70G5tbaVslYhlaz5pzcpAWkzec6/Pwo0wFMxpyeR3Jd+lBuH2V/JUG0z5n1v+Fv9a2Wkjf/ZZ6iZZj3ltQ/CSvBOimlS1uOh2f5RD+50AF53qMy7x4Ob31l9GEKVFms9kpucEkklZ/Oej/JB4/W4yD3X7jHKEL2Fxn3DTsFPg5ZJOAmdXbhJ5zR4YeIfv6Uu/+z/fu+fBgb+75P18Wu+k1Ov/unyUK078ST6B0MDrYOjqi7Ho88lrRV9duq5o6p7FFUy+1tFulwSz+o53bLsCnFTjWb4TgNKHuR/OrzIsMzQ0Vabfu343XS8P8WMCcyVxVN+699M+MtrGeAM895FKNxEC6Zh7B0cv2u//4b9Bqfyobd1aaw/v38/s+vfe/6A9f/7CbepJGrNnKBaPQRuHJByj1OMEYmjK6BEKyjWpFOpJQIrHxcW5tmh4jzY4vjpYWgXHTog6RjEdUJ57Jc+jsFG+eI57e/uU09obb341M3xVNueX5+2dd3+A8jpEwWAkI/jHHgnooQzwgGuKFbSnJ8AHDJt4vZZniHkL73Btzd2pFoDJDfT7bRvFpVfpgT9OGDtHwT3+7HHC3ir5dfJrYKxvrIIjj8TzOEDHqh+3Tz7+oO3svKAsz0+1X1yLP4dhvpwj5qT950+fJwrgGl09wx0818Pjg/CEpy3ZL0YMljTekTueSR5ZgrOgMr/wAIWL84SYpS/zreBRr2Es6NUPltfa8fEQ2VWnHXnqUx+v97XXHrX79x7ECHBr2NDTpM9DEel7IS5j2OfirVNIUouHcdhXbu/5/AUGALLwxCMwKUg8x2jj+/bWLeApQ6HKgSIs3DvSuJVOUifDzdelZOFT2swaZ++ZryDlpfro0jXZkzGRuvqZKsVdxnGhuxjuwCJ9yjcq13OV6oQffUHQiq/4Yj2p3EcCxfMvsAK808HftaUbgnS6vXIQri+44n1X+daVm5brMyCbiuXl9d7/8b/5v1w9eO31WGMKqTGWooSjQtrY3oBYF0McJpFl4ywszA0BROmmJjo2nwJpp3oHIAK4b9XvCUR5p977/9H1X8Gabued2Le6d+/dO4fOOZx8cAAQIEEQHA45IkcjWTMaWVKVrTQl2yq5Sla5bF9YVb6wq3Dlksu+dCzfu8YeDlUjDskZUWIASIDIOABOPp1z9+4deseO2//fs773nB56/O5++/u+N6z1rCc/z0r9GBo2HL2R2CXP5ffwbEdsN06F7NH52f08PZTzsvKqBbLzW4pZCkgZiOc9EfL9+/fTzuftVDzj6enZXKccLOl4sFLQFEV5ydLnhvfjhhwFxwil/i+8FMf4zP91dkNdEeWoyWWocs/OGvopCXK4tQjoD+N2suVMeRUBeCdtrTR3laNNdg15Ulun3bt3p+ZgElp1b8YbF6kvLCyWd6yuidCToJkz2BdEAHPHHyHETD0d7WQspGcIGlBUui9ldbz5WYyM9nmxUmr1jPZ14RyO4fsgTI6imeeKmfvhW2VDXjq8MzxR2Mk79W6Oodzh92fH6OdgtHy8LOzDe6LVESnrldHX/58DbgZlRdDBLUogK+jkXm4Wj3iaozPgoOgWXipD6K72eV45dYwUwujosHm3fx/g++vH0GYf9UZ4o2iR8vBL54+6VDxT9MmP+8u3209+8lft7r2bUdhRILk8OWW1p6m2vpFo1uCgvccxlA/Sxq22tDDZ5mcm23QcO07aSqLS9fVH5fGLkDFNHytAveDRKOyDPULe2raHrWdG89Vrm8AYw8iTqM3yjwzIq6+81l5//c129NixGrj1YPleu3LtUpzcxzUC+H54eycR50GyGKWnn25pwYCuk4UnC6igrizVkRgI6diZGKuJg7Pt6TOGJvKVaNf2givLd6pvVlpbX/fS4qF25MiRONsLNehp+eG9tPF+u33nZltZexAEP817cKcZsBujk7baqs4AJ4YMLdCQc6AMxrS/4L84Y8EJQzUeA4k2aFY7FeXuRNqEarVrTfAJJ7YERDM42rcvEfDjZ81m87YyPH/2fHvnnS9WdC9d/dkOUtEjXQ5TY4Hb5deslK2tjZquVdOwAhteOXFcVm+qHAaZvjt3bre19VVsU5E558X0JpkFKW1lrq09qj5s+Dp16nTsxnSq+Zcz6F+Xyc7XodVI73adCJvQ1PV5Ha6NXq37Q/GjL0MAVNOP8txQz/BduYxvZTZH76t7qP/lo/Tz6PtfP4Zyh+OzMlJ3L8v9nIEDnl2rurVLcF5H6F7LsaKNMgLP/+H/8n/dOxnGDWY7wIkCB4WgyL7CSu75lcsiu46QUn9VkNa6Xr8Bmuf4Jh3mIDJlw2xFCQXNKILMMTTsZYT0a2lEXvXUy4333Mu/ywiN3i0Y8s7L9/v3Tggn5pReZnh9ehdxlpeXw9hPwkinaisugq3dB2uLMOnpXs9QV4c/xMcoo+rc4f3058CaWxij6u9wVLvyXsdV2pJy4NPUihppKSKp42kUmnKeR9lsRijulaKTMjsU+KamZsP8BqPsxktdb1euXKlpINtbmxWREOACK3WAFUwHI8Bz8VaPHTvazpw7V95rvx9YtCUwGJ25Fa/30cZ64Uc5lISpC6uJSvRLGb05M9v7z7SHQoJmP0v15cuAp+HQRlcKJkdeKMfCsynfJ1x04e688fIxFAdWNB2crTrdHJ3E9jPhzeHZGjSRMjm0HgNDdwb7MeiMgk1Dcgzwo5ZvBVPq9tmF3lrET6LMHrXdp/rwtAU8oV+eUUzRtuCiYG27FxpMTxYNbYXnOh4D78s8Oxx45HOE9aNDlSPlDjD2dyPcwlg8ldNfOQJ13XQTW809jSFdb++9/9P281/8MM89bb/69V9rx4+djtO5mvLGEm0utbm5qfDRart+9f22+eheW5pPtNZ22+NEnM9fMLATwamIebvdvvegomTLLta+yvrNYlirfYHjcfQJvpJutYc1A9WPfZUO5uBOJ2I8c/pMe+WVV9vc9EI9Y6rQjVtXE41fCp9vRhakktFWm7WT/OxvJ4/GcFiI4uFyOZy25GMw+u4+9j012Otors8FDzP5neAijjM+6s7d5/xa+ib8v2//szYxdbBdv36lffev/rw9XL1djuagCznnAx/CLcccXJxfxrGvnmXrx9A6RomiZYzNddbv2Kf59Wagk+ypFbU49+Npi/I5J/bHpg+U//iJQONAZPZopZyPHz+R83ilrMFFtfduoi7PA3yVLs/l9eDz0qVL7WH0nOvq4uCcOnWi9N/21lbx6IPl++1mnA14mI2s28tZoMIJkBbXH24bwePHTlR/ufbF76wyh2P4PnwOfOrwHZSOkv/RawMNXv5ezyqDQ1c3urz3r3Eow2uhRIlIZZSqLPzf5VW7ui6Bh15uP/LAqOJ/Qfb/JcfL7Rpgqj5dRrbX/Nl1ZXoeXBVl95fSBjw2gttj/8//1z/cM+CAd8Ubx8he1DgPVAhPKaRx5qTylqvhuVcNKsHOdyFTYKjUgsioro4AzI/PopO41UMU9XKDXv4+IOezeqpMz4+UWN0bOQJO/0avd0XTj8+QkQc68vvhGoLUIKn8lta5detWMde5c+dr8+20vsoMSkflS6dxJVLmCK6Yyc/gGeDvPzHJqH1RZPWw0788wEhQTvVM4Y1g5CbuDb5sCr5/LHjaJ2W+W4r90qVP24cffhBB7JGBKBX8j+K91h6OMwcjDOrSD7MRBbQTYbUsnXmF9pKcDA726n2K40SERprr7r37Zeik9RYX4ulHcVy5erUm+2uvwSzTM1NtYW6h4yP8cSJO2sULryaaOJK2jFU/WuFFcyF01MbP8J/r5ZzkKGZEy5yavMfr76gpfL1Mp5ePAc/luOWZlPxS+Z1ftdNnGbKXnn8WvnVqT13zStGnf3b+zndw1RNkqr/vwAvFD6m387z2UL5P24OHd0uhdSHLjSBAWz2nzpojnN9P49ARvAVrAx8+WspfDWAtfvKqOj2vJMA5XPfp3nAtVyo74KdX8jE876Nw777fHsrFolPguXH9anv/g3fb5asfxRButN/4m3+r/dqv/WalL707GSfz+ZOdtr25nMjodnv+dL0tzB5om+v32oN7tysinl46HJodaKvrGynnZnuY6OdFk+JM9BE07IvziL93dx6HN3bb4tJCRUz0x2Yiru3t3fD4eJxHBn6hra6sFZ+++uortdqU5ziPe+1xHL+N8HGLAZhI+TFocZrxsSkh5ew9Ttti5Oxk9PT5TpuYPFBtIBtPE5VPzSy12Tl8Opvr8+1A9VHjn8Qf5vYeYJw77kLdXN9LBCsyfpJI91b76JOft/vLN9MexhhtOn95xSfDin+QB3/t7iaSfNKfM+JZu2UREckKVk8jz/ujAxlgsoJWQ49Dj5YstynNnBLG7C071qbjYJ8/f7GdOHk2Mh6+CY6tM20wm1Ww4BuXtkTzeKnKy18PFILFZ9uh+5V26dNPS9bAZC90TvWRI0fj7LxSOHhw/0G7GT148/bV8MZ2RcFsg8yXta4no3NOnjxTNDN962gcnlmD12pxiX4MuCxZy3c4crgOTyVrdN5LxyDHxf+jYyiH1lCCT2+VLajfXW/gN9sdQuZn76fqwQ6UzOZ7ZRc+k1Fn/1p+Sv/6Lz0GfTSU7Tn1vgyzO3W3yuwl9a/1dP7qbv7vn2Ovvv3WN1dWlyMIm82SZaIpaUlEkaeu1Em8Hn2CXvenY7sW609j/GZw4bi3KY3PO5GL3MmRelwGfJ5KWf//De7L1zXG96rhpeu5Ufek9Rwuf14Sxu3Id758QPpQZhnPfJaSDrEsqG49WO2QapJarxRBniE8ve4hYuiR1ctzxwav0tGrVX//zjsl4F1th31CMaUyst6xKMDYfvCYaJ87+d1y3rt3s/3kpz+qUZLmS64/WqvBHTa/JkgHp0SyhHw7RT6PAM7EcM7GkCa6eLIZ47mVdpor2NLOwJjyLXT/9Fk82tx/uHKv1tD13G7OnZ1HDR/cv3+3bSeyPjhhAEgU3fMoPkY8QkiBhoDNRP3F+cVSBtJsY/vH2/4XjEfap81pB8PTcQEHWt8FxyX4q4illBj6vUTfHH4PDFrX8xWjO3qfUOoMPdXR12XuNCljk2dEtLDtc0h5U0YFU84urOGtkWAWv6S8en8o5+UzzxR07uV9cFMmIgy/q18uvCPdWEpmJOQTua8PUr26aWogXviGkzQ3PVdZhOIn5YMl/6qZjIoT3KmYLGmDcooHtYGwuZ8XeoQN/v4JWoqSkfJdlIZnLFE6Gb7Z3FprDx7cqQxJ3yoyijkO5+bGZsnCxtpqW77fpw9tRh/sbm+3uURURG55ZT3vPw6PyLK8qGhsZ/dJTv2r9EBhqqeBg4OnNkmPUwuLi/M2n+9zaI1gXVo83E6dPN22Nrbb7tZue/FU6jo8GNjWVx+0p4lw98X47QvvLoS/Z2IEtqKbthJhW2hjLIb66eMXbXV5PfpLv6g+9QPh+eA6jqmM8JMnidAmYvgmZ2Is5iMji+FrXSuJQmNEpicZlqkynrplzB1eXOzPcUB1O23vbuV75KdWker47lOQ8iPHszgJpvn0a6GXZCE5z3cZhvGxg7k41pe83IoMimBDuEGf6PZ5FkPr+fEIbG0NGqPKsIbjUrZR0Tu1rOTD5ZVqv1W9jsR5o6swdOmW/K8MPDEe+RVRPzbqPHpj+eGD6q99EnmWptcdZTrYgYkD5XyvlwN1pRxIU6XwTedxqdGuq4augcOp9/TpMzHec4ULDiVHgV7tae7+7vCebhjtrLEmoCyeLU7/7Pvw+7NjpCzIqiCtxqWUIPTrMK9LwxgWv8zDJbflILyIjpTNiH4M+sMPsUf5Lh3dp30GrrxFz5DHAmp0DLA4ydLL7XCQQbAN9+tMAYrwfwfbX6+BDe1dO93u0Dn7/o//j//T3vz8XJQDIdG38Dxe73YNW0f4I4ePlaDYOF2beWA1iAIyc/Z0ck7/ivipOAAxlo5K41V0W03MBej6XMn+9U/H0CDHYHSHw72/fvz1a/+yMgkIBLr2LEKCOTDQ6sPVdu3atUo3n4wCOHv2bIRuMa3oz/Z3O9LVQ3kVWhErBzg/rx+sXRB9pzG7MPy1Z/InzSTNtbMdhZFI9umT7Ur9bUjhhTiE4MEDIzj3x6BaFN6zmzXgAmqMsKy2UGqJuPbVxro8aFqBED8uBpycsofpeK6DAROBveNMGlA0kkoCZ+8r278/hiRGrbc1tDbII7iizHjSFArFM37AfqozUVJH2muvmnN4rup43qyTG6qFJ7zPsEzFGIm68QZjUn8+U9Be6mIAtdmuSuXJ5vS7C1oXdIfyAmFK+RfxTqjLoNZfP4bvhNZRfKQ9yk49VglTj7KHcpB2oOtfPzyrzuH5ghGtA5/t68iAdCmci9SUaAOMfTEE2lTCm7+0psoxUpXzkoIKH8r8jOcDh/Lzf/AAl5zGbsQ8V4Kbu/CdRwqX6vCjeDVt6HO/O946rkbRR64tJzr/4MN3q89SQfa/nbGrT6JVu7mY4/o8ynosvPT86XbasxMj2vlV3fZ0fYp+qUsNRiJvSR9Lq6VaG+eXss73p3HUusOhm8LqdvosLaH4rLpxzpw+WwOs7ty9V4b98OGldvv+zcjCw3Z4YS7XDgbFO2Uk94eHGK4XMTjPo01tiPBsJ2XFWXjxggxYn3kyeis8F76fjZG1AcNOnjHVyLxd/aCMWZ97H5ymzAMiSrohuMC7+yNLyrJ4yHe//+12687VGBWjkXs2ZTxK/FloDJ+cR5/6oSlakSmHwEhj3Do5yRGernc5ZwZoiaI5tQwjPTBlNHLRNeVx1gJfDQxLRKkPfTsOCQdiLLI5OzPbThw/3c6dvVhTmEzb4tibYkTl4w9Rea1aF/YQPD1cfdgehUetomWmxv0Hd2PAV4o3FheX2rFjx4O/vXb37oOCD53Bik54VFamZ5Em2snjZ9qFC6+2Q4eOBg996dBb9+607c3Nvp1pnpuemi6nhZOpW2p9bT34etrmR07PpGloxTlht+Ac5/oPj+Lj4uXiZ9fSHg/ht/5k4bLkgH5IW/Vp+20TDaPelxNQbCdIUN/pU6faXBypvq909GWCx504SBwq+q6vMBbeDNxDmT61d9BDrg11ls5IObIew7VudkdHnuUA1Kp93s2zfd6wstid6Ib//f/5f7enbzDXAsxGBGc9APF6491OL7Y3X/9iO3r0dACMt5bTxHKOWnRBpSdEPwfCaJX2iBDIX9cUpDBQIEjgq9qOLEzdI+QOYmfSfElZHaXu5boIKDd6I3PPfw7v5s9RynF03f3hev/s5dd7/V8ppsiVF+s6BOjDvXP7Tjzlh+VhmjfIi9NPMiBYHS/XVe1K+1Jcobqi+s4/ec4zndkL/pEQ1J9rCb0I3IsXFh/YrGj29p1rcXDWgsd472GEx+U1P413LZp42haXDkfAzkVAJ2qVoJ0Y6AoTomQqGp1OtBQBoxREtuoAo91shukJRoyWggyglBOGovx4ngGwFOBuIhft8Fzko5SKtoxH2UIgofTb+SKKmXKOGkgZU+3cuVfal7/01QjwoRKYwXBp90RgFPVIfRvQMfx5n4OCj6wQo0+LYD6LUwHvz1KfyKH3x4aqVX1cmHxy6oZDm+omPKfeTmKcVZcq9cRQ9JGnOSIoIUvdHHhmOPpbI9i9/C/e/uwnYwdWSmwvfGQkpfmk3i/Y1JfTd451ORjBa/W55jAX1kL5JdB5bmtLJPWkytfPz9GAf4YarRhbyr1wkLMrgQ5fSVduVPtcy4G3ve9x0TalxMEyAlfz8YnMitWS0PdJDMRjQl25th7FcaZrROazJ9U+CcRa9jC0PBileiCGTQTNeWCEpSN7WrQ7GD3S3isDWHwWHKBPl7vetoMTUrMiMgrPyk1gTt0cxzwPzkrPp1nGmjCUuRwQD8RpCm8dFNHGgOYa3DMSDBksUI0etqjGyspqHKKp9tZbX4jBuNgmAncJZHFLjuivcshhLIWRJ3Ly0Scftr/6/l+0m3eulLNr0Jm2dPkZIiAyFSMF33BW7GOEsalLHMfwJEc2MOfRfj10KBke8cQkh4TOy8mZhluOgZR7rSAX+IxkPn3mXDt76nw7cuhE3VOme6gDLXCwG+fn4cr9nh6emYr+WCqY7t6/2+4yjtuPcm72yDcGceJgT7EHvQX/4MBXd1fax4E0YwONTh4/1V595c1E17IAlviU4l6oUc+ffvJpylvNc3hKPzeOeRH+OxhDu9ROHjtRG0Hovy/+6ADXod78K/sAl5zt6ltH+5F+xR/kyZgTdoczUc526qOPRdKev3n7RvvgY3O+H1YG45VXX60FUg5EDnTFGWl+69bt9jAwc2g5evqnzwa3Z86ciYPRN6UogxrYyJHI/3nkA3xon2rKAWRMZSnA7ppuOnKMvow7XdZpHQqFpnjF/X3/8//iP9jT9+HCo83VMH689nzfy7W5mYX22sU34h0ei2LOtXiEz+MxrG9stY2teHap1Jqqh5aOtvk8K81IQZZSKAPE0hO+fAUVpFEToHQpf8Wjo3cIqYZpbXnxOTR+eL4Tp393/Avfi+3q1c/+d0TU0b4ORpFC815H6l57vLPT7ty8E0I+bvOHlmqggjSUZxCxVkuqBjhcU68a8l0Z4MMoYQBVldLFAGkIIeoGI3UGiGfPpXpWa8qGvqrV1fuJZm9XH2ztgpICKL/dJ1HoYWqpO31oS4cP1dJ2YLJTy4sXjxPh7gSeZ212cSoe/VS+wyshR+R8L05VIvwZdADbgS3PFQMH7j5YjHCk3tEAkOfx0k3D6IvGd7xq0hBlgUGaSZmlBFMNup85faG9+eYXav6mVX+CuRhI74g+LHIAFt5//nIxd6tetVglRpp814CNkfJSroxKdV0E3x2avFG474fnqoLgWXs+M0S53u/lobT1X3bk7kvHUKirQ+k5ihk/P5SpHhEJwXdycAzkMVoXKKIgQDISeED6uzuhCugOgIzGvfvxxre2U2ZXMg4G0uIsjHSf2va8IjyjW9VN0Xd+YthETn2aid+aqxJRmk9GnlJkbMow5lldBPBLLsFI4ZfBi2IrAAOr/sHB4aEHnkdJPAtdfC/cp97ZRKD6+vJ4vWZKHqWm/crXxp28Q6Y4WxMUVT3cscvQ4sEOZ1dkFPGzvMsxoOSrGyF1aRuF5024z9uFL/qiugQCb6E3dXbehoOeVUAfxmcjkbB2Xbz4Sm0NWCO2CxLZrJQcw9XhU2bqOdBx8/Glj9tffPfPKtIlWx16Dk8wGL4EA9hF8fqou8OVd8Pr3XntDkY5XDG8osJa5jG0SEUpK0fgHrqaKGmXdT8whgyvC+qSPTBf9/jxk+3Q3NHKTIjkdWmQW04gAxeMlnO+zkGPTMHFQiK9+QULmYy11bWHtVTl3bu38w4nbKycHbqAE4QG+t3J6NAtATZ7Gy8uHm4L0fd0CUfetdnZ+Ty3P+Wutq3NRxVAbG5u5F74JEbftKqTJ0+1i+cvtFMJakT+ey8YIO2KvqmyR3SGi8DriAaDnLrOCeN8Pw49DbAzS2N5+UH0pn5nI8hN1YKjAzWW5d7y7UTz91OPfaAngyvBRx+g1nlCgIK/9/VBfCfOtPPnLrRjR48WX5paKtsr+wlHHBnf0dvA2uqCOMzuHUnd9qE22DUBKKcxvLtlYZWRXCrnSdo5OzuTc674cd+//T/82p4O8gMRUMoB0Ca08wZn06BDS/OV0pCi3A0DbSUiWl3fbGs5p2JoL1x8sx07dirAzPZUR3l1UQ7Qlko5z0FrvoexQsh9mLdOzI5J4bakpkfB+XOdwXLr5aPKG5317kvH8JuH3YWjH92sp6woksrnBy5HjxxSQxCpn+Xa9b4U29mzF6qvRHGEqGBRn79cY4S7gk+bGIW8rzpw93+g9qW3n+IoBuLZ7rOs3N12+con7cHynRBkPedaCLQbhjGdIMwTZtxJ5FmjPfOK1NdSnAEDmVJjUJdoI0b1WYyv6Q9TMwfa9FxfWas8+DAoIaCE9LOZy8hbppyA2vHTFZ826LPvg0ko8XjsMfYiX5GRtu8FT/QjAZSG6Xju+K+l1aIQeL2Uj66IV8+9FQZ+NcJprnOUaQyzZ4MG6jLv9vQz+hYcKZy+fJJ2GZBVnmL4g/AzuEFxTs9CMprlG7jyhStTjk9+D9mR4fCKsuuF4XA/v/uV4VmfzuE59Bx9r3q90nnO0b30HtkRLuvuzs9Mx0GV5sur2A3Fg2f1Vz9sTsUrAr/AufSXqRrVv5izRm2nXDQZjJA60Us2ieHwWxspAPdNj/F81ZhyRbRdUQYOeE278Gil3/LXHRr1uxdHJ3LOMKArT7yMVRlhzmJ4LDAxCMTG4hjeGzdtKNHGk7T7WZQ980bZ94g6PJbKOT36+TgIBgUOxpPhh4geLYCbwpVN4fgxZMEBJyvGicyUEct3CrcbVe1Ck1wLfIWP/OkOYSThQvTDeEn3imwoTF0ojOLJkydrsKA5swxtXldi/g0jyMOfASuiEn02XnL67e/8SSLEqwWDtCHkSv+Cgb5gOPTt12CpFKgPtdpR8IX2wad6CvzwE0cSj8uyFa2jV7Wi9+kmMqx0Z3dAgIcFsSPd0Ac7HkpkzOGROQrNEuVS5ocPH6mBaY9T9spqHPsYP/Q0LemecRqJbg2MEkGameDoBjUwBefqrJHIqctKW4xGBSigSzv0eRtAOT+3lCsc6PBwHIiNR48iB7Kjos+ub8D59ttvtWNHjpbz+CjPcD6PH4/TcOx07Mrh1B0+Cp30LxvgJ2PBMKETGHQL1GC4BBiPn20mOr3Wbt68VVkheg+eORq9IUFukIxrIKtWNcuBDvCO/xgiv+GnBg0HHr/xjgzdoUNHKjPoGvrI9pbB3DUAkh6WZREIxTGSDcn7aGv0vUFlDD6ZUHY5YNHB2g5eI74X5heqq09Kft9/+V/+Z3tLhw63O/fuxyCsVqrv0aOVIH4zaH0aoDC8PojxGvgwZUBFCGUE4niIv7B4PEBMRimYHD9eS64dyWnFGILzIsKlbyPmpxSAwR2Rs2JEHK5BQ/oQ0w2KZRCu4tX+cH0O390fvjv68yUzeat/r3LqGyWT3zmV6FEC7ZoyOBkWBiCkF86/0o7HI6uoyRGh9yTCDQtimA7RlS/chABlzHPgFm0M0SkPTszO4412++6tlG3+G0O42e7cvdnW16U3pO4oNcq2KyvxLvzqo0FAQjEVb2o6ih1IPK/xwHKwjGDwd+BFlKfJ/Dsh7v48N1neWDe8IhZlwLPVgSgjG25LmfQ+KdGQAVGW0av+thjQ9TWD6Xh2YdgoVANktEeEQEHCAZ1JWLtjQtFH8YXx5qeX2sVzr7c3X3snzHwsUUpQUuMBRFieR184Qx/0FLlEIVPiopzAhaydNtDZ6QQW86P7GIF+zVF0hxjXvJCDo+BbGb3U4Ufnl7pdR1f6A916fYqqH4kWy0krburCW7yUU9u91hda2YhyiNGdnW2zMZxlJPK+yfbdUQsMKnW9bvmvG+5KR+d6GSLl1ru+UswpI6fvxXfBKzpSBoV7zwQmpzYPfVqOMlpSXoED91e2ICdDr7+wZCz8OUSeZYTDSxQIGsg69FG9RiB35wceRQrqxvP4mLGGI0a3T1mJ4YgRFqma085IVJo6dajKd0qZQe8OxUgZ4oGUg/9d7+2g0Hoal6FnwPq0FXNf8Q5HBgMpG43DQzESomvXKlqJsaX07AwkcnOD0dUPatW6igZyjXyp0zvgrFHFof/4wQPtU3263/2Tdu/B1QoIPCMTRY5q0FjwDB+5XBG9aX8dr2Q5uIfP4E/5hTu6BHz4M/cZNo7u2Jg0u/QzZ7TjBf0oedhgEA/GqM/PJbCZmikHaHOjL0EpOjuRoOdIPo8fOdHmFubaeozcp5c+bfeXl9P2zTxrfm436sADC76hA8oJDK6d+VqwtsgqGBhtDns5EPlj5C1FCQ9F87TBilU70T819iL4sK0jo6Of2FgO/M3Qj6d9M5GT+bm5ctKsp721/ajtRh+h88LSQjsWo2xuMCQ9erSZaHalZOzp3tO2kkjaMqFl1PK8jBInSZqZE9iPHonaparkOEfXgdrYs0W6UvE1R3PQ8cZA1HKjnCn8EN7iAOgyxUOWMh0GkT0LPW1yMcghHQEfaqupQqO/kpcU/zjtHyLt8qCCh33/9//b/yakaO3jjy+3T69cKWZbXFwIkK3tJBIz4tWoWkaX1yucXgrjSjPoe1xf3UxlmCzKWI4/XsPE5EzbiLfE4JqTODuzlEZOprGYs3da79fo3KeaMDSFhN7BTBpHWDEoBPCCu7aENKejGo2DfM9zwz2XMLSje5uf/0aIKlu5OUvoU9NWDNaVy1eC4K32+utvhPjHe3lRBnkhTwwKMGcqqAEwKVKpfkN6lQU0hAlj8MLI9aOtldos/O6dGN7NRLWJUI1OfqG/Kji2zJ3UshG5CLobD6tok3IpS58VLQT3hJRHDGuu8Q4PTFCmUXixbgZB7EVgDCLhVRWTBJYSkijBUmARNFEABaaNmghJFsuYPGh6QCsDXh3+Uan6b+GwM5ioQ8rMCGqpVCnF3gfYo6zQNn9L84fbhRjecznnZw/lmdDbX+qHpLwSWBjvbrjL4OYTfYb0P76ACNivgXul5ML4BXOeRVf/pbChXEDVCMn8rrZpDDohVA5t6J95OmWXsh/Rzr2eqiWQ5rR2OMDpHoWFHv19MJnW0pcHpAxnQgvtKsjLkHCfPufNOlKnd1Nb6DFekWqvtyuC3o6Bb0fvpDx84RnPioo9NxhEzw7GCm/X0oSBs/fXow248S9l3qPOLgO9dPhkLPZSpghHBIFXOHme16fHkHemRA9wha/SflM/DMCkrMCAP6X8wNfT5HklT5dspEJt6kq488vQftd8KqP6xWI81dPhVedAM+3T+ahMI2uN9A3/5yYYZXaMYi7+Ltw8r4xCrekc2E+fPtWWDh2qcgknFHejy5mGEHhKm8Y5Oq198unH7Xs/+Fa7v3KzIiT6a/fJXo23wI9aV+sahN4H45DOzJAhA760Ay+P+gPzYufHboAL7pzoYsCVKUYUtudE+WBhPGoKYMCy85jtBPWtiwrT+mb2gIhSxCv9zyEljwfDH7tPH9cslK203YIaeEBBjCzawN1AC86MAU+MAnyA11aOMm/V7VBs2GmHnmOBWxq6P9udKvPULTAEFZ7Be4xn4SLttXb2TPSR9pRzhbp49YWuhDhSo8gRjTpeU190xvPYFfjIvxqoxxklj3i2dEHKsBLaU2eCEe0TUU9xGgM7OsMxuaWntEH5PnvffLdF8Gs8DdlxuG7FsRpAbIR+nBztdZQOSKM5feSMWKCdZYU5rPgB3bv86eI5EPvXV/bajt60VsK+//V/8d/fk858tMUj3GnPwowiOaO65OTn4p1IS/DsL33ySbsV40Eojx41ci4FpBHU8cGE2QcOTLXnmCCY3w1z7JhWEO8XmicOTIcpehrq0JHj7cLFV9vi0qEgLEguxkc+NE6jKIkQhhwMkU7/76UjjN6FktBRLr3jGiNATH+nI5twjIrv740YzzXPMrqXLl0JLM/al770perTJbgYAxf1Tbn7nFX9B4BBvJ7iiVLO71KYRY9AjtDu54KVfdYerRTePv74g0S9N3PtWfBKecYT4pykHswoPXxgwgAR6z1PFuwWNOAF69fbn/NxlDwvvoQgkOzsPI6n2ZdtK0E12CPloB9DAScAA59+oYo+gtPqM0p5GIfwaU9FFqF94SxkKUWfPwJJSRCAUuop1/Nw3ft39+IZdj7RHlNPdDecPnWhHT18sk1OTOf3VNrQFxnZvy8OQBw05geuwFgKCUJCE7xQbU8DMTQh09b6DK7UV4dnR38McR9p2UcjVrnFE+GHvI38cOCs93NSYr7bwzQFlLIc3x8FFCNSg7qirDxfad/ABD+93I4vUzEYKaP/ZygYrBb+qpGj9bXX450BUjwN3/qWtBNu3S9vf2GhlJd76u08mugqilFb8FunRffaXfPpOYpTeUYeK9/1LlO9/oHGAy0HeXP0vtGuWGu6SD7BI2Lx1BAte78ogT18z3OFn+IDU97G2sycFOFEeHLUbwavYEHr4LE7ez2lPOATnzmkbSkrNB6ySDXALrzhUD6aAQH8FaEHP0bEV+pc+4NqaUE4kzLfCX1sgPA8Svns+fPtyOEjKafzeDleRSK4wh+Mef6rSH63XbtxpX1y6f22tn6vVupaT3T22Mjk59E3aRrHTIWUbMxsySjcogcZ7IY8dIoMc7I5DeBmHD2DfvoBn0b/PsnJqIDLoM7eL22lMBkGtA6/pI79edfKWnQeGYeTZ3F28Bq+12blSHU+SZufPA4un4+VQ9lHOOsO6JkI7cZrYAG336F0cMzx7H3J5KcPiuJoWl97NjBNlpEh5wEjchM8xjnnXJPxcG7BJ0UPn+Y9T+QZei4IaxPl9HCKOJKB+2CcHAPg8s5uDJzR30EVSMKbgVMlaJXAzDgX3QX4pmfdRqOS09bSIQKZ4IuOD2lHtAUbWnfdjC/ruqgI4WN0K8PhL8/2gKDTSLTLeaj2Pwsv5z54KhMZHKelqTvB5/p6oveN4NnOWZNp83gMeRzAyLPG4NXxycky8vv+9X/z/N7UzGKbnl1qc9b6PHw8lcymkhAzBlEamaKeGhkbiENoL2P4na3NeH467CNE8YAmE5ZLI2jc6tqj3qEdBIp4NWonBm48jXjlldfaiRNnQuCJLszBkLK9JwUZNKU+MkthjQ4I8mA+KVgDGCgbgg+RPcLs3n/1C+Xzs/dGB+NU0Udd6gQR4f7k3Z+WR/Mbv/EbUaLzzZJpmFdUZ7TpZqIa8wQPHV5KJB9CBwwKQtoEAUv4U2hPtYaYqVp6eWoi39vT9nG85p+8+6Oa0nDmzOlS7ISVXGJ1hh0TTU9Tnt2gE1L9hhQIg7awNB/Pfavdv9cXZFhdW2u3792LInjWDh850o4cO1bpvZWV5Txnp5KdUlKEuIQtRteo4Upb56/SVlHCM/HEGGwKkXAOChcDPQtc3eBIOYpmuwASVn2L1fbQYhBcaW38IQ22sHAkke5SYLdvamgUph0bO9imJ2fCY9NFe6xeKeXgGkkYXicmxVNw0jMaYfbwib/BYPgf7XuqcK94oV+VzmQ0ww+lwLsyK4Va30UF8bdT74OHy21leTmvJVoJ/PpfZuNAUkq9vQejdGNcQwNTEMz3VBdDY06rUa2HbdoeBSgqRNNeR3CmHQVfDFZoyYFAb89thJ986iuD0467A5XO0tfr+1KMMFmq1F0ZvvB4ZBG+8b4D38MB+rnu927J7LPCR9UfWFwv2QoAQwSQZgSBASht9xvm4MqoVmM78KiMivmseIjTsy/0BRvjTDTBTUYePrT/7kZNCRGNiwwLB5RuFDH69oheN0XHbeedHnUNfFcD0YIrz6Mdoxvo+rOMbp5xVH9myqcEdyK/68EnXBqNuh3YybS2bkZ+bt+5U3J/9syZmofvXTiAN90bRc/UJ0tkRSsw2SziThzla7cut5t3b8QA32y3b9u6LzI7zoGMAs37Ut2m2PSxKiPa4/XgG9zQDwc9pc0Zt3pXpzeEB/XRHROdHnlemfRYLSySCM5z0zP6cGNYwq89MuOMx8CA2Wdqkq2gM9C6ZApt8ylT9XjXUrddHjhHaIyelfVAU4/mf3UJtCyHWUtEqjd15ZHSK74PqX245+iUg5d3ZTiuXr1e2RJOhaO6MdLAMrrjUtLOwJ/oHizWF0BOeycXP6ceRte9oCmlhkaBM40uWjGGDniQyg5Rix/IhfEJ9HcZ3xQE93Se9wWR1c8a3QzWQZYEHNUVEzziB4MWLZk7NzdXC4DoTl2cXwg/T1cXGX2YV1LGgeJXwY8uBHxmBPrayoP2/ns/r3S0DE1QlHo4Vj3zUjodBP/ev/+FaIKpNNzOOhPxVI8krI6SjNdiKzANNYqOd8SjoQyF3VY14Tlsxjjx+BGyBlGkMQRqKYQzcgxgqGYEI8FhiFyfm10MAY2qjIEkWBozOhkdDFiIC2KHY1C2DoLhRAzXS2g+Q6LGeqoKK4GD6H6k0aNyyrvJ+2sxXr/4xS/KiPzKL/9yCebao7W2FQbCTJSgFBUJOX/+bCL1Q1UXpW27McSqFFX5PTzUsEvwxTFg2EzP+MV777YPPnwv759rr7/xZuHCSGHtw5hgJAR7IQ5jaQQxxk6lBfN4IuCeNp6oxeD/7M/+pF2+eqntRhh05h89djwkm2iPorSfpT5TiEz3sOh8jS41Ty046X0T+mziyebTQAYKooQtDgWlabBMITEo482uraJvWC3vEESZAF7co9zryqK7SBh3YWG2yhC1WKoSnSm2ne14hYFlMYbYoA/3q28sAkhfdeXVaVm4CUzoQdjhqBt+hr0rqBLMfFJiBM5hcQMr7NgY3CYWnAsDUwxqGJE8h2jrcRyWlWawyb04MAaZEHr9ZhN5Fk2n43hZwzetalev3WgWgHjjtTfasaN92TyHhSPgQV8U5yUkrHqKzyMHmNB3bQJ/4Sq/RdacFve8xwiRJ23CiwyvDFMp2NBBdAE+hh8/VF2pLK/XAW+Uj7rxOblkFKV7sb13wTCkqMvAh5ae5a2TWdfBx/GiSI2IhUMZjEOHloq2+FojOQGlBEcyqF4bF5iG4VO0Pjc3W+vzmoJBgrWNohKRTaWtZAZ/FePk5ExQSIzuyAym3MhDUAZusIq44APeBuPLeOCf3uWRgnLqx6xAIfRcSxuuXL4c/hprr732Wsm2cnsaF891vFGS4JCiPJjIy1rF3//h99qHH33QnsaYGoW89mgzRjwRK5kNX4ARzM/xaJ6ZiWzCFzmuPuU4AmAfeMB1eGR04Ud7qo8yeFAOeMoYM7C5PizN2I1NlwvdEvsTFQ71mrI2FaMmINAuWTv9ztOzc20yemFz00AyuOtdQfCEf/Gcuoru5czarCIyG7ocXpivqVU2gYAbxowTVdkHPBxYhiiebHOOr1y7Hh36Xm3mD8aaelNDHfsmGNqr/SJkMxU+S3Vz4vBvTpXhE44WXVUOOP7KST9UyjY3us7pOPWJB+lbzgD9b+erncDcu6PqlXzm+fxVtrWcye70dUPdbYbpcDPTVt06Vfp0aeFQm06AWDQh8nme4RzL++V4uBTdbYzN88imTOann3wc2gl2euaSrMjkgZWT7XPfN/+3//beRgjTXhxoN26vtp2n4+3iq2+3c2cuRIFaUHu6BiPU5O+0sZAOWYQQkkIMAxgIgykJhnXzuikNq51QPkavaeCpkyfb6TNnSxH21W+MXBN6i5R6JJ3H8n9ngvJGXBgdHcn98H24hwhOv8MC0Qtg68a6FLMvn5XTicXIYW6GUWrgxz/+cXnMX/v610pJffrpp205ESNq1MjOIHnwPDHjbpjbCNaleEaMmuvy9U92n0b4ZqKcjxcD3b57L8K6nujzQQT5Uc1rswDHwsJSQApDBayeNpVeFRkEp6X0RqMbg5vy5iLU+i1WHj5oP/7JD9qNm9fruYMi4MBAST5YWQs+422n6ebwFo4iYAf0qRZDar50kYEZ0rumeIQ5U3cZ1Fwzt88NDgWlNalfI2XCkdWALLAOHn1FcE54wUnRq0P6XWoFvn0SZMyuj+T06XM1srnPP+yjpVdWVkq4LEhCEPVt12L5eV/EpU7tILBFN2fRURU9NS6qBYMIayG0kQGwFjUBmp6dqQVHREEXLp6r1Nh77/2i/fznvwjOEhHmfXxaaa60yyIQshHyVJxHg8wsdyji/epXvtpOnzyTdo/mQy4/LKP76quv1qCR6g8DZ0k6PitSYNbA+rwULFmS/TGQxKAeW0kyuBpFJuCUgwfnC0tL5UhYGtGqOka06+bR7u7UMZx91LK248OaIRDep6xla/CodpWSzQkuA56YC89XGi7lgZVRr8FHMZq+w7W1yN0f5hJzQmeCU+v+wr3nlA1eNPCu56XKwSQ92SMCURqniU5g3HpKvQZmpW5UhR/8iSalSBnUPMxIDKc2gJmhIOIMUs1BDmwl04EZDBUNpY0Wv7lz926bC3998Z132mR4Swo+IBaetBHc8OI0slkXDUX5ne98u/35n3+rpkei5HbK3Qnfx+WoegI8bKZNY21h3gj2mXp/LCf41lZWyzGFD6dDnebOVwan/nI9bUaLkpWUq53wWZvZByeDIwWGGqWd+sh3b27kLGVR8N4x3QtixqOLJiKr5mDbpECfZXem9KH2sQF4C1ScIXXAu2fOxOh87Ve+1t58442IAX0U2gbSym50FJfMopHuQrzxF3/xl+2jDz8q2TEQD2ZqIFY1ured/qx9ilOfa8ap0BlBZDml6CCaljXsNIHnWIPoPoMjRftVfy+1dAI+wlvwwyGvLs/oFuMCRM0IXYPU8krhMs/79FvdeKayYVWidP50u3jxYi2NKcqtbE+CBU3QT1wDuAIfJMhyogpH8u7dW+3993/etjbW21To/+SJbkPOIv3LznS5rF25/pf/q7+zt7G2EwClCuJR7Z9tx06ca194+0vt3NkL8dwWg/gI8fMQLUqKZ4yokKKh5aGmUsKxxcMMQg1hX1y0wHg3yhUFp3JehfcqypGbT/SgTwPk/JAyPtozQqty+3xfLQvSA4cbDL9n68fonsfAAKa65QjyMZhIBzEdnfm70JkX5jemuxfBNBSdkuHtS+FaNo3wOjBfGZkoAlE/xkO0UhyEJMzKS5yJkq4pWCGIBMeqhRBSjtST9ASP84033m5HE5GBdXJcf0EUHiIZzZzywINBwUyhYm6e5czsdGB8GoPxs/bg4b0wXIQhBlU9GKlGGeOePGvwm/vaFyjDyIEZg+cBgq0f8ujRI93A5BnTCGyqQInWqj5RAAbDSItRYk4e7Uy8Z8K0tWm+ob44fRoiH6nqtD9GO/YqUc+DKPD1Si2hJqHuQ+cPJXKTNuWsTJXnjTfUV4NVKOfAZ7crAmSwCCcB78A//HQFPDJwnqVsghcpeEbDOtWME3j1a+E/2RV1oKeUo1RoMUGO6r/KMz4PjAVvLygf0R8+p/hDp4NW2Tlc/LuztVtTJbZTx7FEw7/8la/UIvsUFgEEp89yUMMnfR4mJdEjlOs3b7SHDx6WYTLy2YA4XRruw8FDm8iXnPR+2snIi2fIhdGcomTKzjMK9gzHtXATXBqY2OvqaXbXlcX4GVhkxaCp4Ioy5TRQqMpQFtxuMLypw3snT/TI3i40orjKXj3eqfI4n96p5/FHyiCXIjhTJBjIQTY8Z7AWtxiN0UwZ8MPB84yMEqPA6eWEMQplPMPXBhha9ehJ4CqchDd7+fROokqDCMNjshUcPGsC46vr1y1AczuwLrZ3vvCFcr7AUvgJgjyjvK780U50ZrOCPi6A0QoIXU8Fdjw1jGRmYDkNNEuKC4/uJsrkhOint4nKw3bjxvV24/qNdufO3coC0FFf/eqvtN/6rX+lHK61VdsGSuX3wVVwXso5QoTe3RigDbzFwKS+egZPRY+ZHsPwln7LY+hvvIRZCJwEZIUnYzjQLoDFaLwoB6j6YUOTivSCi5XVlXb58uW2fOdBLRTxepxJLDbwUnlLhaPAkXroGb/JqxS6fnx8Q9bpmpKhXPd+GbZcr7Lqtc63YNbO+ku5VUM+x/IQnVeOVHTv3j4p5+4UFI0CEJ7pZfburU5P2pCTTme6Fsc8PGWKlpp6sBiYcg9e6JBanS7v0UUcXiddcf7ChXbCvO7o/BC65EQZaKAMARvDz+m5e/tW+7M/+e/a5SufRvYNRCO35DGOdpx++rnS86D723//rb2pg7OxzjYpjhDsP1gDYN5+651EJa8UoRgBCtzCC30gRJEg2NEoxqgDUUAFePwrf64RUn8IC4HmONVarJDqoTCSQRIQRZmZI/g8RWNMv4tYURqUJq8eUyIUJVAEy9EFhsfTvcPhnr5DRh+kKf7zOsKgA7GLcXIo2yUw1SCOnJ0pKeC8jChhB8amvUiZuebd8oqj/CB2L4YntaYOwsIhScHVprT7+eNEhju1rizP/2wiPvPC9PFJUpQQkHlNStmUIQ8OznrbCEXvd5AaNmeTwStFnGcq1Z1THwhm1zdVz8fZAF+fjtCji15J3gmA2olxKRn1gLkEOIykTbUcoP7lIAf9RaYYusoJvSnXvvDCs8pwFGPDb8rb2bXJd5ystF+6iUGzUEPfeIGCMtgnuA9NtdN33qnobCvKlXCdO3eusgJugiFfRnj53IEaaF8efA63fPf+cAH/oONA9z5wKNdzDZ4ojxLu3ExpuR7jqaDw8JM4o4b9w6923r9rt6e1js/w24Wz58ro2h3mafV/U8x5FR2DM2xQeErJcGI6x3raSIgdL1KmediHY9DhzmVKCbwGzWmp9YHhqfNwd7DAAx+DU9bbkmt5lwHmCEkPu17TNAIfw0j+0MCUCAZyZ8t+uRSrVGfPGpSTHJzq10I3Rp7slqefCCuNK/ypryu3HlmDRdQDL6JUdA8AJS/wg/tqCkre87wBKoz+pEEnaevVK5fLcTx79nxlXMz1hRC8WPNBLdoQjBw5cjiwzRVPSiGuxJhpONlTp/EjMj7aaxH/y1eu1vO/kuiNY4ZfClXhh+IJcOWCP85SRWjBAT7C05YhHHguX6seeK0xDWnVwcgYnGlDESBlVvox7zDyTrhxMJwWtODk37t3r4xVzf2PnKDnZ3TMgSbKC7j1Xsl56ul07vQfNm/XDtfVSReXzgjCayWkwKhLpbJ+dF7eNQqZLNPfNZMkOsLgIN2FFrk4c+p0e+O118K7PWsFLsbeJ/pxTchMyW54xgpXD9dWix4OUOFR5ea//KJj4SZfC/aOp8+borw8ow11izXR3gRnCYbwAX3W+R3vaUvua2cvtMrSbuvMVxtDx65flNVtkL+a4x089OVuQ6c8W85H+ElGb+hWuXg+enrpUMEkja+9ZbRTfxpVRtenzMtaDPV/+9/+cfv5z34cedmqMmt1sUTGZIE8aoPZP/u+/nfe2Du8eDyCPR/gRStT7cSJ07Xclw3dCUb1P4XyCFyL8ucPE/SRoQxobwyCKBgCKCppPt5rkaAYOe+GyPW+Z93JtTKWQaKG82QNDJI2wpCMFqGFOET36d0yfKm/K4oe0Q2Mh5F897yUQ0V4o4O3VJ6SH5Cd54o4ORkZ3jQm4C13RZwm1bN91B8vl1F0daivG3rph96Pi5BwIWox51OaVb2iSPBcOHehHV483Bk07/XBEMElKcmhjY6hTd07S43B7b0oEQqoG374xHzd4PfnYNezmCQNSVH2PVZRnh7hGX464zowxIAHjlCqLXykGfVMRcyYlLEqgYbjLogA037MXo5RzipndPB8GWS0kNIisN6jaCi5UDZlEIp+wBHF7XkpTB63711hBHZ15j0wVzmpq3givwmNaILgdMSaztC7PihB7eYswZD+m2eBpQwYnBAewmykaYTWVDXlS1HBO0OWG6VY8Zt7TxI1Hkkk/tWv/nJbml/MNSnWlKQ9YSIGLBiL4ooD+tQo0fBHhPDypcvt4w8/LIF+6403YnB1Nci46DsLP6cdpn7oOjCIw+ItcKJJ6h3wSS7tbarrR7spJSNGJ4IT03GUKXUNdt+lNBkMfYUMEoeabKzFieAMMMjnzp2v9Jo04OrqWqXrLfqvXn1dU4kAH6fdlB/ZY4zhX4YBvtP0MlRg8wyFJdtlK0h9uRvbOzXA0kpGDutW3711K7Kzr7JjIkpioVzdHaJ8OK8sRT5FxdqC//E9B2Y6CpKhhoc+lsA8zf0lfxub25XOF+mZDqh7J2q96FTl5Oy871rn2+GTUdUdYKBP8Rh9E5qmmfUO7wgd+pS38FWewVvkzW/48c5w4FV4REsZITqG0VAOxd2NSeeb4p1c67B0ef0cvnxP/XBNhhhj31J0fbqvHJEm2J5GpkyDkrmiCjhFZAGOLWaha89a2hsbugfT5jg3p08cbxcvXCx9VpmK0iGBLbJPhsEzFoMuOJEhrLRx6nJ0fRD5TNO9X+DBeRRKdbM02c3CVOTRC2lDGc/exYM2sk3krNoT41WBQGivXHgoPZcTPrWTPhj0aTkyOYtEudQzmnWrYCczvasw/BUZGHRSyVbklBziofNx+JeWFhKQjoK9J73+5wlq9kXXV9/wgYngYLzdv/eg/eEf/VH72c9+WjrEXG9BKv1pIGGfjbKvFjnad/7LR7FO7a169OiJMMNCDRZ59ZXX4+m8HmGZr8a/SMMKsDJwlFRRuK51dZ5GBnjfKDgextMoIcjQYHc6T3Sm6F87wzuV2Rk15ecd3iZEe6aMUTDWUygd0XXmebBRUim+3pkIEhls5anXNcao+lDyLqWOORCgzhQ5EpWCSZ0KK4KPCOVLb0OeDEM4KvLKP/XUc9qRdnvOhX2yALkvtW3gzJ27dyrSpQAvnL/4udENVzC65W2pI+V4RvHdsLwktClfekv5ZQi0LS/VqNjCaXCDecMU/T5mpTDAjAl5qPlLmcOctG58U6Jm5AuGLqZOeUYie7XoG4DquaIFjHUYDAqhAClaNCFk6nPPs6Y0EUgeHgNQqVyMi2bKKOx3hUJpSmPaVtDB6DqHo+DLO12pdN4beIlAD0qNEKkbzCWs1T7Xe8SbIgoGpWlgT30RZl6rMvAUyGRiLD+nb+1pW1l52LY27ODkdxRZnn/9tVfbN77+9WYuHoNa0Ujapgy79Ejx8Zonpw+WYlnLtasxundu3akI9OL5820uBsmoz4cp39rbR44fa+NRkNJ9+nNlKzgvnsEb5IBykhmQVqUkpKopkFp4PvcW5ucrnYyPGWD34WLl4UoZ3aPHjlb0ef3GjXY3RtVqRsePHat60ADHnDh5ouhpbV34k+q3pu3Nmzcq2jQoySArTs7t27erD90Sefq6jePQhXE6ZXDKH9Vgy/3t2PFTZQyt1Ys+r7/+WqXhPvro/fYw9S4ePtouxjgaffwojgReWlpM2yYm2trKStHwaOrWV20jenz29ltvpn2L7c6dO+UgTM3MBidPK01vEOjS4SM1VQie59OG/Smry6opMzsx7jOFGzzF+JFxdORI2GGoDGDu4w38M+gheOckcC7sbKQAZZAYTijjBl71oBferznI5Ca/6S3yatU25XcZUwYnGI1FSD2lSocxJHRCCi1j1+W0y2GXKU7oqJywOR0FHI6DMo21Gc9ZRj2/h/m7FshZWd8I/u6nzY/iVG1UpPtKeFM3mZkVvezonpTppNu8XXImGIOf3Fe3NpFDOkT3lwyZdqmrXg9+68iHACn/1XuO/lxgT3kd/rxrLm8NruUcdf3BqfO7Ah2BlXqDh3JiInvoV/IcPL1cdseNQAJ8eT8wv0hdG3Gw8I6BjOhqnvqpUyfbYnjYIOA8UoGnOmtlQ2XnXVkjtDIG6A/+8A/bpx99VG03b1v3iUBEH7zyDh8+1F5/9ZW2761vnN8zqAMTLi0eycUv1Bql0nos/cyMkapp+LMwQxqiYkZiSGHygDSkK28MYEqDVLBRpt0DqeccgZWJTjH1LPwOyO1M41keQjeocMVDq/J7CUVI5VWePifEUioGIsC3U0UpvZ53eBeDIkDVg3E9gQifP4ZL6+GaF5jPgxGk8ZRPiQMWMlNDJ259dwQ2zK+cwsOIuFHY0uV7B6xpbRP6h211xUbh+8PQZ6KsDlV15jAa/u67LIL+hRKmFFQG5LN6WinV8qwjhJSpZw5QAKmbIa16C4Z+etc19OiGKo5NvDADyKrzvDATXOVnT0F/3i5CNKy0pYzhHMpW3kCvGtjiXp7N3cLVUP9Qnud9r6xJ7mtHPUPoRmVql8yIwVUiMYbCKkLuqUsZ6sAvvmuXspSpbHxAAbrmeSnMMsD5A5dy3PNsx0fntXoi9zgQWlADS3KvD9IJntMEAnk3Sp2xtfXbKxcvJBI4H5pM5N69du/e/YoyGWHK9frlS+VsnDp9qi3GMH2QyFZ69NSJk+3IwqE+CCuOii4Ygl/963FKeOVSf3OpI9gtJ5czy2ERecENQdfnydHRJsrDeALKcyd1ojMDUU5IvoPdftGuabNpaAy5tHbfZB199JN2/rJbC4dNJKbvFE5sHCCSNir1TsoyUlkU/Oqrr5Vx6Wm5zVIslI36RHRwNTc3E9j0KU6VrIiWDJDTd6b/9vXXXqkIy8430c/t2MmzhKEiZOl8Tsz8/GzpnoeJWi3eY4T8nTu322oM6+Hg4sL5C+UgoQOLMJuI1iAm40Y4cxb+X19db9duJqqenmznYlDA+WB5uZSsvjv4vfTppRjSJ8V3UtL6WheieOGNzJHPWpccL+X8bGoiHIaO5bTRlXnen6O+D++jJ94dyQPljxcZ2IEnPeOec5Ddgddd8+kAg3v1PX/qw/eecX2Qm0HmajOI4HXgGbwvyqXPnqQdayvr7dbN23HWNtuJRLqnTpyqkfyBKjXQz9pR6A191EamyGM3cOXcx/k1ZUqZDrqsj48A60gPlQHl+HY9X3hyX2H1r8upy3h5nyV0PVW/vZmHAkR3lLvz4fl+L3LrCQpZO+uKusE6Ov0V3oLPvPQ810zhuxc52Vjv/a8yEadOnyza18hqwFRwF9hDq76UaJcbnxzRX7z7btt4tB4+3WuTsR3GTuw+2W3bTywY09p8AliGfOz8m6e/qZLqg4mw84Igw7QQKaCJsYNtfwxrKfWc+daNRad1wQLBKh6Y4WXCFyFydObojfYODEGy9KjvvA+fUgM1yTzw9DSByC+IxSwpq5hJgfmPcpPypSjAR2lTUNUvWajGDIX7nGHw3CfARpJ5p1azCcE+Y+xc45UHeN5BCYYDYzh4i8UE+fvsnZxe6VEl+ER62q2ZHR9jUTj6w0RI0vIMrmkg5aAEOG1QL2GHN4c6ejn9JIgO3z0Dx0ov2LQ51+HWvcEoe1Y70WXol6+sQR1o0WmCDqNqP6uvvNQR7YZjoO+gAIajDG7KKM8+8FQkkKNonX+MuXdkGURRYNPHWG3Ju4qq97UpPygJUYbBRYxLwZT7BZcycwz1D9co0Br8pe9whJ/cSDvS/nxqtlGReKpD150FAlUcBb/ldHQFEeoCPO+0OHi7bXX5Qdr2tL3zhbfb3/u7/3o7d/ZM8PykBhVZ4P5ijDDDmYfq/ZOJ8ChuTqd08LEjR9rZ02fadAxbbRQfx86ca3DYfcVKSSIfhhmfyfrsxGhYPpQhBYv6jKytaR+hsb5Q7dna3Kho3AIQnlldXW5bj7ejG8ba+sZ6Rae8c4veS40ZfTw3P1NRqtWCjOLmIDBOaUBg63109+7dLh627J2pZdq6/WijbSYqYgCN4Mc4cG8VM4ZYdC5dXV0xwYUpLBTx0/C9+aW3bt1NeRzbECQygf67MXr7TG2bnA7dt8vhepKz0rbPHlcfGyeejBG25fDQvbv3Cza0rXEi+Dm0tqeuRX42trarK8aI77v37tVgr+MnT7Uz58+mzESoif4YfKuJLeQ03/LI4aV2/tzZdix0NAWHvrtsOcW8P58o2e5js3HsDKzBf/gYzWrQU+ggu9HlkjPXsyemlOBR7BRQi7bkqhZQyTU8qNsBzw4yTlZkKxzKw09OdTpLHnK65vCu0/Hye5wJMkdUZK1EXfDX5R4Nuu6gAwmqRUUshWuLRrMrpOJVoY2VHYyz/tyywJSjcuq16Oy8T88oIy3Lc8GHbyM4wTLIJN1U7+esaxXAMaxdn5c+pXcYzeJFWTlpayV3OFNAtZ3DULjNNfzh1B4zMlxTnvu9W6UvMqPOl/FZAVoQbVsAAP/0SURBVF6epe+gQyaCnqZHyCRndrAlXddrW65wKvI+R93I8bXIy6effBjHcTnlWBRjIwb4QfgsRjwysLu1mWeW263rN9vY0bNz38Qkc/Fa5+NB2hNRasjk7PlZS40dCbH0zVCIHVmMGoD7YhCd+HXmD2IZ7UEJes5Rz9U3vxEa0jBcGlE3lNkZZ7jver/VPaIyovV+Z1bD//WX1Rqnj2NQ88l4176OhUQjpoPoOBV+V+ozBSIiBQVpeVx1Bad368wzA3H6M653JFffAzhz1qArvynr+swZBlUo41/pzDCwFI16KQOjcKXppLryUpSnwSCMLe+2D+DqDAyetDkvFnOkLa5hIALkYIh41hCFOfXxQhgHpaK2XC/Y89eN6OdCxznodMNIgS/vODxPyQ79J353mvazFE3O4d7L9wdaO+Cwruc+mERlNTo1uLfgg9Gznpca4rR98skn7fd+7/faX/7lX6aN3QGUlnWqT9qTEoEbvOVzqLvjC3m6QnLNOxR6h7HTrvp943WjV3nVns97cNi95Q4rGj6L4FlhxuhS04i+8fWvtb/1W3+zHTmyWCuzXb70cbD6vM1M2VM0Cgnec2UhMiTiNbBCuvNx5OhIRX99ez0etJS51C9lfuLEiR4xp01DX9vs7HRNO3gcw7mxthL+EclGwaT8reDwxrVrIVTvP15+cK+tcAhkMMIDNjhfXlkNfy2U4rQiXB5MtH24nTpzrhxpK8EZGc4QpsjIkEGHfcMK+6tqiQiRAWQQzHuWSpbqPpJypg9a/MI63qJ+U72et5UYXIb2cdpl1LGFXMibboU333q7HTp6ODhIPaGVeeUWc5EBwJeHjxwt3hUBk+npRNflTIcn8YHyjfStzQACj1WaODj60RiJqRjCw0ePlpIUQDDoxxKpWfPWWvLzaZMU82KcG/XRCTJjxgugPaMtNV6L0qd+U1rIqUjFtZ3NR+3qlSttO4pTdw3DRqGXMQj+0IHxACeHk8y7x8AM+oFDx1myOBCHqvMfgzaS25Sh7Hwr3jWI7rNoMfWRVVmQ/vzoMyfZdvhkHDkwNbd9VF6lkgNHpZ0Lzj6OQVpcRGZOLFrna7VZRoMDt5Aov88VN96Fjmd4Rjo55aSZmlTyFQ1SfBJxKoNls39OftUdHgOno7Jn3qPryGZwU0EAOWQf8j4ZJAf0orLVydDZacq0SM3FA46AUgbfNzbHTcFL/lXd9EXhKOXDXznuHI/R4Z736tWUAe+mxHFcZYBq7+U4WKVLwKKc/ImlK7hKeypIiyNrytCN61fy/Iu2MDuZgC5034uNSVuNsRjPcwcjD+R67MipqW+a7iBVdCbhtP6S1ZW1hNnb7dTx8+3MqbNBvJFdDNrTAE5Rpeq9bgJTauB1hjnivfGmhlFmGLPm4cGU5/LZmSSn5xEP5vIb7AgyHEpHXDcQU3MRCtOUF+l3sFUr1iguL9sQvRuTPF+I7kadIv483THAxnPGTBjBu9DZISyDEyQrWDnOejfPGFQhM9sNXGdkd4OOgtGjbhWb+Z4fhA6Tr4ehefG8ZoJbzkBgqFoLPm37nBHrL59l/PMdPn3nsVVKlXHI81YOK6YLEIWfMJOUTtU9wJTnKt2aa6KvYrhnlIOdN3iAXTAYn/KIRzgcDvUO53Ddd7hzDtFv3cn1oT6KQF3aZPsvCkH/hkg3Ypd3elrTnFWRISMkE6BsZUoxD2ljp+uEsjzmERzDd8bYOw6Cot60aHQS1u7QgLe3peOlRtBzKv2JMvObXyOFeSoG8otvvxVcR5GFqo/tirK7XXKi3xQPP0ukyEgMabz8VwKvL03/KQE2jc5h1OqtmzdrwQYpWSlVfCVdZZEZW6PV/NpEnquJ6JRnmg9HmCKBA4pJ10p3/vqAnzIk5eTuj3O3G5hetCdpP+U3O7eYtsaZToSqj53Bfbi8EoP9MEZmJsb2aHCTaDVOIb4xJ5l8UJgWODE+4dGjrXb/wfJIoXfeeBjjro0iZ11SDBTjU2u3h49E+PYuRftanzm4koq3/rj+XsBzxAwM3E0bDDYRwW+urRfNK/JJe+0Fa9U7Dhhaww+59Z0hq+lfoaW0u4yd/mCR7lx4xwYAfsMbXiJv+MC7JL6c88Bno3Vy1fXFvj5HPEbWto021rc7EToxKjdDP9OAlKUfvByq0EN3QXeae8BRI39Hx8BzjAvcqKciJ7KT34weWXHQZaazODEpHcOJZjDcw8Ouqauyc/kcDuUZIMcRwdv4RCTmGsOIeFVGDIDMAL6AN3XBq5XFPHv8+InKAjC4gpo+kDav01cEJ3xWI38rkOmy6sCSdBH85sGiIXwSC6+Vzq+/Hjjp5iiZ1E73MZc38wOMyh3fH9kPLvt0TRFt4FZCF/+8oyanC9F4gbF0/OiEI3f2wZtKRidnxj04oXfRnyxxGvCRke4dNmXnvzSO3Xn2gi3Spq4L0e1+eNToe5tL7EWv13TK4GEy78/HycRHtfBRnK6x828sJdKNwglSLW6h3+Pg5Ew7dfJcO3/2lbY0v5QGQIxmUdrOIQLq0Vy1fgSAoxCmMblO8bleSr4U3PPyPr0/erOfcK11IQQPghFM21JWfmMuFNfw/OsjmzsCVclLL6UMiXkOE/d7Su4M0c+Um0sYglKuTvwc1ZYYorxSTIahiwlG9wzs4i1SpOZmep8D0PurGZ7ehx3gyxutNse4Wb+z0hE5pTbtn2owTO3HKEIoXPaIhWAUowROYA2Cqf4Oa1+9yDOuaZ/7B8YoyJEhgb+XDtcwcaEhremC1oWCjXXdyVEhkAPOGEM0UJcylD+cAy6H31Vy3ht+v/w8I1iT8EcKQN8iQ6N/kgL1rPq0z6k+OF5eXi5lzAAzxByVUpKpZyh/eLfoA+bRd88Ur+UsuMb7CjQWr5AV8S7KVqp91LdU6bMYWyuqab0F0y+cP9fOnj4VRbrTPnjvZ21zfa2Mq6UZLQPKSIpoD6Y8siNS5QThMU4svpVuNV9U+lhky7hQ3vYVhUN0p5REvnC0/PB+24mRPh6Dro/RgDJGW0T2zhfeKYVzO0ZMNHnm9Ol2NNHbShxkkZqRpsePnazvVv+xupj+1Nl8PziVKDre+ImTMRCB9/atG2UkzsXJPnxosUaHGkBijfDqf41Sk+2QkrYc4JlzpytC1zaOyFLgq9Xngqvz5y8kYj1UBtk4j2PHjtYgKzi9dfN6jZw9kWtbG4/arRs32u3bt9Lm/ZUh0M1D98AhvjddRTQRQlZ/au/fXy2nUHfXdPBag/HCJxw104MMhPKu60eDZ5EKw4h3GMRbt+50xyCOnmjWbAxzwBkYc+UtSWoRC/SZyfelRMXP48RaSlMUBR/m0OvuoL/Onz9fzgWje+3q1Wrf/ExovJSoKHCYdmPAGH7Eo3STT4em+d2v9WCAsEuJV3YKbwavDvKA54d38bZjkD3XB3kY+L/4fXTP+2QAbjgFA9/nofw/GEy6qetVeplzJ5WfH8GNzEYcvARaw8DA0qV5ry+jyYBHV/EWovPowVqbOHWTe7JMXznVnarqfc/1NvrsznrHhQf6teGEJ5/2iMZ7QmGpY86n331FQeUGhpE1qd8pX/vpkpf1g9Mx4Fhmkh6noxlgGQB84T36yZgHbaFWa037wKiMZ4FTg8jNRC1SIuN0v9b4xkfwJfPKeBvkalocYyx7obCxxePj3+SRGiBCeUjJPnyw0u7euR/P8FB5sArlxfN4pAAA7eyEpqY6UwwNdG9gluF3Hd5LpX72MnJNNJZnhrStt/yuQnN0AwjBkN6J0pmlw1Cnv9yvcD8eSj2f76YJ8GTUUzCmXL/7dcZrMP4hGFjAJUofMU2deX74zts04pOBpch5iOVFpYwicMovzy3PFuNoa5gMUaWDjFxlQCjuaUPIAxXlrd3mM/fouprdcZLvFDPACAm4le+xLoTdQ/NsZ97gIKffPjF7CRtYnEpCdNcDY6VIct27hfMgynf1cRp6HQMMbneDNpTvWc+45niZ/j6He06DaihR9yhIxrinyntaCn91JbtSZblP8UrF+64+5aWFdR+MBnmUYIdejJe2oo22wmO1mTeXCghqhzOwFStxPDgzMc4RakZzNp7tuRizs6dOlxxMhIdmJifa/Kyl4aww1vt7OGA2rBCVWRif0pmZsY2ZLdcMxHhSfUG1gIM2pmzRiHbDJF4QMTLI5ssCViS7GadMFG/wlqgUTxw+ag1cEd6zSl0fimEphTaRqDDkYXS6lx5hDxzTieweh6+vXL1c0TIn0j6h4ZRaY3p3eyN4sMfqnba+EUci3zmCjHAf+Rz6ByciZ6l1cw6tSY0FGM7OnxSsTEk8fP2lcaRE/2TZCGML2usyMVBqJ2WurD6oqAFON1Kn8pfiEOCRp4m8H8QZq7WrA8NKovtHkRMyJWN2/MTR+iQrBg2i1727d6Ic1wuXaHAwOIaryqyEzo5Hpitugvd5HNhWSnE7bdcPbtQ4msED3SAqYZj1jesHB6v6Hi4/qPaSu7kaVDZVI9JNATx79lQ5ILqAyP6NG9fSts3ozMU2FnrrDhE1OUou8tflpcuHz0rBVjvjyIa/XVdhyWI+yR3+qcgube+yxACOHPu0wTue82q9lvdc6+8Nc1pHOjll0FHeR8Pqey2cBrY8Tzctx3kC27FjRyJ3Nv7oY2DQjo62k4450CRRMeUM54/uBX3pvPredQUcOCsIqfb1rkdGFry9rQ5t6Pqn5Dano7rs0s5cKJ0lQ1Z4zDXvaoti1S84oyfUTRdUNs0zgYPOc9ZRgPa6y67kPbDWiPnIoYiXoyIzYnwRnrJxQW8rfRKj/hT+e/88Xr9+7XJFunjqQOGaduaUBL7UY8Al/gH72G//G1/75oVzZ5vTMmYI46TQThw/2U6fPZeH7eXar2tUaqvGdoKmATkhrDNAV8bVtvx2G6FhphCcf8rx2fvYeAO9L8QJYQotpkod3vUeZsPcBISg0Tjuo7xa4LHDgWBVu//qKCZTbzBhLq46vVt9CPGW3CcU1Qbw56w6XVe/MnLWd2Xl8Ozwqb3do+vt1h4GXXukmpTpXQMVKGSp/Pl47q4b1MHgGKhQeAtz8o4wadXBC8x1UKi6TxmCS//3usFPOJzqGWD6Fw8lSIX06QdGZmNU1zFSCQJ6pg4t02Z1YXiDn0RtFbmKWtM+D6mj6vEdnGmPc4BhwFFv+1a1EyM7KYTP1jwdweoZDD8cohknXuhOTTe65ZkG9GeJrDiLcAom1THi8FcDmB533hJNgcX7ZWTMmQ0viAI4jccT8Vw4dy4R6NEYqr57CiNqoJEVre7cu1ODnjgAb77xWhkyEaUBUeciN+qtlXxiPCwo4D3Rk7agjYiqnC/4CY8cOnqkFALFbH3vhURXRtvq5zx65HibjeI+dDjGJg6E+2tRBIcS1YYi7c6de8Hjk3bsxMkYyIPtUuo1VuBsIs7X3nirpj7gpTdef7OdPnmyrcfwLRsBHJk5e+pE7cN8/87t4N0iLafaodS9Y+BRjBgn5NWLF2vNZH20d2PczCGmFx7lPgdUynEC38bI+zwYHE5EKTO0+1OmfvBjiXSXZueicGJcDx9qZy+cS9SwWJH34dB+dmq6nQ78W2kXI7s/dDkSnG1H6VksnpNgjXP8alqQ/kVdSvjTvsWyRuT/4rnzMZAzbXl1rdLfuigsM4vf0NpvU6PW1/Wv34oRmawIzqAwC5XYe5pytCIUfrLNJkNjs5C1tYfh624gTh4/lfsHKgNjVK8lAinwR+trZexff/ONWo/dTmKP0oYzZ811fqWdiKOmH9p4BgaWU1ByGJ4bi+FmvEsqR/CWLAae4aTz+tENMH1b+je/y6GODPWxI2R4eI9B7/rA+3jBRuyV3cp1o+GrCyr1wWnXlz3S5fQyOmZdHLGLnPEKkaPaAz311iI34UkGs9ZEBkv+VRQaGKrbL5/5r+QV/5fxCw6dpTsDR683r3o9/1n/Yd9+zkdvq7IMmqvUdMrmCNYGJXmvdH9g77hg3LqDUeMFEDOvl33JQY9zyE0jVU/ZmXzCNzDLfuUvAXp+m1mxUw4CvHH0Rbtknax4Tl3lOESWVTGZevtAqxft7u07CVRvt32pwxS46egG2Rw6Io9VGc+iq8jYvn/nH/zanrVuRV9WDDKYYX1VmuFJm5s/3n75K99ob775hQJU+hl+jfg0whHkgbeI6fDpOQ3DlEMDh3vdO+u/HcP3jvhOfNc8NzxLSfWorHt6/R0s1hW7r6FX7rtG0VOkvvfyGSZQ1vdcH+Bw8DDdx6DuUf71jHrz6U89uVif1VeRd1/2shwD/I7Pr4dxIqit9Yiy9wVdjwJYq00PKHDMFy7sTBvCSddL32Dq1FCelbIYXZ/go2QQHfG0d+hXcACzRnjmuja+jIeCi6Oyz4hpAtMNXX+mw98957oc2FJ+fudivaduQqMqTK7Gl9vvNXVKO8LrUKdTHdJzBJrwyRhI8zGoyquFVkKD3m85Wkkoyljf7oULF6oOAqwshnKICgJZwQTmFy+kevqOSYzuMJCjHDn3C7/wjSdaG0bt6uOUEiWcUv61PGJwu7bS56Mqz1w902x++P3vt7X1lfbq+fN553i7c+t2tfX8hYt5b6ZgVq/U5vzCUoS4j9a2eMN8yhZhSbFTSKI3I2T1oS7kfgl4ytK3PPCkwVh2uLp562beW64Vck6dPFUrGYmaawGXNM57+NJmD8o1HYnRhKvx3BfB3r97u5wTKXHRso0r1jfXYzSepN2HK+K+FgMnPXv61KlyIs09lHbGr8MC+Po6dbcYbCPCNTVIlHgoUd/xROVwZyCVUfkVkc8FL2mH9YhnYmw5NY/WE1FHeduAfTcG/+OPP01EkegxDoy+O1m2ldQ7tzRfU3usQf3Bhx+UQnz99dfT7unqE5f1ORQHYSLlmm9sBLZBafrapelrkFUpz5l2N46TSPR4IjhK8ebtm6nnbl/mL4ax1opP3XgEDih6g8quXLnRfvHex20xjtBrr79WvETh4mOHlCzZIM/6QldW7WNr56mjlc6u5ULDZ57Rv4r30M6BxmSB4+dAy5IlleQomS3+7rqpj/soaS04B70zyJkMjCdefo/R4xDTEyJUixZJewp4PMcAD4GNTePvxHg8jtxYAvLY0UOV8TBFtHd3BbacDHY0TXhtvEe+O7ai7LA7yCe5G+Cgx+DLuIY+w4NqoUfpq+6sd9nkNHcjjXcCVbOssL5QDkqPjjkPvdw+2r6X4T1y4zsMdfmnW7u+0MZa2Chl1btpFzmsyDzlPsk1gcXd23eLt00xsySwjGQZ3Zy1cpiyUg8YGGRZFoO+fvKjH7af/vj74edHcUQZZPoodrBoq5ugb716IDpq37//n/zNvRqNl4o1lC7feLQThn0ST/FU+/qv/mY8u9cLwTW9M0qBx1EMgFgUXxAxEF+DfFY4Xwj4nAmGexDssxCVhnhf+mwggHNgPEjpqv1zJe/wjKPKLibItRBav2Xd01YHIUlZ3sVoDu/4K48o96TJELQiypQ1MKRyMRs4Ea0iWG/6nvIGGAa4XB/g7gaMUe+pIQbAAgLSp6cScRyJwqnURZwX9Wm7VyvF7K3UyfDDFUZRNkVlIr9rGLkfnwvdcHQ4Ooz9OiT09hoJa/UiO6CYEmADAM+VF55nCVYZ7sJD8AIn+RMdM46YbaArgwMDFC3Yy3NMHZ4ZYIYj8BLergTCR3kHbkPlwNUNBgFwelbEywAfDY5Onz5duHAos0YQwks+/Q3tgjeDdQ5H+ffRjpwS4pE68pw+KXBG9wSutE07Qtt79++1H//oRzWABNwef5zoFiwO0RnjqAtG98pUBKe87dRHOZQiyEsMbNE+7ZUhOHTocOHDDk0M78LIoJvuYpnLmZnZOLW20NTnQyn1VLkoby5GQwbkwfL9trmdKKxw30fgcw44JQyKdk/FKcALUtYcBNEl5bEVg6iPEexGT4YyhStG1wjyh6srReeZ8MCTtNsIe9sx0gEMgVG2DK42aacUN7ppU/+kdA+UoatreQ6t6Qa8ZVEQ/ehGDHPEHifagm8bhMCl/i2joPVZ30v0znEQEVq5SqRtrfeSm9BqI/iqtHpw75D6K8UbuanNzUNUuKioL3SxBrI57zZiF5kxhnAsksNL9ju1MpDrlK/0OoNodyIKV7sNojpx/EQ7eepMzWG1drI+O++YUsTRsA62dj+taU19K9DZmfl2/OS5Nh8+5GSdOXu2vfX2W+Ejo9oNsJqIYV6tdLc9bwNy0RWXihzpO0f/nf+Ib/4rGQqM2r1/r+tWbeG4wytHpI9IN/Yk/JkClEtupyIXghcbr2xubIfWomxrUEcOAoAFRKzDbN7z9RvXww/P2ltxbg7H6TV/ujJbVQ+DI0zosiOLB3545/CKSj+X+67P8AO6GssBBxwtGwFUP+fmVviA49EHO32mT1MfO4Mn+kJHfUxNzxRw+ocBamxIH4ui3q6HBST0T+/yK52R+8q3IheHRz0VVKkvnwZFcUgsYCSTBH9G6RtLUbMTyt51owsmsqZ8kmAKIKfgpz/+UfvJD74fR/RhIIg8j7+Ic2eGTWg6FrgjezLGNXjt3/9Pf2tvdzuMF+8OkNsRjr0XtmI60k6eONfeeutL7ZULr5cy6HvGMiYQE2wH2MTTZZA0zAnhzmKKIGe4hmmGe8M5HMPvwUg4vYeI0hiOjtAcqoS0EYEIvIvuDzAMdWFKHvQQKeaif8WYVV8iuNRSRM6L9fzA3FKhFBwhc3i+G8Ze/gBPETDnwGwOzwz11WCqMKB3biVi0c9lgjTFMpRR899yv8rONQrWJybHYCWMETYGZDyKaujXUR/iU07wAL5+DaOBBT6CuzAtgwEPlCujS+ny5BcPLfa2R5GV8Ie5wO09mLfUm/rhSqRv2D5PWR0Mp7SPurszFpwWT6S8l3BVg9By5k47yOimPEdlJ2Igd6LolMfogN9UG4bDACOLtKCL9ipPW0vx4A1w5bo0s+liPM+lGDeD0kytqT664J7A9FRd6J8/bSnnKfXbF/V+PHy7Dm1ECRCOGtSnLQEPPDz7So3h/fyuXVBSAkdCpEqYtBPP6IdGB06kwT8MzOUrV6oc845FgbYS5FQw/qIhRkT6WhvAr693OQaXI2CAx0QE3/QXA3hEbfuDY+3n9Fi+kZNiEXZ0tUTjdBTgHKOeZ7HBxsZ61aFLI+hIFCmCtkKUNnalY3qRPkpTBcGmPdLfnOu5WaO07bKzXYNLRLx1P8YKTcAm9cixBLNUNDyIpskXw+aoTR2CO4N18DL5ImtGUXOW7dZ0MrLxwUfvB0dGOM9j4eIntGMcpEGtRlX9hGmbfrKQs62lXuk7o8otzcmIGoQlEjP/18AfsgJup3cdHBbyxvm05STa6R/Xrq60Q/Mg7dGjze5gBOccF84NecDK+JbDs8BBm5lrS4ePlpOC5spRNqMv24P/tB/Pl3Obf/jRoe4aKZzvFUmXDPd562BBQ+2NCSmZgBfL5tIVPWDS3UJ3fJ7lKtlJG5TNiFy48Ep4yLzkLsvo633t1J8rY7B3YK+9+fobNeCP3HJK5JWkUn1yCMkgmkGAtallFDrfD2MnenvAeC8OhilXeO55aMQYaQuHyaAzI9TJGJlkDMlsFY0/S+50AXSdrF3qGhwvfIQmWlttjxzs22cAGDnvcCgAjk1VrAF20Sscoh5QBMQ4IXBwPw6xSJcDLct2+tTpinRr8HD4iFqwWMqeTWZi/+g43R1k7i+//Wfth3/1F3nCbIGD0XOCEe2jdwNndDx81JiTf/M/+rW98jwjGBTfgSihmZmltjCLAacD3EK7ePHVdiHKzyoblc7DTIGW6jHwCHM5IMhZhigV+IQk14Znhs+/fgyKeGDUei6fsFnKYVQ2Ilf0K2oBQ+opg/FSfYXMPItR/aYcpHcZGW1EPKNIGdQXT/TzMSLd2HQG7H0YqkeVfwEm5whOh+sY229CSJE6MF553yFQf/d5ecu8aHMOEX5QXB32fWHKtRiAB202yubE0WPx1EU4YaKUre2MjA3Fa8Huz+DoTomfUKj+Dq+zbsXJ6BEkOK0MpK3F4GHW/YlqKAxl6y83+s4Eb06YJQ/v3rtbgmfQmGVCT54II0bJlgc9xUjGSYkgSRvVgJQobZyh6gE32uE7GKSLKBZ4hR9bkSkfzSgaNGN04WmYRkSpeZeBg+NKwwd2A5Rqcn18bwxp/+DYoviBMfKPt9tjaUKjssGSp/JE8QVcEkeZCN0pa4kaL12WWt0pXnM8BmtOOKLoC2d5L5XkbmjhXkrlUPWBdX26EjwW7+QPHylDxGmMBLrYw/fDD96vSEeaXj8UOulr47yYj4ve/jhBtr6kHBkvnjZCawt8qouxUw5lh6YTcYICaI/Acs0SfnDqMFjGms61nrmywOrGCCd5vRxl76qFU90VuH614DptoSfg3HPmtGojZae4OvKF8h8OjhmDo/xal5sTOXoGviiuWiiDkgwv2UqSCFGyIg645diZGkgtK88OZfiqnL28h486DHuJpOeq64LiZNi2E2UFUYk+T8fonC+FHbJX3aK1LrfdSCkbnK6Zswp/DNzERIx25LhkKDjs8hUHOLxx5MhSotnT1UVhsExtx5fmWz7XyHHp9AeRaUZbnyF+MDCLkQQz3WvKE2ecXuIc0lUMP7pZkIQT5J7yZQIOxlGr+cyi27THp9NYCQa18Jry4UZEGYKVkSFLIj0GloymqrS3Z9BkHG7dvlNdF/sO7Guvv/FaTW3Ey5wDDqbsR3VrhU7q1T1Uhi8IDRVKTvB9ZRtDG7g01Ysjpn0OtAymA1scHzyWZ59wOkKjELIcm431tVZT5+IsygpxsLzPuYS3cuhearMARrvpCffGY8PwLR6q7CYYUzcn8ERwMBv9xWlykfyaAoSv1XH/XnRfcE0/y1LIRta+xSmvIt0y0AKK/TGsVkM8GF253r71Z3/c3v3pD9KEyEaclud7T/L9RXRUdF/wKUKuCD1Oxr7/5H/x9/Y0xhxKy6bZOQiT7dtnzVfTHY7H63mzlr0zoIGQUFx7IRzme/koRZDzM+OXT09UWjYNp/Ryo4TaHyYn2BRuP0otFoL87908Gnq4giaiqokKsMFgMMtWIgT9Xub/3c3J26+RjEGUiIwRMjBGJDEwIyNAmfLQq39rFEUcjodq0r3+mZlpROzrlBIAQk957HvWUxqhVQ4Qpl1hQgxGKDtGtG4wPAxqx5mVcawHy6PmdcIDwWL07969195777124+a1Wqjk7bfeqsE9JujvD6G0mZKwKg7D4L3Cbf4jRNop0qMU4J3wwiZjWHNQC/8RjUS68M1wPUo0eO/+3Xbz5u125+7twqH2ihjW1imB7bxrYQZrJo/HIJsb2gddUXq1HVnO6emJGmV65szZWo7vzGnLh+adwEsRWlSdt5yXCzP1L20vhVdKO544pkyZooFbt2+l/vV2LI6HnYbwHOVkPWRG+lloUEoz7zy1LmtwezDCbCen61cvtTs3b4TnorDTdn0qBEeKluKANw5D3+zgRXscuj54sFqGl8MwMT3ZTp85HQftcE0jYvAYBSlExgZHo2UZjfyyIH8NpsBTeBvPI1YdnRscxXuB1w4u169+2lZXHrSJ8AYYefQUPPwogzIvI150RLvOUWShcJhiK/rOXzk0eU6qMi/XOzI5FeF7Fx/k+UrVBn7OBuPrneF5bWK40OVZ2lVZrBzqdhT/5lJPKXYH0ahMDhDZdF0KjgxUJiKwMYj+rCUtE4Ff0FzEARe6qgZHnwEBD4mvueNlFPBqSsiz+hEpdDyMdpwGz8CAssDteqmJ0IzjXDQKHcyPlx4+duJUO3X6XBuPsfACGcJ/gw7rznLaEjjJQDkrdEh4ZP/+g+UMqKuchzwzk3LGx/eXMTt6zMIfIkoZqOcV5eq6MQXq/sOHNSr96ZPnbW5xIe0caz/72c/aRx9+UmWZr2xpTY6CLIBWMboW4qDX6GaD/zgscGjN5Bf7BQr0EfgEDPov1d0jXoP0wPXWG2+2v/07v9O+9M4XymlmTDZi/NHXwii2qNTtAZf3on9qqp6uj7npWr6UATO47dNPPqlBdWTMtKwaoBZDZ1Ad9NX+ssE1esGfNLCtGOH2/v0HMZrWH+8LlRgRbk/wtbWVdvPu/TwXuFMGltM+TM6Jrp2Cwruc9O2tjWor+ncnsI8rQS88SNfDQZEyNwVT+tTPRI5fe/W19kaiduM1SlclaFGOMkx98o5pXjb3AGutphbZM5aE4e08GYcu/MFBZYNam8j38IpZDwcTLK0/aH/+p3/c3v/FT1IuhxMt8k741hiLmo6Y37XGdrTGvv/of/Q390wgx8j6Yh5tIIz0gZFZ8+2VV95oX3jrSzFGx9IYlTkK0/g7lXQGH5i3BCUnwAfFOpyYguBTIEPfK2OsLAIkNQAxKvFcKarydBMBRUDv319p167eaNev38j3Pudza7unfUyPYLwsLm2kKGwOcEEwZgD3Tnm+XWmBgeIuuMK8vHmpQjstGbEpFcGQGKEqJXz4yOF2cF/vUzN3LyQP6LxjiCCcgVdkFSaUvunpDoohxM0fLxJj66sso5v2l/IObI/Slk8+/aStPFhOXafb2bNnKhUJxionDCtasmPFoAx9voim4VXWUe0FB6dHekPZgWnox1tZbh99/HGE6HLN91xdjYMSQ2r6CY+tBivEKxvPJ6XJy5ZutD/nwXiPKb4EA44wvYiVQ/I4z9m02aIHT9JuClwa8gtvvd1eu/hKOxccLiZ6R4vqi01BYKcci4Vj0HEPYWU80NZJUAxmmAz9KXlaVf8jlulZhGp0lH4ELe2U5vnpj37YPvnw/RISBr8P+uoGgV4tQ+Gt8IhRixaSeBBPXN+SVZb0G7725pvt+Kkzoal0WeA0SrqyBRH8wC0SDfDF//A7jMauyCl/Ha7wdOosA5TrZAE/7+xutMuXPmrL92638RQwmes18hfNOERpFzyJUJwMZEWfue/9UswUj1ak3UxF3y8arImMKLtcI94UdTRsiSs8AIuyBpPUOj5NpQVbySfa1NvdwGrHkDkp/OWTU+CRwYjWmecrGzXiSyW4nhcCX8oO7N3RxqK5m+vw5xpeUDYeUGank1blsbwwZB5ccSp3cNKVqC1Pc8KPturLrzbkuZQU2kXppa6lQ3F048CNT86Gh7SXzBSkHi2Qens6jD3ajB5UX+kgGQDvGDfC+ddfN95OHj9WA460jU5Q0OJc54cHMbgPTMHJ3YNx7Dc2d9qPfvyTtp4g4Ky1n2ua1NOaO50mRAdJzUbW4wg+frLbVpYflsy6zsgru9ymsjcjvKTNnBdZAfjXBjwjUufomv4kVfyv/Z2/037py18p3SYQkEmyROakecoxODdu3KxBcowaPff6a69XNtA0sytXroQ2Y6UHjxw6VM5FpcEDtJRxkF90w5/lAIYGnFuO5OPIjwF6P/jhD8uBYBcMZNtO3bItZ+KkHz12IjBPlC6TLRvOzY1HNfJ8OQEBeGUI9KEO+Mdd8NWdN/3YoXxw9DiOkmyIVeX0G584caz9u//Ov9t+52//q8F1ItPUXcwUButReqs1uG/cuF7BmH10ORUWgmLsw2Rl97CYACgCWfTlMBu5v7J8t/3pn/6z6NX3Ize6G8IjoRF60Lv4M1wU+MbaQfbhP/3PfmfvcBSkOYWbIdLKOg9LI+x/Ot8uXngjnoKBADYdl/oqrkwBaXQJWRibIBOWEhAeTx+5SBBc69fB3vsba0BLimD5GZLac/BgBA7CElGYJyss34yHczfe0EcffZwo8IP2IEa3L1/WhYSx0b9SBj6uMz6MGQwEBFe9QO11Y0ZwUko+CTiPEJxgwiB9HpWRxvHUEDKMjOEhW//S6Xh/r8SIvPHG6/l+shjaIgJ25qh+puCvcv0hitSLCHpiPJFq4GTUjYa14IFpDGcTDWo3I0ARmjzNKJMpe7SamgNvFfGEyeAXjNqrYaI6GgKTSHtoJQXkOUd3Mlp7uLra3o8R+tnPft4+/PTjePD6DZfa7Nx86NuNep8WUCoqb6Ct0jreeMGMoTS5CA5+7B9a/bE54LoPdksZjHwEnlIUmZo2Q/jNgT1+7Hj71V/5lfb2229XaooCMxiFwVZWX03I0oeP41Rdr4EpnBNG13U06qnl1BnGrWgr1+ACozO8tiT78Q+/3y5/8nF4NdEUVs07mB8uy4mj3AOP/kERyN0oxc0oQ2MH0Ny9N7/whXbo6PFUZKBb6owDqB/LHLxKi8Ex3orV5gQtLsWLDoxlaOAkgkhOyojldLmUIbzsbLUrn37Q7t+60cbjqE0G+JrqEEz21CsHJL/D5Gj5+GkcmrTTu9V/nnoYq0HBUTqd4j0FyAmClwMRcFNzyBccwR2ZIJM1YjZ1Sl0TD5SuzEh4oO6rI+UXjYFWvNEVjwPtumyjR+jvmTyorZ/rAW0ubirjWT9yXX+0T4qzxinkUfXZk7X2Lc59WQjliMILJ3lW+ZWxgXfQpLxy3AKD5xzkAw9aBrZHyHEMc307PH/40NF2PlHPzOxSlHsUfOrpxh19KPBRnVVXnzeuTzvc0+mZMg3qoaRTcuk+6V564NDSQuRUH2P0hexa2rWzHacp/CIDcv/Bw/bBxx+1m7fvFtwXX321LYRnLNE5OB7agEfw6lOObGSDg34/+sJ0LtkUs0w4eU9q60l80/WrDBwngR7RFgZpaAu5FpTYYMII9L/7d/9u+8Y3fj26aa6i3lCz9KBRy5988mkZbwt9SMNaGORZ5Pf+vfuFewOrBCMyas/CY/hA19L9h/cjL4cqu7W2vhEefFq6jxN7LbL8rW/9Rfv44w/L4L/22qv5nIgzEV0e/jPFy5rY6GgkfZfxRLfb2203AVUQUiuUWcWNfrJmOH2CN0014nRo+17eccDv0/AIHgKjkfYWvLBYxSvnX2n/xt/9e+03/sZvJEpPhP9Et1F0SPDIqF+5eqVoYGtL+p4TVZmZXEtFpU/Yi1abROR3eGNifH8Z3T/7kz9uH7z/s8gd/Y/Fu/yW/ODPwGQpS4uJjJ05N//NJ1F8JqZD4tTMfJueXWjTB2eCxIU2E+LwhiBKhZVeToPKQw2iqrQc4HL23124y7vOxS6M2J+T0BeVKI9nKkYvRkS/MAbyHZR3wmj/7L/55+13f/cfx4P4Vrt0+WoxlI5wCwQY3Sk/bx4ZJlQxISO8DEJFsDlLwfLYRwQoRI2ijkqZEZ6RVtB2CmhgVikvTGR1ISNN3VsPQ3300Yftz//8z9pffuc7tbqOfs2Lr7wSo3KiUhf6GaRl9DFIG5Uwqyl413fD0CCodohAHUZKPlx9WIaGJ2ZZPoNwwNGVWscp/MObX6UUowx6KzpD8D4tZKBvw/zNf/Jf/5P2z//4v2kfxml5lLoPRZgOx5jUvLXgQLHFmJ/RsqrJ2etzjwA93pH6DMNRxoSajit6M2iM8igC9H4K5aik9PBO73PhRInkf/Luz9pffe/7cTC2KnPCyVHTTIQbL1T6KOXwiHnKcCiVxUh0HKJz7yOeCP18Ok3et7jCeAC7f9d8uVsRqHjLOcvBCm+VMk27hr5CXQ6m1YgGKEZN1l6pqZMx9PCvLoSr1KfPEd8UDuA/Xi+emwk9+5J9MUb5XQrfc94Lf/rOcHgWI60/7ItG2MFKip7CltGxqELCqnp2H+FGVKYusFlisLoiSjGJNLqjqNtDRGbgUUhRkTCmFjmaxmQKTqDKdXCDiWyIyqXWYuDyEmW3tSOdGqcCXRmX4LTLVMoLnHAhXebaeJQO2QIbfCjP78JN/e7GqWglSoyDUwMaC4aOw3LK8528lczlffwwntPWe3DB4HJY8YgIjB4pWgQmuqXGJIAt5XIAELFok3uWhNWW+Et5f387YiTyyTPRbwbQhP/hIM/RR2C3tyoYtGV8rO+sVN02+eQci0arLfkkN9pwnPN85sxnGUD3bGQyNTnXVlbX249/8m777ne/1x5GoZ86faadu3ihpnXZtpE2xNf1YvCwV/jGY9EXaQt54tCTTTxqgwY6uPoGUw99aSYCnuqRnyzYIJ/7yjjqDqy+z1kDycZqrIQuLJlC/aCyd/QcneIcZE/7T8RJ1rVF/1hfQN8q+XStMiTBizpt37rzdLs21pClNEKYzpudn42z87hmBvzs5z9PJLlSZXFqRfi2pPSbLaDLGX54KJnJJx7mBDNU2goHDDFagZnMo+zgBA9BgABBxtT7LrmnOGWaOQAeO1FZV9k0MI7x05RhI398KPjhcImoDaIqfs2JVqWP8wyZIaMcAHyxmuDC8q5mptT4FO+QhXwqEzjtefAVJ9765WMTk89idOPJB6Grj7bi9cdjio5dW92O0toLcMdCzIlCvAnxDFgxfBChQQ6MUMTPqXFOQuX0nbB4vrz0IKuMN2WUez5NFl9dX2vfi0L+h//o/9P+6z/8p01KApMvzC9FAcYJiEGrqCwNtgIIxd+9ndSfT/1gByYwA4RHVFhJghjCyKdXqii/eyQWWCmfvDOk/hyVKg+GCDhkYULOAsHDUCK0xYUY/CgzxvOjjz8JEX/Srly5Wm1cQsjFQxXVQn4plHg2YaOUPVol59Gj6ks2AhS0fq/neu83iAEKsavvPG2qzZLzXsGAOWIwOpydmF6gbPqKR9pzoH1y6VL7h//w/91+//f/aXmvkxESq+RUdJl2e7dG3xZzp8KccGiwhKU+bf/FCMAN/HuWJ10rrVC6gYsn7btPRh//E3ZYlMWoqKlgprhEUPH+UiYFgFk/vXyp/fm3vxV+W2uvxPM9cuxY3sdDRmDyzHeK8QkkR8v0Hv1GdmsSKQ3jCfogpN4G3qgo4eaN6+0Orzj4kR569jjKS4p4ZKRcJ+y6CPQf4wuQlwLMAQYLT+A50T2tCGfDuAJHRTw5zQ2WFpubXwhs3WHsRgff57363vmNsWOYCeKjOFiicstN2nezIkbw5nnE0DYWI9iuOegH8nN6YqrNz0SBRmFNRXCnDk5X5GOaFPk8eEDarTtc5kNWH2TeRwPtozA8S7HDE7kopyWKXJZLJDVtY3VKIW0tnAQWdK3v5Ctl+AU8uEwDy1AyhNW3WPKCVviJQYxspaaeUoa37kTiK85N9QXmOThn/KRy9YjtlX75XD45DMpjvGXA1IsegyKMR1ZKsvpZg2vXqt7nYpH97XngW0qkeyh8NpEAYm8fhyZ1F13TImX4ntP3wZGnL+BL28fyDrqPpXHK5iwZ3WvLwYhNgH6ea3Zb2m3f+avvt9//wz9oH3/6aZuNnNdCJoGd02KvX1N7yhHBD6kfvBMpG2/Qr2ROnXD/IrJnQCPnxzQnTtSYgTnVxtAVjsGdk34sA4yPgm+EqrIDq0FdpinqQrt+7Xr74Q9/WDQ7e+580dNgJ911O9HzDMnJtM0NswikeckNh0I543EyFP8sMiWta7T9MKhqNjAad/KLX7zf/tE/+t324x//tJxcI/DxGr13xGpXMbTHTxyvxUbQESzd4Xie73EsGc/oEW1RN6PvPudNVlP9pQNHfGzTln0vuoMGp2yMH2TJbyfe0VVz+erl9r0ffL/mglv8iWNvZL4Ba+rRRTGhqzGyBK94tuCJTmOgjS+g+57EUbUMqFkHKw/ut3XT8FInW7QvsKGFXal089RALPfS1n1/9+9/Y88atPrvIH97YydR0U6Qub9dvPB6++/96/9me/utt8OEopA+aKWixzD90OjcLMI7NNKJCBrOO2e8ShACKGaWsvM04iL0T3/60/bn3/p2u3rtaghK0c7H87G2Ko8mjJ53qvjAoL5SSghUit019XZFDEG1pCThB0s+ORU2klfIBCWRz/IqQ4g0HvgjGez1OCl4bdS/UiObI7yMmt/ao9xSChEGXhgGtNLUV77yS+03f+s3Ey2dqEnjBmQ4vHPn9u12IwbBCkWmRxBqfZfg5LBYaszIuqUocbBQYn10LqXXnRpMr8n6Y3yqnydokNZ/+8d/3H4UT+5p2msgh3mhFcGiVUqpyCXn0Mh98JQ7nXYYOc/WvcCb9yo1+/RFpWfg2gARC3eb/1gO1IgHhhS+77XCWD7rCn2YL73fhOJnqPCMdah3anGF+aX59tu/86+03/j132hzYVAK5kaUAq9Ul8bZC+dr2hJ4wL//WaCMwgdxObs5QqXiEVvw/fB7323v/uTHYQ8DXkLfkK4MQQckOIvBjUHfztnTmSknRgB8NgiYCu99+ctfaUuJxBlVfdQGr6DRsz0DVlJ3IlzlMjycscNH7cQV4wkYRIHbgszX/s0n+j2PnH36/s/aXTuS7I+iDo6s7FSKgaJg6FmtoKmKSqmMIGFFIWnHXWkvEOe6iM18yXwZRb148XEpqxo1HdwbtET+4MigHMqjotHiX7Js8BVz1x1otTrApI14e5Az7WAsXnaoh/uDshve01VQvJ3IGKzDc/CQh6o9nmPUJ6ZilPLXnVW6IQ5fCGzkqHnR5dRFZsmDxRuM+YDnFFE8ymhpC6WdFyuIMEjHyNhnwafUsnNqai619O0fOy9+fgy0KlkM7CIrMKsEvsgZhkELkeSpE8fa0WOHct20rLX28cfvt2//5V+1Kzfvx8DEQQ//Ghdi96NKm6e+4uHCkyzfRPXdaiPHqSK43KNPdrY2KzO2HLm2qxT+NQedLIekRaLSQyO8g90J/+gDbqd+0CC4smgczZ6Zet4sMyqS//rXf739g3/wDyo793GCiHt3H0QOZ9ubb75VtHlw/15wsRvYJmuchgFR2k8fuG/Qnq0t6VXdbasxZP/df/cnVdbCUh+cKoqlLybi0JWjEbkEW0CvA9pLN9B3MbTkNeFR4d9YnetXrrTLn36ScizNyGnh4JLp0QyC4pzOC8rci6caM1n4obvxSh8b0PXV7mNzto0F2mlvvPFW+w//g/+4vfbq66nj05o2Ra+9aiBVnDTtLF4JX5UTFlyP7Y++CIwyC9NxQO7cutG+/ad/2m5du5zK48SPvYhDzGHXJWgQLjkw1Wkm0XOc4Xe+9IVvLi4dbvOLh8vI6eDe2jJHbqmdO/9ae+vNL/RUZxBVu+EHweWgRqgHjx4gxQVpNcIT8Eot8crqezzcGEnRC8aDeM8Z1PNf/ZN/0v70W9+q/jVpYwa3FII/ZRcyYTJMFkLp2K7BO4ET0Y3OFMmaEN8Hn+R3EF1D2/Nqh6orXl5LCU4+S2GlfB4k5HWvWVtyPc/Uyimj57WBl1TprPxhjl6MCNui/n3ovqhJ//OHH3wYWF9EII9XxGSkMO/JkHujAaUtGOhokPIjDM1fnF+slXREHFb7QmjCD88lOGlJwRWY9WFgzoo6g+Of/+K99rv/6B+3Tz+9FBr15cuk3gcvnWHgKGkP5itDHlxWRJ9oGvNSxgwKIfLZmb97eBwHbCy6pSgJundEZxiboqx39Fm4F+b0iW4lQJRDnq3UT75XP0nwzmOmCN59990aIXn8SJRYHBKbbhA40RDFBf/ggkO0VRYhLiKoK3WgssEXt65fqxRzii9cMTQiKXT0eKVTw4c2lyYIPN8gquAEsjmdRrrafo4/xrhVU0afoUg5LnAPDmlhETxa4YdOI7yL8zqPOOEDf7HW6yvLbWv7UZuMLB0sPqN0cq8MLSUarepiLpQc5JvlLilnCkuasZeV8uEh7SNXnuZASHHrP5uOLBFWiX/pS+2U+ahUPJ5PGRw7YxHMay35IWOhZzkmW/bQJW8yN/ihp//N5d/Z9Yx7T1KGtL2VnHZyWvBdmg890qDU/zTv1WpMMYzmdO4k8tnN8/re3HuSNlOfRhtTiKbWDLJfW3amHHApo6aAwKv2w3Hen4ijwjFBg3JOUi44RU9Gp0sd2tbweOh6IPJRTk1hFQt1+S66vXTCgfEIKT4ybrOM4BUeU7jIamZ2ulkqdNZSklHyN29db3/x7W/Fqb7VpmLAZD/M9bS5iboKnsBiDMAEGCL4+FbGTXYCz5hza8ENbaQDfdJrph35Tm8ybL1brTuwna/GSv8M65Q7SjfmHtm0RSTc1E5P0QcWshhW0Lp69VqtPLa0ZGcvi7msFk6t1GUDd+li/N030FgsfSISVbcIGuy9K2J/ddf8wT/9g/bzn/+8dA4+FhxsJHqUKbXGtulT6GtlvpWVh5XlE2Hagc3aAeZW20z+3h2zKR6UzoQD+0zDmTEtDCHHkgAMODAyurabzPXSFeEXBrfzM73Rs49o4J0grWQbPJevXK3AjE7WNtkSMyc4GOSDbiP/bEZ1F4VW8Gl6nmfNu7+W6Pn+vdupN05InjWy+YmBpTkPxgAfnGQP8Wui9//wP/z3vmlY9a9/4xvtnS++09aNGIthmJsNkud7h7q1ZHvqtSvi7pEMDRYpsf6UjU8CMDoDWA27z/Ph2DY5G4OQaMmAoT/6o3/W/skf/GH79Mq1eHyTlXahFAx+QGiMT8lAlNy+8H84KUwCqP5KOYcIiMsYmwheA1iwOqFUcT4ZiII3p9Vw9ENarB4REKcMuusRtEqVSakiXL5DnCXHRBmmoqivj06OUBhggwmiGJQvJWo3oZ/85KdhnuV24ZVX28kTJ4sxTNExqAGjGhmImRlIisIR7NVnhz8EDg60g9CWkg+uMZ0IhgBipL/4zrfaP/7d343gXA7OoxiCD8/yyjRfSoYB5aygW7UjeGJ4nZ7xbLU9DGNwQRncEU4YOgN0OAe8cQBRIDIK5UU6QyOeaxn0PFifZbS1Iq+M8BXLUDB7v0eelF49UIM1Hj542A4tWOt3Nrh+nGhHWsxIUOkjOChqFixScATiKZomlOM8ocPNRAUP7txt+8Of+wKbNnfDC5c87JHgwXHqh98UUZE0mKdibE+ePNUOJpKpAT257rlu/FJ7rtXhXkwFZ02KFb+i/8uHa3hwUOTVb5vrq8t32254QTRuSpO+Xfer5LQrF2PwA1/alcslxKF+6Jt25ELRFH0Cw35T6OIKGCEsotvJdbHj1uPnbXUrxjTXnnOOw3NPYvCf5h2OBs8d3dRnGUXzdxnRBw9Xq/9tdW2jrW1s59yMPthsj8LTaxtbbfVRvueaKVam560mYtJ/KVUnelrPM+bHckTJdSjd9o/Sega5WG6PkxCitt3AuhecjMfRkQ3heOMjuoMDR68YaUpx1nW4SRmcefzzNPD2tXjxW4wruYhRK3yXITV9RXQ5UQN2Di0dCbHJRmiZcgrdo8/hGGimPo4ojtu/j7E6iBCqjxGPozw3FUNkw4NnMTLvtj+KsRHdjY1PtgNxeCan4zBGxsl33ipeLX2lvfAfWkpTokNF85Enzig9oTuEY80JInsW06CvpFbJfc39JOPez+kaQ0xXiY7J9+AEkvGgohwsHGwgDzjILYdK6vf6zZu1S5Q9iRfi/Nv4wyIj4OynyHysnFWZFPxHxyjffX2bnJJv/+Vftvfff390rTsetUFMDLDgIK3rRnyGvLB7ArduJ9CruhkENrEDvf+/O0R0F4dOBGtXH7IMb7oCRf29bz9SEtpUNJq2OlMA8hX++xiLbjA7zSOX+fSORTHu3L8beGer/eCQoei0SxHKS/udgoVy1COsfR/0p+VEf/LRB3FY+ipvdiGr9FLqnopTZlMbKWj6VF/92P/sP/+ffPPc2bOF1L/4y2+37/7gByHydoA5UIMOLpy/WIs5mBJTEUuYOG0FciGlBokAPn+Vkhz0TpBBsfHI+4AFHuhee/+999vv/t7vte+lHoworWGgksXba8uoKq/3/YiChkE1/QwjRsiqo1yNETx4xXiMiSgXZAjFQFSfZIgasKrBBVYROkwYqov+ql8Q4VJOPui7GLUwWZDrXi2oH4TZOcJv5dc5fFUfKczBQRBV8IYoHcPwf/GLn8eDWminTp+utph/an9Fk+m7N06wuwBJNTGscAX+zhwOn7xfDBcmzad7P/jB99vv//4fxolZrsFZ06GXfqWJeFbV5xra01Nl5CAhwqKNEKLPmBhaLo/yDxarlo6H/OXFHilicHjuqcM6Ujfv1rQTirQ+c+qvpbSqrHAzZuWMwTMnr6LuMDQ8Yj5p4lKWuZ8na2CaBe5FawbESY8vLPZt8jouwsjhv30Man5TWvq9KyuRskUKNy5fKqMbDdT24kDA3ZN4vxwh/et4jhMnii3FpdUpP0CknXY30td0MkZoupS9/mT3q/oRzwUdxe8ucvpEDGjy1w8wwsdALzQhIKtRcDYGsNC/aQeUSFUAdz7B4/nAZ21XfUQiFIquKztlqnemFNZe8Dc7t5T3x9qdGMy7K4/aSozf+uZOlMn9GOPWzpw9l0hlqWhAMXHcejp2r9nG7s7de+32HdvgPQ5NKbA4Afl8Ed6uvu3U98Jn4FJ/OKI/M/ospRdcwk0ZPIYxP/AJHqq+Vs+HLyjjg3FUNhPBVco4Disjtx14rd506uSJ4D16JvSV+bHDTzCipuoXg5Muj7IOfUCYrBvdU6NeEx33GQjmi0Z2YwjPnrtQ04bgSBsGA4c2g6EtYz36XtNwUk7po8AY8xXFae1ko3bNz4wjE1769JNP23e+81fB3b3e/TI732Yi70uLR8K7cSAXLbVqVoRBYWOJkPvuWfrkyRNjaStG/epk1xaK5u5S+GglIuSQBrMVaRoxHRQU7w66AMzaYn1wY00GY1UZJ/KV330aZXFlfqe0nIy0wCFX2nKiVHrOjIHFtMEgozySsjk03SnHnn299K5Lim8Dh+zRn/zZnwcP3ylcGYcjlZyC8w6DGlylZvqbnqsVvQJLOeWpZJAdTi/echMtySq9Zzri1tZ6dDg9HJqNo1VuxSaVTGhfKuBM0Ceu00EO9/JIiVRlx3LAlWsdIeGF3DRuxXoCbNGhw4eqGw8vFh+OnAyy4nmOi65WelOWdCdB6s3rV9vm+mpkNm2ilwJr0YEMyeqwTUDby7Vv/I0vfvOn7/64/fP/5o/aD3/yw3YvVpsimp7qE7yNujt5vK8TXHMfAWquUk6IKThytZCbvzKyOQnhVLw9tGZESM1Pf/qT9gd/+Eftgw8+LGRbXWUmDAhjvC7KkHcHeYhs4fHyxgs5OUeIwjQVVQS53TOK4FZkJaUcWILcni4OMUPYHpFJo4qMCRDjihgByr8qPv9RsDmUT9h6PbzREHpQjF7Ob0+6j0lKUNN+2OEceIhnR3A2EiX87N2flZAbcMBzNehDeofninExUA0EI0QQVt7o826gorR4dfDlwAjq++DD99vv/Ve/165dsyh/p5UoW1k80YR6ARPsQ0QbISH4eUDkh4nEap1RA3PapIZqO2YZPUcw0AB6qv8PHMXFaXv+4AE2gO269wuPQFCiclPHQIse3fU31d0xGY9Z10Xaa64gZ2t6diZKcjHn4dzvUWgJaPguTax2qLMiQmfKsvftvRu32trD5Rp8NBlLb1CRHXtOnIrnGkESzUmdWtO3Jq2DhEClTAJrzvKhI+H30IjIl7SCseS4K+rhqL7R0Mwo98EhKV4A50gZFr59H/GJtL4t8rYerUVAe+ZC7bBfmBjqG+HJycslxJzeIm14DS0NoJNxikxHyRmkFh4cO9jmlo7WojZ4gkGzgMfJo8eDt8gOpZf2Ugz69LXrkYUYbGSQso1lkOqtpe7KUOSUWs2p/IoWfOY6HtefXNmVRJP5L7DHYQ68szUifbJG01uvGq/X83nO4i/P065hesnWznaN6kR7Tsyh0N1uQ5yBmgIUvrMQg9SpAUz6PjnpsmbS5XBmBCw6dJxLHQZvuW6eLlhPnDjVFsNLjA1+GwwumfN9SMcWjUa/B+cEb4lopQht86hv1TRLzwgiDEwSHVlSdDzGdPHwkdECK4ma8j7FzYjjL114ymeAbCCjX1EaWyaoslA7j2tcg9WRrL29fP9BgqD1tP1gdUNxXjizDB9OoWtxDsOIP7WJ3qBXyHEFH9qQZ6HEiHvvc0DJn66rioZDHzqSfjx13Ip5x8LTQ5eJxESXfboImX3H89r9/R/+oP3Zt75djsDiwqE4rJOlDyvgyXOFvwCAV8Gjj5ej1Mvu8tJpEvgCs6DLUY5RPre3DDZdyb2uh7s++lyX1+t1hOr5nsspdyi/3yntFp6vI9fRwAEXbMjmZgLN/LZxh5HNZ06dLgdDptaz2sbhLp2V00DdKjo0XY3NvHT5k/DzSuEnGjOwpb7AWDRO2YyuhV/Qemznxfo3V9Igu4DsRUlJ224Z5BJPGUJfuXiuhCBuXidwAK6G5k96i37ViPrT4lTZV+OIJ5YyNerJ88c1wOcP/9k/b++992GQZhmxvsoRpY7ZzHMV6UGcUci2euoRmOK7V4eRVIF5MbJGE8JadSl1YjzeJMZjNDg8RfCUKR3HkCGyA9GUJYWrQa57Zzj8RgzNo1w9jE48xmKYfO/gdWVa5bqQhyg3BGIopH7g9NOPP61h5bxYXqT+W/3R6rSo+L17twsHNcQ/ER6GNmIYcAgOB1IzYP3wow8T4f5++8V77xVe5iKMDG5fqIQh8DxgMTvDWkTKteDE5ZQ1lNmZr38Pi+Y7hu9t9RpBrL74fJbXn7v+U87gqbqmHM5L3WfMUi+D2jFaVwsW2ZAytHkPrcHhdtEt5VNk1u7l9Z+7cL76mjzipIDRMpSuRdnRJSXlXmDI72eB8/b16+3hgwfdoATIrUQnGzEqpinZIm81ZRuIE+Dr3TrzPsdKG436tTiJNXSlbN0v/OWfgVU+C0/hAR6+e73PXZO6sR1Ovwfe6HiOMo/yXR2tyBPVlzZ3c1tpq8jD4LAKxaXCKRipfgeDJO0GtwYKmdP7Ir9FdAeiyBjj7R2jsUWCUfa6SMJ701F0x2IkUmDbWV9vLx7vtonghgNgkIl+bAtI6BOTZWA4urHtxrVG+Gp1yqzvpQc6vWqEdr7DCvkiA/qcFxfiUMfptqwlo2s5Tiiw+MlYDI9BTtNz8+2rv/wr7fXX3oyiO1KLtVhERXeWttsWTYpWtGuQnGs9xRnHqSLR7mTXdJPUj3esota7kjgQnO+JwpWN9hf0W8JtnkUfesQ0DydaMequO9ALTygTF6CLjSPm4wzWJhKRz9u3brZ341BbyawW1Ynsnjh1qp05f65WRFI3FWFQqOjWLIJafjbwwhFdYBEGm2NYEc/OVWcT5Cwu9S6VgBTnY614hcNltPqBieikONRkLKQY8QuIyZLf0ZXjeAmdyCY5SEH5xwj2/cBjLHPCBR1H33DubFXI8b1w7kI5Kd2ZTGSN50NjBqc7ygxu7xsW3Fy6cq3dsBlEHCcDYacOprwR77ivDF0wHCN6Tz/3ICNwLitY6xpE9obv3qmBV4FvZ3O9ra8+DM4P1EjjhfBNDTpLHT4nK0vanQ10MTqc/qhMZu7hU/3wHDR60jMyY973Dh1eTntkxW5Tr158pXQAGrAbn+u2/BHj5z5JLRlsiZA327Vrl8K/y3lnf3Ut7E+xNJWxFHAgTh0LzgSaY4fPzn9zRwo1RGT0KBGesS3EzKWU2z596mQeTtSqEH+pWErLkoyVNgnVEZxCjFqNPuqpBwbHFJKPP/mk/emf/ll7LxEu0Hu6RaQc5Vl9ibxAHkWEiLENU8mVU7JSINXY1FHlBzkV9eQXb6aIm4ZTmDwjyOCF+O4aoZE68J1gEWSH1EU3AA6MS5Fgzq6AXRdJ1DQGBjvl8dSkFgJEGVUPlUHIu5i2DH8UA4+sn6knZVHKCGd6EGVofp9BFvoEPvzgvTgiv2jXr1+r7ct+9P0ftkuXLlWUgMG8J82pvZgRHgzWeven7+bKi0pNEaIedQf84g6MQtxHjgVlGWPKWFTbCE/ak6/VBu3uK/TkYf+Xt+k7Gsk6PK3fBLSue8dzKaCXGobKZ9RE0dUjn80hzDuuQQamM6fx4HQEf3I8CiC0iLAwNvqEtBUeef1Gm1u1y76qgzNU9Mc3KYvBNagoDSl62NtSH+6tGzdi1JZLqFJYgGTaDNiRcjRGIDTSbgqpmhjaw09+oKkBVHaWkV5mYylw7RUZ+FLtzn+lkEMXUdi03X3gFfwjZeIcDG7HpaqiuMIfD5fvtp0t+9PCkSg1sOdeX+QgMpaq8PbByFZFdVFAKSlw5iwlK827P85xX5AFn1Km8Ej5wxfeEwk8j0M7F/iOHF5K5Gjqx5PamN+SfmijfVZp24ijrX8cW9euPVHQ3UChdZxZ/IyG2sMx68gLD/Qovrpe4CDPIrfBWjSUPvz9KRRutN+Ar6npuRpAJfI15kEEaheie7fv1WAWpFuNksWjIgX9iOUkp2yO0GKMpxS1dcNRxYLyJYOhaadB+C44zcVagIFDcezkyeiyk1GA4bOU5Dl0Gc7B4A40oy/MLbeohBkFpiMxuOR2K5Hng0SgD5eXy2D3frzJ0msyd7ICMgcWXDBIyCIX1h4wkKgGqG33tYRNzzGK1laHxns8uHevDDmn0SAj+7MaxW8gFT6YneWMJ4IM338OK5nrBmRoi7aRW20o3RXScDx6oNGdO+UxYjX/O7g3p303Ube2GjzbF6WxCISyutOHE7SVEatBtPmD39v3HrT1Rxu1pO6RRPkCKmvEH0x0bkAfg9uzFPkdPPWuko5ncDvUYyyNPmbBhzE65EsQsbu1Edi2Pm9bnuOEPI+slI0gN7txwnJqs6DIyGzBjjJrIJV25N0K2BL0DQtj1HgjtiLPui6TcPTIsZpd0lPsQV7u42O6pvqaU37t1BT8GEy2sbnWbt6+Hr561mYXpsJ7OiN0e8UGHhQUsiUx/ILQyN3YuTePfVO/WE1DiNGgxxjf4KPmGIk67t2/HeRECUxMVb8kL1X/XSEF1wcuAoEIGACcGim/j7ksJPHTn/+8+jz1O5qnWqMu6dI8W32+lTbqcwYpIcsREtKDB6fr+ckpBn7ksUTJ8Pp8H1Km6qYMer8wQ5yWBraAISgp6KQ9LGRwgBHMNYqLESOkldIIA5eiyTVKzOCSSpHk0WKQfMdwNcfXe3WCKdcgM8iDWKffBsJgAIzHKMLdxuajduLYsXbh/JlySAiv1Zu0BVFFdlKitVVY8GvrNopC5oCDYo3Qn8bgXjK9Kp5gKdkSwODdZ3BeSgdMKbOn9IKTfTxPwoLZu5FxWhycJ87z9WzRrwjDycm34EmEgVAi7UpXUfJhOB57TSEiTPktIilaBSaGQgrQ8+CvKA4s+Y5RwVkKMjg0dQwFCUUtVJE/KWbp0dfffL1NR2g5cgytKI8RpUAoAJGy+a7zqdeyb1f16T64X9fBz62idE0deRJ8m2fX+UEtRdiCBU7wsgUlaiBVeOVF0EC40d5RAkiDpVzHs9AH3xo0AhfdQ+/8+PI7xZ85GcFwV83TfXjvbhTJRvULRrOUwccrYMjPiuKM3NXlQglRKDJCNbAv3/GSSJsvwHmEb/SZXZxtS0eW2jQnOXJt8B+jNJffz2K8DDwyOt4UF4vKw7kBT7YQVJf5sr2rBPAlEp/xStCdz9FvFNM2f/Ub3LJPunx0HYkGIwvBazR+LTpgMIwFE2YX+7xmWQfz8xkWBmklzhJjoJ+TclRX8WtO/Y0GYdUI1Zz6g3ejKKtfP+XrSoH7YVSzNtSAMbgPT4lATd0xsKpSseDFf+F3/EhWhpQk3cWxx2McTgvwk09r+U5HD6EDPWXk7Y2bN2rqGYNrD2XRHMPRHeU0AAJzdAxF+aYcBK6V61I3OSIDNSgoHOkaeTPg0vrL5siaQtT7e/ui/pyZ3g0RdsQvGLloEFynGve60wQXOQMD3FiUgm7ALxxQI4NrAZDgEG/u7lqw4nn7whe+1C5eeKVwr/1gNbYBfty3HjXcKdNo9E8uX25Xr14teOhIbYcjddQgsbTHWTNMchqMCr+mSBrJPAwwgm97XAtOHq2txuF5VP2lVuTa2gi/h/eHgWD5V4cpn7pQOG2Pd4P3GE5yD94aJMvopo2e9y5UcdwgigM4GGUj8EW6Im2R/isXL5aNMZBUxpWGQkpZHQsYQbrVuHaCs6vXrrTLlz9pjwLvszi1tmuVdXz6IjhIYFW0Cd1leA5E1sbe/uqZb4q4NNagIYI6M0OBxLuO0TDPqPrZtqV3CJSUkUWju9eESR2dKEa4YqQY0AgOwrz3wQft+9//fo0Q02+AUBRe2lDfMRHhFF377l0Mw1BIwUgH6JMw8Gky96R4sFctuB4EC//F7j1aCfOOmLEHbvH0A95TCA1hxxj1CMc+HhyPJfVUuiHKktecxtWc0GH5OArJalE8Xn0w0uIUeBEpuBAtY0qEwTD+yjGIgDAeJdAxuAVP7hvmrjy7+iCqOV4nTxwvD5rHxmCZbG+5NXB1Yxoch/mlKDgEd2NQZAwsYhL/OmeuJ9oweKt7tN0w6csqRovleP60p05FDhwrdEl1edcZnOUZSxrStJ2h+4n+ngkE5alWfzKc5l5Yv7fLmTpTaMHqN0PFw+4C2hm/p9sjEPksONAt5dTynQMPRfHYpYVyZgCkoWygzjvWx09Qq8a0DyN341Zf63yya4nFGN1EFTxW1yobEwVcC8UHRqsZgbxDH+FMcX2wFKfCKPqptnTUJhjTVRcawAKc+j0Y01ISgV9Gpw96UV/3xH0ObRoO18uwx2FdT+Sz/vBh9d9PRgamzNkMvBSIFDYlwouHw4pkeMI54HUop/pUGTR1hT+m58zfftGu2/B+ZbmiQ10v+pZehO/w2HjK0u/9PDJdBjS/0R8S7c9rXAXeN4AqDJwa85n66hDp5una1Yrcu+Rt7URTPBEcwyy7J/pnTGR2bOfIqdUejsXSkcMllw/XVtp6jP8aBZvo0bumpoiERIOFk/AKuQNHKdB8Z1ADaJ6WUqYU1R9HLQqcA6tdHEHQbBgXErydPH2qHT5qQGiHHC2dA606L/XBgoyN9pCZPue5tYuvXKg1ljnKskuHFhfbgzgJpttwEB3b4T+R65qR3wk2NqI3H6316TD6qG2AsLacNsdYb+Ta3Tt32p1bt9rt2zfavXzeuX2z3bp5PRHv3bZJ56BHypXyxI/ayJjhY04Z56N2U0pUaFEOMqOPnNGHa5ssMOD2Ju66yuCyvj63Z0V7eEq/8sbWo9JxFv45ffpM9UlXVF2MUs0rVhC11gjq4InOlW354Y9+1C5futS2YxiX7y+31UT/2izj9HD5fhyqO4n2b7e7t6/Fsbqf9i/n+420/0Zbjqzev5t74VvThFaXH9R4h504lTY6MB0HyYx4tqCGzCZ5LFkDFxlAO/rWzA6ORfgN75J784fLhgRmTseQXq/AIfagBnxFxqkw9Dcg1aIdtWuUVfLKGUpFdCo9Fp6gx5xwI4IF4/LKgxjhPhB2BFLptjLSsZdzi4fbkWOmIiZ6/h/8T39njydZjJdCIvJlYG12vLkh4j3YTp8431575fVEZwm58/IBUVNK7cyaBuLf0uIi3TBuhMaSjgztd7/3V+29D98r76o2PY6CFykW0uqve1oom0sFNKZyRM5zEOauIkvAR8aWF9MVXBAe4fQwDzb/vKHFgY0Si5EMbAQV4/Ik9QeqomDNCUEOz1Z/kPrC4PrTMBcHwAg0nqONIDC/Rhuo4LMbjioCkCWkDGB3RPJ8HjdpfP3hShTg03bx/Pn2r/2rf7stWCptc6O9/uor+Z7oP9TSof/JJ5dKmI4dl9aPdzsd5giDiHTf//DD9q0//3Y87DspN7CrqNoaeuwHOzhzLe0Ak/bmbpgKjIxIZ65yUArP/V4Z5eBF2zv6R0ZG8WkAD5ZRJLxo56j3O9HqGsfoeV6oiLRw1J/x3f2iVdU9es390LFS3YQ7baE0LFzh3hff+WL7t//+v9XOnjudF8IrKZeyAdkL+zjnD433B6aDaBPl891vf6u9//NfVMYGP6hbREgx4oP9nKo8W3KknLqvnRYeSZQ+O99ee+utGPzFcrBI0JMnfSm8W7dvB77dduLYieqbqxHxQagF4kW52taNYpeNzp+pKIfvjFCI2G58+nG7fuXjdiAO7oF4xC/i7JZgl2HSutAt9aaUtDC8/tzeq/vbwRhno7rxgrSYaTyczH2UDGWU7+sxPFK3YJBBEE1whc4m0tM39jgR1H6eeOqeTjki22eRyeu3btdC/HtxUuKeBpSUORAp/5HWIRIs5KXU4ajV3xxkx6jO0OoUZ3JhLk5y4AveKz0fXG2Frw+dPN528+y127eKlsUbKYMjc+7U6TLSVm/TF2x7Rv3S8AEGG3D0jE2clcgz/rTuroFOomH0pIxVZ1Qq5/p5ZPCV195oF3OORclCcXcSOtzDp4OT5cAvjBmZCAAJCqxAdbwGUFHEdMNP3323/cmf/Gllr3RnqFufuIizeJ5uKVzRrTId+k9n6rvo1a0hvYo1HL1rpddtzi7jCSb8xfGVBRRQKNXRYe+6s8tYv/ZyNG9TlurfjgyPBxedmrkXHODhyqCkHqtPkY2/8zt/p/39yJ1+9h61wy956njCq8qiG63q9gd/+PvtBz/8UeEEbaqLK0c5jGO9q5GmF9TZ/UgXjrS9wWXFTzkrXUwPcdLDL9WXmjK600uHuN8DBlOQGM60oLc79ZRzEf1YwVfaSF7goO92lAAv7/RsFovDdtD1uVGWeyzOqKmhz2pXs9/8jb/Zfu1Xv16LgeA6CnxYHwAeqkszeNIt+vT5biLdS+17P/h2e7B8J20bjy6fKp6s9SQEswlolhaPti9+8avt7OmLcQ7mX3xTn4MUlkZJOVib8laU+urKoxr6/sZrb7bTJ8/G41poUzW5vDf0M087cImAIKcbULoq3nM8vU/iCV67drWtxMNzbsbz28x1XuDmo/W2E0HfzrkVL9CoPekE69Jux+jroLbo9e7OVqKYeLGBTf8GYmk9A+C7uWnW0jUK8kkEhBcnbWG9YXMKN7f6soI8udXVlfJCjZI2kOlJ3qlpQZVusch2ys+zFi7XzvWVjXhgD9qj1Y14YSZ0x4OLF8db1Z+zur6a8vtQfTseiWT9lhbatB9kfptntxtYev/y42bpsy9+6Z3C9/Ub19sv3vtF+/FPf1JC/OGHH4dBJmsvx2FVKYMWMInJ2gaKXLpkl6C7hY9KtwVeA00q6g6xpSxFzuHULvS8F15XCYH0c4+g+xli1YCrvJOzM7J0Ei+5pzg7b4pwuzKTxq5BRrkWQqeMrvCJeQldGIIQ99RV6o+WECFhDYLFA2WAjegDcwleCicQ3ieAeOu1V19tv/Irv1yDTABh9F8pspylNHOtsioRKAbmafBw4/r10Gyld1Uc7IM4uvENLqIYS92kHgowtZbjBA8Uz0r4Argno/gNEqlpKNqb+35L8Un9UxxgZcR1JUgpEuqKHDUXSkdy4VP5bFQ5baHX6oP7be3hg6DdCHWKGdrzf14kR/Mzc+1IFN4hI9wnxytFBVc9nbVbo41rE/S0nZJngGVrePHb4X1ZG4uMWF+3HIzQdW52uniPfNZ0IbWGYKIfA5OMJK5uoxFtIEc7KKVqV8oBW78EKfmSz9yp5+pZ/+earQqtu+2Rmo0Q3oXXmh+da0bx7+T6ZuS6dkgCYmCUbQPn1MH90Q3Wp34Up+xJdE6UrERUcCmTNiVyYUTYq7RH2hKvliFI20RildFKKw0yo1xNezS4iYP+PG2vUbX+qin9T/uGrpfqX6dnwjenTh6tjIsUrMCkR0rjkf/lduXalfBX35nn2PFjUdQL7fCShTHm2uFFgyZlruZDz/lEyPYnn2yLcbAXFmYSLc9Hxmeqz31mqg8aQhSOKIM1E3mX7SP7jDO9oP6CIzIrCPEcozYEOyXfQagsx3TKlFXjnOj6qY1KEIXsBGYGt5zv4Edq1uBZ6f2v/fJX25tvvV56J2gp3NAZNQaALAVpvUuulyVqf/hguRynmemDlbUcDw2tyqSMGlwUPuaA8a05U+Cjj9DTbA4042LS62DTLcJBrOk64ChayaJofyDK9dJXuSaV27kw8pP7k5OBbT/9g9/jCOQ7R+BAHIBxG+ibcmQcQBx3baC/6DY6dGlpsb3zxS+2119/vfBGAdCvBmJuPtqq7lI7kk0YIJi2qmdl9V67dv3T6Pq1yGQfWLWWaJ39oQdNj5uaMg3rUPCz2MaOn1v45vxcGGJ+rjr9KfPtLct+zcTgGjp+JoIQ7077IoAUkXAdE9QgmVIZiACBo76REIiyc//mjRu1rJ8O+5o+EIIgLETXfLsweUXGeQ/TmbfYf2OieIc59eFSeNLQlDFHisBUB3+QBXHlv8TbGTy8rvS6saIcy/BAcO5NJQo/SPEE6QuzU4lcDpew8/7LU09ja41pxkQaOQwpopQqsJCBNB14RclgIhj6oTA0jxs8NXo4ZXAMGNeAnboJyIFSpqfP2DqO93ugLeS3XX+M/jtxwrZ+5yujIN05pDWlGNX1cPlh++jDj8rD7HiMEgpDTx6UxtvXpgqefA+j2kLLfELf+0YIlFeEB/PnrE9MHEahiAlA0TTXKGftEX0zdJQunMsE9Bgz+M0D7o3sBVKkzDwfPuGxMpIMLMMmVaWtHQfoLOUYQUgZKaJwVWKTT3RUvxTP669buq/3rcAjQ14p6zCzXVwYaFmI/YFrJ46bHYYe3L8dGLrwpriaHoT2pZTQj9IMfzoYnb7IxFj1mS3FUKFHxLLST51+xfzBR3CWdpRRqtZG8eU3xwhd8eNnRjb1Of2GneqO8XzKMTDElmU2GknhHc95Tp8T41EOXOjLYWNkgV90oejIS2Av+Qp/pLIYK9szSquBoa+qBTZpQ4vJWJB9I1EuA4UPguBycsrRCV8bRGfGAuMrvcyYG0BIGZccjf4clQnRIqKXL4wpvBT8kF1tfR6+6+Mz8BJu4cTBO+dnMoYAHxloNKxHjbaiwyOLcB9HYDcGgCOjzLxr8Ey+VD34lXKrsgOPTFQfjMYg0j9xouLMiao34gBzTE6dPddm55fiwIAlbQCqVqU8n92h6O3Eo5zBSu/mQUb0SIyqQTGisNGjtfTqjTjNaG8ufh8sRAfSW/0ZMHNqa5DlKPpZ0acfp+tRFLM0+pOdJ6GTXY1sj8lISI+HTqEtmggsRLqLhxZjiDklIlb8MJLffHJI6DrMYtAb4uAl/G2aUPXLanvJVq4FLjzp+XB2ybfoWnfMl7/8pfbaa68VvykDjuG2pjaFZ+CYLoFngcrVy1cqmJmLgwHGxTgeFg7pK3KZFmq610x1n5kKqJtKN45Urml8fXAV51Ukbw3u6IXU0dd0ZtiCwug208YYRXOZXedIzAYftkA1aGs2dZlmOLtgkweGLnbD9bnUnXcM3hyiVDxHF/QAJO0MnmQSa/TyKxfbqdMnq8sNimzwIVuGDvhGu+ElGA6en7blB7fb3VvXg584CXESay/v2IrJA9Exef/ZUwZfYCCAikxcfOPkNwmEKLDCbQTYlxB57lA8s1jmqcV24vjp+m0aBYBrGkOg6UaPINAdynjSiQTSHATe8n63b92q395FMMZCn7Hvfei5fhTeB+UiqugGghF39shIvy5i590QjSHGdDwh79b7KQtzFCLrjAil0O4Bp9ycpjBM5925eCnHjx1qJ08uxNOUejap2wjBwFVWPcK1FwYNEpmbFF1OAQNmKUyfvCZMb4qOkahDdFiKJ9RhEAbjW/2YFF2QNR/Fcvoko2uKVp5pnAnKrvdh2+ReGqoUwh5F0tugLJssX/r0cqWnZqO8ukENXpyBh/GdC6NNjQzudOGRge0w0gQ1360iX4orQjRybhh1ePJU9celbMaME9K9rv49ReW7VE+/XlOfckk5EzlLJ+VZdVYffzxLxtU7PPS+qkzHsZS0nUsInvYaDEWxpYBaUP6Xv/KV0GW+6qYwKuUXPBZqShkQirQ7sO+FL2/fvJWId6eiUbsXWaSB8vIC7qZctA2HluGOAhqu8+AZsqN2X4l3Sh4qXZnrPYvA08YN4fXwhesVAedZipIMDLzvcF+bSsjDj/ha98K9O7fag3u3grenhfeKtnN/GAinLNJKvlJEh3lfNyq5GpbIM1Ee7g39c9XHFl63f6gRzQaJiN53owjwrbSorMBOPPaQoLqI0EY6Tru9I2LufbqpPyfYq+sk9XZHA9K1LM4sED03UtjF+1FaeMhYBdOF7DXqBYMie79u2pHPWmIzhsA4CwOJlFsLUQQW0VmNQk2EWvNex4z1mK7IlWzAD6NpZGpvXxRheIUjCDTbIFpxrhb4CFw7UaZ2bDpx+kybj8IOx9S9Gjjpe17CsWArXMQ4MbvSjbp66Isjhw9VO0SGptegFdra2N3Sq1LRTyLHBrdZBtOOTZvb1m62xrf0rZkhcd7ioTzL+Sg02Mr9x09eVBbOILadGGP9rZwsWQzfKXl6WV26xsgB/ApMhgNvMVD0osCE7jN40VrJYLWEb82lDq3IZnVPRB9wsgUKw+wTqgks+P6Xv/rl2jsXH+KpruvhN/Iy0v2lW4N3410+/ujjmn1hINHDtdV2Z/lOjT25ff9Ou7f8oC3H6bMokG5LMrIVfC2vPMy9++2+PYPXHtbo59UEfQbX6V7aSLS4nkhRVyCagkUbOfXYEPzoAB5LP5aTtZNoVNYxOsK2hevrfflJdLB9585W8JuA8nFosruT5/N9Zzvyn/ZYfQyOOPoXLpgydKr4bS+GF/7xiNXOdDtZrlggQN8yujdvXm7379xoU5GzCbIbveKsUdYJCPC2aWWVKYtjP/bWL5375nGLX6RBNSBgz/zQ/W1tZTMh9U4M7Xw7cfRUhGg2RqbPjRoUiIYH9YUEbIB4BBWQnpOisa6lvjBMiyEIhtFdopQSVN7fU4o2v4NciuYzIqcc6chB8amEgihPNZqD0QW3UZs8wZkob4MceET2gpyP12KQy3QUAKMEHxSQNVM9c0Qq6NB02tXTDrNz04kwexrIbi7ghSgKnFfGa3NOKzMeFu/JAiBFAM5ATlEPz4sXhvHL+62yKM0QKc2Q8rG8JqLW6OcSlh7FWzyfl6U9PK+AkLYHt5iccEQ6pJfvPXhQTobIJa+GIfT79MEB8EI5oYE25EdXkvlvSKExHpis95V1I1vUdI1zkaib8PLcDWhRVkXKw2+4iQJ1VoSM9gGUaqYTyhvOsxPBq71t942ZOrUv7Vtox44fCk7GQnd9t1YomkskcSh4OxgG3YlhelIG/Fhw8cV33qn0bQ0EiaLVv/T5gLw0KbxwgEEgzBuPavSygTlhmuLnmpu72td5tWKP5fS6c9j5j7HCQ6Lh9bX14reziYqMwM7XOoOU4lsRHAeL0Rex+OQ51+49gSFcWvhzluMHJ/mO6GhYEX9A3UqUC1YKVDSHP/CJ2QKigcqiBPfaXdGANGMUpL5cKUYOGf5Qh9HTUnOUmT6tELJ4oLa4pGTjfKGdvl3OiSyLeuBH14F+KXNnRSxwHCaLag3MeRYf4bkRZ+Qz1/fwUnFM+EpbtTHtTgNrJbcQnyM4kyiDc2X9XgvoV4Yqf/rq6AV8YloRGTk0n+hoer4dXjxUNVFSB/ZrQ4ysKC3vmAEgO2JxDYbaABi40HbRCbyVLJVxBxv4e9qQ0bFR+lwiXVsaSqFXejk0R5jBuGgHGnNt3BOxdD2xlPKnygnFCAwix/D27fs1R1Xa3Eb3Nbe5Bu4JIsghfWmgKDjNhJhI22UgdvM+XaRLoC8kId6pzd+jpCv2iaz6CJlK/9WGAlHYghAOaOE8bcBjJcs5yRK4S+bzC4/XFLmUUbon1yobyFkO3TidHMu4JdW1wOjirXfefrudP38+ZXYdLhqv/vIUJBujrsHQ47srV6+1W3FADOIsJTvif05U8Y0xQC34CU2NFTDo0zPKFxTVfN7Qseb95lP2jIyjLd1lPJBuAQ4BuZCd6YNjrQPeDS4HzrQodDwQvMPvU4t721Eq9fcBgPne/J5IW+IkP+t1s2fl6OdxAY/9dBldafI6woNoCgaD/OC4Apecpro+vHenPbh9qz2Oo/A88ASYGu08YWeq2NMDY5PtzOmz7UvvfLl0z9jR0we/qa8IsPOz1hLd3+7fe5DzYQRiun3hrXdqJ4aa9oKwxRD6GDSiK9gicm4METBlXh3duXk7xLh643qlqyYj7JSERpom5KQgPp+wDeEjA1TIoHyiYCNIlFskMfdDxhAlD1QU4znesGHcPJHuuRHwPBcGEAFTEQx9wZ339H+JrNx4lMhgdXWzPXpkv0aDeHimLUrVqjGUburdfzBiGMJFJTyhlFLmXmCofs3RJ0EHDwEfPxABCzwYxOAXIzj3hVG0m6LXJ3Xi5LFE2DaRDxCBzQhTwn7ixLFKZVUfRK70dXk9I43U57V++Okn8RDvdwYNXkQ+e2l3LuQzvwOHASSW8NsLoxN2ymB/YAp10p60KYwkrVh9rRToC8pUWyMUqbnSi57L7zjpiQhTddoyFeVo2tfs3GIcj/lEkwvhm6UoPlt6xQOM0Fo+dNr33PebwZhfmmtnzp1px04eb9NxiKbnF9pklEjEPgz/tAz0kUQi+rl8UtZW7Tp79kxoGxh2+5w7ioQDgvnRj0HAe2lJ2hAPNgpCanM2BovhpNhwgKjIHGBbMy4dWYwSPtrm7Wkc/DEEz0J0dVie7+Tx00HlVOHQfHS4UJfIvpRxeLwiotyjGEQhNZ2qFEdoEppRKnkltANjfgZGQmr08tbaWkWF5n6SHfWDu3aX2TH31s4z8PKixik82tqoSKiUS5hSNCSqIsD96Csc6cdn+J5Hnrc21koJ1AIYKc/CIbbtk7nwnZMk62DwnTnMFKuosCdxw8+5DzZtJUdpdqqh1H329pWcaaBn8sC+1PUYXIk4agGJGN1ypGNo+ija56XEzb01mvdpIrynkb+ncYZW7z9oq3EkbVjOOTFdoxztboFKtzxTFsUPGDTPc5Vm9Vhgl6AqeQlsE5EHMql+yv34sZMx/vriU1x4Ruq8p/zzi9EtEnP4I4uVwXlR057Io/5WMNQZGlYkGQf/Dt127Xqu74+TbrEf3W69W00mjt4KMstpYDjhsrfBMpIH49xbtjWGN+UNTrc0pIxekB54YhjTXqlPZVUXQtpX1wKibEE5EGnPs9RjKg/D47r7rhX3pb7qiw1/aH+oiHzlbIr6LZtJvrd2noRm4zG6b5YOMo9YNxEaw+Hjxyk05YGRc8pOMXz0+3L0kTbNBi8LcYIWdVkGJ3OTC21uKnpgPLouusj8Vlm78XyarjgZOaMjZfrwF4dqMramFp9IWzhecaWKDaorhLE0ur/a5CL6RVPm+erSyr0XsWEG+JqyqGzf6c790XW+y2ioS5ne69H/eOkXq4h9IU7H0Tj8MkLP8DS5SGP10d66c6dGZO8+3s67gSF8uR1efhae1gdN5lBuPIZ9f3SqNfkfR+bZtkMJLOyjvu8//s9/Z+/mnXtFYKPVIPbu3fttY8O2dC9qxPJv/eZvt/Nnzscbn879Pr3IlIDyunJg3BICfyEQ5uK5M5j2U/zjP/mTWkOUd14GN8ZzSGN6uzrCS5mBgjCXmirhqhRmfyxnf8OPeiYIq1/lSfV3LHuYtypyqfRcfhF2aSipCEpWxGBeafUjRzH0flNGBQPzEAlJLqTqUuo5y3sOMz+Pkgqw9bxnMTEhV7fTb9E4lUtA9kWIeZdSRUayUW6Lhxfbr3z1K7UaTVdogZUnmXotv2ZRjL76EdwwMNIqBiNMVprm9//pP6lVqSrdFmJSkr2PR/1S2hgR3DnCWcqnwDrURao6PoOa0a4Ga1M/VI+OsgqUJMGvSL7oGiYPHYuCOHf0Flh5pV1AQo/cZgwp9rFEvLIJnqUAeNhF2hjcvXiLjIHt0mQYwCfpO5fI5wvvfLEdOXo8KE9kHOVgBaUDeQZctXC9ImJwYGHn0Xr7q299q928drUcG+mj1US9YF6IMdfPA4eVTo2A6N/b2LQSmsjaTj175Si8+eUvtwPhdY6WDdVdfyadTGHSZqmX4oSxyemDRS/lFuJzlgyEedBfFF6GIvCCdV+cqxuXPm3Xrl4i0VEEoV5O1Op9o3CWMqKY/MDL+pzhtmg4It7wfYh2GMmqI9fwSkd+pCJlikCwrLhDSjv/p72pMdeNjF6PUb/34GHb2hWxBT9RqrVCXcqmmGsUa+Reqk4wQ1Fx3IZUr8FSpYHDwwaHIfPSUiL0+ZnqswuENZARP4FVFojDAO9kfDq06qNXcz/wSnsaINir0T3BIeeIdylHg97C0IAxgZLoEPgQrJeBC+xSuTZpGI/y/6Vf+dV29MSp0DygchYYrIpURJahA+KQnXygnvW68Q3ayoZ4Fj3BUn3JaefPfvaz9rOf/rTgkTbHjSUDeDowyGBpazlW4Mw76rNewfC9ptNpJ71YdDNHu2diHKbPcbTMYpCaNHCvDwIbHflCsl/mi/xXOHCnsiuyE5EbONLDRJWh3UQco2d57E6CrFt3H7SV9a1a3OLv/Rv/WmWYhq346L5hwB29IiJFR04XOfre977Tbty4Uk6tKaaVfct9/fRg8RxoGMni8dQ9OE9+V1CRptOjZFMbXMIvslWPLKNI/4QvGHXv4HX403ZEy78qx5RAR+mXEQ36sz0DoE1gN9C292FHRg9a4/pRDOrtWi/7t3/7t9vXwi9j4Utrd5NHDgJHOFVHdtK26PKSpej3Tz78Wfvk/Z/FcV6LjgifR69Ud1Sav5+dCZ5nFuYq4JBN2vfv/I9/fW89lhqzzCdqqX0fdfxGqHZ3nkV4jravfuVr7czJcxVJ6ufgrfLSGQyIqihUQ1MgCYAUSgjy3n/vg/bTn/ykhE6/DCQ9i7KB8EpHwlauEac+0EXKIcjP9S5EgTz3SyjzThHLXx7I7bzfvReKoDr8w1DKoahquzOfKQNsDAXhpWBrSgbFE4Qa8UyoqkM/9w3aIQy9I12fZbzbeGkUkM0EOPqVngwelI9wPc0bTy5GMCjJ/Y4HkSzPjqNiG6l7D+7VPpNf/9rXasRj6B8DkUguDG3RccbHcXBqpp0+c676ZDBswCgPenV5tX3nO99ud25bdk1ECzuSAN2RCcSdyQhzYOupMwqL44B9Qt9BGAIoutcgnTyDc61DXGsspzzvVwpKO4O/mj7lXupzooSVWtAklZaA6z+rEbB5X3QflVbv2v7M8p7qtnMMQa6FAfY9K8Y1LYTQwp1RlE9S3vyRo+21N95sJ0+fTXnjEXDD7xONzko3x8tWLr4JzNYT3o1j9/EvflGj4nV93L3zoN24eS0CaDlOe6imzcHReGhoFSYRJoMQ5JQiNEJx4ejR9ktf+9U2Hgfgucg/vMKh1oa9RKd4Hz0rxZX3OXAnRO9gCi6kuWoVmjSEU0c9irZQCb/vxfm6dvnTdvXSJ6FRIovAPUkZjEcxpY7CZfCId5hpurPoWDSiUHC/j7oRvHZljeb1fgyH5AmZLAMRWCl0ioYCq6kqeZZ8khUjPA2yunvvYdvcjhKJjJs2lMqqHottnD1zNgbXrIZ77Vmc8r5+b+icckPdGunPadwf2taAnigj/aC6aShKBtxCFqI/A544IvBjoYSn+m/hzf3oB+2WRn4cOuu35ruZO58GBDfqiSyHtzmZU5G1eiaAlnyrG15CU2s77ybKWFnfaJOzC+2XfvlrtWWj6VFQ7Mgj9V51G5TDmtakXiu62Y5NtMfw9oiy06fGoIQWT4LHn//s3SjbDxOc7JTTJHAwRkDBdBgHn66B+6inMiLdGBn/wvDG6CAW8QncZKYyiDnghKEAUzknedYCM+BhCJWJV3RBFW/mndK/OSqSDO0JacQrOqU7Aoyuufd0BF26pYskuNqLHNpRaiMGfjyR59+K0fmlL/9SGXrGS2q5Cksj0Md3dYDBXNyf/vgH7eaNqzWvdjx1GD0cZHV59nR4iexZvcqV0hO57v3i3bQdLnQFGhhlNopBhOWs5J75xmU0I49dpuh9kt9pFsTX2fk8MMJhPjEGdqDDC37/ByZBHzgqCLKoRsrmfJviunT4aPvNf+W325d/6ZeiJ6bLMaezyvEqnIf/Q+MaTJv6nj7Zbj/5wXfbh++9m7ZL1D9r64/WiqayrtZpmI4M2W3IIDDdqvve+PrRvWfxdhdz4ezZs7VP7fraZoDdn1D5aXkG73zhl9r5s+er3+RAwmapFf2cFDWG1+YaXp92YQ7CPR+vjJenj+3KlcsBLoCGYTXdM5VuS+NN9UAEAsXg1dSHMFWwV0xVuEtDqwN/xISVRkjFFI7UzP59fbFu3gsmrAFAjEPK6IMu5Py751jTLIIs1MCoT4KE3RHj8rBNiHbYWo4QHQx8RbyUU0PuwZXvlg1LIQU/j6qP8OPRMRypP8xEARtpK8WqTXdD1KvXr7b5hfn2G7/xN9v5CxfSXvC38rTsAzs3NdGW79+vPpa33/lSlJ6lyFJenhFpmg7zvW/H6N66UYOHGMgaBJV29ZHK46UcOCvah+k4ApQsJSANSfHCZxlcApp3CQbcMbLoQGkwjrXucpTcIMhGYZb3jG6EJs8pB13hwEhx6a86IiTdiQqtKasoT8PybR9ZC4AThrwjJUqUpQetAmZ/VYsajIXP3vzil9rJU+cD34EajQqn1rhFxxqcgq6hYQ1giBJ590c/juf5fow4zxzNKbbQO7e1j6HlXBkQQYkRZqN8bVO3Ga8dvr8co7t49FgZH2LEuBe9ywGjmCkJyih4CV1PnTpZ/dIcMWlsffx4jNJhXIxYhiepqL088zDG6/KnH7etOAmyPON5ZjK45aTzpnOxeNsny1j9bjEGZVhSFkMP9+W4eiR4o7j01cGp62goTaftInXTaigZ7yl7SLebVmV62537K1E8aWPabOUcfWq6wfTbnTyTCPHp41o7nNGVdYiAlYziMXLJadqLnE0EHpG7LoKlxbk2E7xYtAAvOaqfGb9hzBwMHtmqKW65hEZpffERY20QjajV8qEciT52IJUEF54vRej91Ek28WnxCt4NrfePT+XzRbvw6pvt7PlXersYmpFMe9dRAzFTbAgUnNI39IjgYTqVGPw1U2M4+kCmECp0/PH3v9/+8s/+tD2JgTCtCZ05PcOWkBweOgUO8YM66QW04rzVvPG0thytHBWppa1Fy5LhDp8zTcvR5WwysqQ7QwBRuif3PS8F7xii5sIwNOUUYQEb2WTDKhOovBjcJ9H1jO7jBFuHjh1vX/8bv9lef/Pt0gG1jWDKE2mqQ7CiPPqFPjTl8vvf/Yt26eMPcz06MwGMUby6zHTzCAzQo2RNu8LfQ3ZHq2lh/Mox1rijxw6XA2sZWLZIdCyA2d2NYx4YYEBquvRunqejNRTeDairwGCi6186l25TPv6FV5XAJUNsLQRdObvP97f1zeilza12+uyFGN2/3V557fXghrMXhKUs8otfyqiXDkxJwf2j1ZX23s9/0lYe3kkgavvDreiSlZSfYCqBU61qeCCGPmUYmxFUxOj++glNLiIuReFMjB2MsY0BDXA7tXj6WPvqL321vf3WOzG4iRCioFjwI4cPpxKr4PSBD5Q4ATLYppZyTCW2bvvFuz8rj9D6mNjAHFIpDo0oTzBIYnx5EyIHqZP9uQZhlWLDdEE2xtJoFC9mzMkYVURVSAnT59MAK8hFHIwuEmVUTaqnkCo9EkQSUNjfC1M8yzsptK4pgwIQnUCsod99VZwoDUIeIydyNJdOKo2Rw/xgMjBFn7UJ+DXYCxQpT79NAI3Xvd5u3LodozHV/sZv/q32xltvleLmMMD36srDtre7kUhtLRTZ1y6+/kabitKq9UujCA+mbns3/vC7f9luxZGBX4xHEcH3weCLMQSoyIGBrOg+zBP+KINacOcJglleY/BNILXd9TxRXrATTftiDRQD6ZWW1Iee+tJmDIiZyrh4PwXU3Li8S+FEPBI5B1dVX7AR0CgaqXa0q5Rs4DEnD4CMsiUpd/LMowjDgSi6V9/+QjueSPdgeG1nJ45Cyq1t41JZICplILKaDLF2Ntba5Y8+jENys60sPyxjir96ZBBFBPYoCs4ZIwvv+Kr4LtBSYJOzc+2Xv/6NNnfoSNsUDafNlD5c9y4QvBH85BQdo83p031HmZ4y1HasFdykVDxvTvfa6lrbjnF7HCW1HjqvPrxfdJudnmzTgbFkI4gqvixKhHfUq86UCYllZKlKFeS7J6UbtY2RAI+WiP76AEIrx6FJrkdu8EBak3IZ5ZSRw1S++3eX2+2792KIc3+fTcmjJGMojDqmG2YXEvEEx1ZbkuaJaStFJJosPUYu8RXnLDiQXjaI8ejRw9VvSUcw8vCDxuhefby6C0Jr9KF/ZHv0XVMQ6CSbBh+mMnLkGS/tKrjRI/UrT5sGWtIpMi2VloW26KqnL8bam194px06ciztoy9iCPKusjmIg0yY+te7grbiRIm6+hSPifE4eWlvKdzUhv91NfzkB99rP/rOX1Q/3oQxGPRO8CO7Q+7x3hAROsBGv3Bi+8hkMhouDpzuFexwmnbQWxw2eoSxI3/K41jLFvSxKrIt9Efv767MTRqCH4b2ObwPdsbWEqBI5kFG5fmLA5UR2IhsrT/abktHT7Rf/a3faW9/6UsxfrMlM0/N4sB7YEsZ0YCR+eAgZa0uL7df/Ogn7ebVS9GxG20szx6I0yLrYUAdpq5VxDhzMfC6JFHs6ZPQB9z0SsBk3OkcI5FNJ1o0bS8wsze729GPLzj60WX5o5tN5ax2FuWCI0Y75dK/yqnlF3MY6Iqu8ExX+IQXjrHnH23tts0479r/KI7H0RNn2jd+47fa2YuvUlpdb+YdNIdbddHDZllwog2IvHLp48jQrdAkNuPAXmgrk7evxr4YREeK2DtZ0upqO3R+/puUiqjA5F9Lg81MxzsNkgyrNtfySELuY0ePp4CDuRZDHCFiWItpqvFGuRnIQah6X6mBEOZJMSS3b17PPV5wDG0aUIojiKlN8QO4QSXD3DH3ej9uf4YHzcunInhHmD2F1T3PS3BBRpUXQtttRsQgrSvlBQE1NYNQpIyKRT0T0TDSEjMhhJRXTdoOQj0zIaUUInlWtEsBGPU5ESEyIKb6N6M8ihARkKkY1ppTpsz8YXK3PGOUpgU4hrmQRvMdPXK80vlzs4thjLnaFPzm9ettc/1hYNnXZufnm2XrTK+AX4UhvDme9oxdX74faYpnG1wRUo4BhVBLNwYe+07WPFUMmjbWtJ+0mQmc4ikT8uCJ41ApNXgNPSoVmuelqisNFIXAo9NuJxrwMkuhhHnBSrTh/ll4CL72E+4IWnne1V/G+ASGkeBTmIwvJfkitMcD+ZFHtaUveGI1qKkIvRGqFB/jZjMAg/sSNwZO8wWlcfNq3hsU1K0bN2txF0cxeQxUOXJpLOfOM0OamVdcC+LnnJmbT8R6ph0+dCyCO13KOMiM4e4esihLPTxv+Ox8k0dStpQffg9gOXvkkQdrcBYcGqG8tDifiP1kOxpnFX0eR9hLZaTMZ/G4pfBLkeR5g/1E/bVWbE7fS336nvrCYvUuBSYlS6DhrMtfH9BFAW9vbZVRdR1XogM561O8evTN6K2G96xAp9RITjkaVQ9eD56kQBl1Ch58+DugVHPzWJWfQvs75Cx4M2q6FroI78O1+5wajDz0D3J0KM5gM46QEcExnoEvWC6nW6RUuAyuyZGRztKv6q++v7TH/SEyrOgxcEpNb8fJNsrYdBz98jaxnwiudMfE38t/eR+t0n6N4LyoxwAZPKW7yVKEeJasM+7TiVpr7j4ejfN07dNP253bN4rfzfvvm3yEz9AvVXjOpxOeim6+pJ4UX3SmK+klDrPf7qML+qI7ebQ1psFb5A/vSGHSd/17ysbP+VJZw+CTXFdXRJ5B85m5OHYzdFXwVDQcGfk8Cwe66PKRtu5vC0uH2+tvfbH2/5ZdALwuHTzA2CuzukVSicFyFjK68vHHFfHR7+MWnIgxrm0ryViuTaQe1utZdCDU6xooGSImoTcDJZ0vg2NOLYM4nmi1phbGucfT8CX7+NmUQXwTvHA08aisjgFeFXClgdFc1Va8zvEpigQGm33Q5YKYmjkQ3qjsR+hq+p2BcLqzjhw+ljZH3wU38FT4Qi/0Z1dkC5/sltHd2YnTNd6Nqpkr85F1O0dZi9uATrM9Oh37WIqxqSP7v/miJu/y6MLUAbz3AepD04f1vJ05da5dPP9qKTxemjC/RtmJOIKM2koO+fMD89fyV4kMCcbqw4ftvr6gIKz6ZCAbpwQxNSAgnOUkmITBpz+MRpiHswtWnAAKAyGDsJruUoaBocm7Co4AUDD+8XhqRHXeBx/m7wqhR2sUkDV5GXUMjE/VYfu155RC3lOH+pRDqMsLjXLkEUvV8s4pxorg8gyvqAxunZSCFU2etIcP19vyssnwYZIDk+2VV95q58+/0iO7ENBEeVtDPbh7uyKBQ3FyZuYWy0O0VF9ATT2JyqJMNvLc093tDluARkhrUms7xsLY8EQJSFvWdKng4kUcGEo+2i2ME4bkKEUQ0phOu1zjHPkO35QgXOpvpEQJmu/DfNw+97ffq2v5nI0gSqlhUkomIJSwEzI0Qa8hKoGnOnKrR8udj+Zm59vxkycrLR+GCI4IiRWG/IXp8UPg5CxQ2ZR9VF3asb999OHH7dKnV8oIEUiOoc0jrLpmQRFzhicOxgUIQj1DOCm03RhXAwi3Qp8zZy7mWow8PieQcTzNYzWoIgAFt7xZo3D1MT8tA2Eif5cHDiF5Ctyhm0/Xy0nJSdOs3F+uFXyeP45DF4GksPsCBvH0IydlQIMfhg3/cHx9FoMG3twKKqNU8oA2lkySk1G9jBWFxQGr/ZSfM2iJ2hm0KESjxUORchAJ3XZ4eCcKhDyWwopsDGMi8DsqoXNI1+sJj6MBhw1jSrdx8vADEJU/JjUbPtgnBZoXGb5wYI8aovhsf4YvaiR7FFNaV7jknA5OGvmyyptFI6prIPWUXGF1eiQwVhS3LzweHoEzY05kOERQTn33swuL7fipU0Un3U74jFNSGYs4cnRHZbcCd1+cJ8ZnbrYcJQbGetWcCfxm3WoOaq1+ZqW90LEbWoYu7Q+y6JjqOqNnKiOUxsF37pFLGTc4KoOe+9wIhk0d+os9WzjIe+RPeTUvFQHS5rS62l1yVLKrfLIGjqossGqfukK/6GczLOhl+ooMivYYM9NAZUYeB57d8ICFS86cP19zUdHZWJSHK+HXnDa/4UTJcnEoOcxb64/anZs3uj4KzAcD/lTqs1BPUBCDGz0bWsUWh6YWctFuvBHnOc8Hq8VXItPxvGw6Z20LORPYlJH2gFmXVC0Uk7ZDsi4f2ME/FsDQRmM1ZGesYiiQw18cUFPK7IMMUaWvgxP8DF/g2aB/N/qc3tn5uXbhlVealec4oqJZOO3TYyMT4UmGPMgN3feFL+FUXzh5H68u2OPR3Yfml0q3yPByNisTGjlV39ixi3Pf1O8mT15euW3XAqgIAdMgqLlLr75qZaDJALJZgBtU5HgSwbdJrxV0IMG8NikgRBWl3r93pz28f68AxQ4Q4V7+BUHdYFcfa11nRCNUYc7wViGFl6C5JtpPRjna9KDmZQZxZXyDkIrCwjjlRaSO6idKfXtPQ9CUU2nmMCAkUEiiEqs11SCHvEAIa/WmMBPPbCxlW893LG3bF8GMhETB5DlGPcgjsNEeuUc5iEA7jMoHVxn61BeyttlETfZ7NNrVDjdPMWDqOf/q+Xbqwul43owPNEfhxmMa2xdm2Z+60xYrqIieK1LIfUbNYh13b9+uHVkwDyGn5CkgOOvIQ4kCpaKTSjvmJs9t6IevdGO+5JFKn3JQKmpwP3BjEGWBDbMRnBLg4F5qi0KkqCmLWp4whoJQ92U6GW5CPRGlkxM/MV6jejg64+ElaaTKiKSNYNYAEaV5o7uBW5pTtCsKBQh4d3csLLCRhxmZp+3egztRslupYzyC+LRdjiK89+BuSBajmnIUq93uc/j025aiDn5NIzNR/xGBfmxRiY2Kso6fOhFhni5+1OcjPVaOj9QhRQ2fKZtjSE6OHz9Rc4oNoKKA0Yxjx2OXNrMs3J3bd9q1q1druza/ay/VY0eLpnjeYuxzh+biJcfRimPzBK9QzsHJxHQixigN09PskGX0th2TtoN//bXWrX6a53ZlFxjB4Ar9ZE8MwqkulsisfrLajza0Y3At1Wgq2ZqFBHKacsLhNhsgbF7laI/oUmoXfSgReq+vzDaKvPJsOU058SEnF4+YcmM6oOiS0ayUb/BXgw0jHRSdASwMq13OdHnAhb4vfahkhqNCAYpA8C4HiRND2ur5/OE3U61kUBzaVunZkqEYiShjqW4j2MttC105sPq5uxGKcVBWtYX89nWPa7WowDUxtlfdABaj4cQ+y3tbMUA3rl5u9+5a5KRHtDXGgQ7hJMaoSM2mCd3pyPeoi8rgkCMGh/BSKY9fJEBJZDgxHafgILMSmo1FbuMoPX4e5zE0xQd07WN6LTKyL0GSqYEtn89Tr3t44EmKNQDwBcUWnh1L5PU0lZj+ZhAZeTdN6EX0vemAz/Kuvu+azhXYxiKrp89fiNN7vK2vP8zzz9vi0lx4ZruyAC+exfAFnqCraLy9ZZeo63EWH6Vd+oU3UlcM0gReHY+OiGMQ7DwLPDtP6Jc4IuGJ2vEodZWsh0djXUsnyToZJ2GgHu1qAOXD5QQsD1cra2EddN0VIl1zdbXHRgiWbOQk7yTAoWtqRS9A5rlaW8AI+eBHNDusqa6uR1Z+2zEj52ktPWy8x8W0f2lhNk7GSmTjQcjEad2OLbsZvniYwMdyxevhTyOVex+2U8DC6ZX54Kzgp0lZusnwQ3hCVwu+Hjt0dvabItywW9vc2ixvT6Q1FgVjpwgre1gE+vzZc9HOlF4EJwpWQ0whMiBGFGEvSErXdV42r0XovrG2VikYC5fHvvYIKRzKjjBSACuGpcx95iRQxcCMK8HLd9FsTdkIYis9VlalKwEGoBZOiPAZ6i+1mWKrTRVdR3nVwJ9Ilwi2UgMpi3G2rWH10+W7cqSNCFV5wCmhwxPipkCGh2Eq7xJLBIhcLUWjLxkMlXJn0MLEDNCTeIC0FO98Yia4mQ5RJmOMF6bayVNHw4Q8bMPXN9q9EPVxPm0XlattcX4xCmOi3len1O3D+w/a5cuXamk/zMcg94FPEargikdFyGv1m8CVS2rP6TPKOPDb5o4CMAc1iJFrSiQS4x7GMM8XQ45FMPR9ERhzeTGo9y2pF1MzYviuTMxpxdST07OlcExjYjBhMO5H1W9wzl4YYDs43g2PMSCYX/S5E2HmGOlHNLDtUfC2EwU6ESVHoPTvWLVKFL0To/tij2Ni4NxWotNbbW19tQyeeZOXLn3StoPzvjbqZJoHf4xOvPgI+qkzp9K+/TGmeSa4tWE4ZWxNazQyWncyXraIZCcerHbj1LBHaBkFGN5BC8/fCl9vbW2011+52A4tzXuq+rGiP9Ke8EciF7xODnjvpoNZLnB3e7eWQJThsIKOueIiacK/Hf4xYGyHcQtdZuYXgt8ox7SBw7YZuK1bbPnJokUU95ORwuQAjMfJGxaAqMUU0AON8mwtKqIbxCDHqRi10IWxffDgYZTG8+B4pkbLM2zaaHQxMZuO81BRTww2xtkX5W3hA/KZb3nmpd/kNvzjmjpFUhyBjegWMldp+vxxBGWGKN2wYvCFz+Ar96MT7YwlC2Tq2dZGcJMoRApadO/ThvdrOTeiKGux+ifPy0F6lPYYYGcWRl9a8XF4b7z63DmAusGMWdGWfeE1aVrRpZWnZGziqQfyyOp4d9AXF6x/HD0Sx9JWjCvWzV5dDnxPalece+E50az+c85lMREnL+9yZtGGXDIOZALvifRrMKDnwyBjk2Ntcn66LR1dbEdOH21zh+fa+ExwFz7cF9hTcAAyqvxAexocx+60ndB7Ozyym09ToJ7mfBxEPo5O3JdnGd/t6DB92n3OOcMcHZV3XdvPGIQPjJ/ZRYvQ2/e5yIJtIZ8+s9PXZqoOHsBnPeO9x+3+g9vtwf2bweNW6Bwe3fc4LBEdd+BpePVg5EfmIkYm58Khw1WH6b27oeeLfUalv4iR302b+2A9A2c5kRxgTrlFQBhdxnNtzbr14JAJiD6L2u3zkONoRS57t1EPImrsTPSDTfTpP+NqDkYfTYiCq71xNOAg78mopIjSN7XoyHSfL43nLU987NhhZErdK6GzRWUElmuh9fXw3f32aPVBeOBBAtCVyI99C+Kshx9SRYKIOF2VDYyej/zTbaJ0dlXgZDOLfb/1b31lT9rsYTwJfRjCZtZYamzrUTybQPdrv/qN9uu/9o0YgYVKZW1HSfBArazE8ycQvOGlBUaCl9wNkkj3xtVL7ZP33m87GxstZCuDScoqtehfzt4hjlcDdVi+BkrBZCEzd8IovCpfPVf9tznl2ytai5QSbn1/rkv1SldE1svb5X08C8WkmygPB2NV019SKIPKG2copfYYctHpQhhGWtB7iFQDqPJuGd586xG7cnK9jHKMXO6JdH3XRmk9qSaCL9p8EuMs1TOdSOfV19+o1AdP/f79++3GjZs10VqUQvldeO3V4NjSm1G+kzMhLKN7v926dq2cnCCz0lzSVOalihJ47v9frv47yvYsu+sEd3h3w/t43r+XL31llq8sryqEhAxICJoRf8xfM8Na8wf/zJrpmSWgGTXQMHSzGliY7ulGICRESUKFDFUSQqVyaSp9vsznXXgfN8wNe+fz2SduVg033n3X/cw5+2zz3fvss4/ARENstnjSMwFFCc3nPAedkDFst96JY5CGmz8zw+2v83m5FEvGpr0mI0h96WvIJ+kJjX2U/tNvzsu5YC0ND8fKOZkM/0prvteQbWIsE7TB4AKvOkpShW3YPudt6MMW4zA4Mhpnz12IgeFSC1le26iuF8alz15Lb1taWX7v8aNZBKqElNKrw5B5b6swWanM/ju+63gpZvI63ipMq88YuTE8ODM7H3Pzi3hX/TE6foLv5QFD5j30Td6GPnr2GH9pqZt39uzpcHOBbou9Y/wFn3qUersanowaQHRXAtRRPrdu3Y5bH9xKlFz42rlA564sbl+Ak3SXnvbTc92ezYfgUbCgYUygwjhakN1lFtK7Ap84Z+b4yOPSGIHJ68izmXQDHTTkVk8zWjI/OwuKX6A/yAHiIZgTeHkNx9WkqA73kaVfezW9ShQIx+hpCijUFSV7GKXJdQ0fmlBp2M+i8CpU5cLIUskXaU36yFfqEGXSteCGN5U9N1WRFpn0SF+NTDidZduV1UZ9AGlmQROdxsxypn86DEY4XJePtOf3KmajF8OMkTpCXqK5qTtMsLRcom1z7tYkMwtkjI2N5DaDwsbNjeVYX1ul7RWM8CBGGl7hT/6Znp6J9957L6uZ6dlawMIwaJnKKDKTIVXGUxoZ6RP8uT+4IeBdlHq9jXHmezcGEDzKh8povY5BEexhQQ+wtFtVQEV1C17weI2Q41OiQ3rvWQWO/htp7KloSNRdGFSAhvdyLI1IutIkpz80fJzreAl6svQktBNAqL+3Ge+swmeomT/3RDby4X0swGIbDLvWapvQrEzH8YbfAFPotCMNpdHGKJW4dnZ0cGxvcM0eZNNRVHcLxNQnZaokZT1tAIAIo6j4GG3KhCj66367Onv9tM1ll4Z0d/fMlwFgZXvoB7bH+VXlfhtZFeg6j7uHEZSPjZoODLihTA/e+vF2otBJGuV9UJ0aSvWCfCx9ch9n5GyX6xlit/8C5ywDzGejJXqzrmSQl2z/NrZRnSQgNnIrzze99OVrdT1Wa1/OzcwnbnVXlyy1hgdso1xe4W76E5MTEKuSHh0skQInatjZ2klh0eujJQis1NTPlFn2ouquPipABNVvRSUq21QGHi+DcYbKyTV/Gm2J55M2ppH1kjIHmoHBVKEUhZPhToyDnfGRjJivKEeVOcrezMjC/M4LaXQVz+PrcS+ReAfCb9gqd1uiHYaRGopNYdED2+XaZjNnkgJPFZfXkLj22HvIrKbSG3LOhCGQswyVFXLohAhfMGy4TqW6CV3SS+FLvVL3WDXs51xFK/TXaNpHw95ZD3a9muEdS156De+d4ec63htgyGhFRgl4OtAWJ9DjkcIqW49XcdtOwUGCE9rB1xiWrmRg++E8tBEDkymGLLSuckylwThBx/QUoVEpklK2HXR9mt6LCFJAIw1U9RrH6rpLcpyf24beGnUFXcUOzWi7gE1BsDawAqOyNPTrukfnTt1RybGScR1D51AsuCHhM3TPeLe1wcec7xygqNVMWMPCbmSggnZszYR1XFTmzskIeAwFaTAaIVSVq0u6vvCFL2blLcO0pbhK+vrpdZd9TLdjdW0BHkMRATbX1pbpc3PutaoC0APfZcyULw2uVaRWALdVxnBoeCieuHI1Tp3UsB97lrTL+6ikBaK2WwVptEnDo0FTmSv4jpWy0wipOj8n/c1878sxacNj3oGnjlIBqEgHhgazIs6jh4/j/ZsfpMKeGB2JCQyMa6ofPnicxVf6+waQ+f7k6bLR+V6Op4lE8qUehvOmS3jI8svE6ETqi4b86I0rd/KIMm6I3fnqvr5Bxqg9lpbXUhY0kM6JqXQdT5WhvC9oXJdf6Kv91EO2LToDglMVnPu9ukxOg+vSki0MgpKdwEW9wf019H6XPAId1CsaM+frHWN1hHvc2iYjF95fxW+9apd9lDlM+41Rg3+UnV2rNvG+t6cP2dBwtKVH7dpyQbUJNOoiM73dvk4DoIFQmStz8pl9ZXgZO6uLbSIPZUMDi91obEwy0/A4/oJu9Zu/CfwExSYUCiaVZ8fQtnlPZd4wq8k7JTJXz/Whyss2vCDAckc3I3ACBKcL5fk04CoA6NQB4JHH9UKV9QSQPG2/f1YxMyxv0Zk04F63+SgToAQqwnyNosZTwFfpcWme+2Fr9EtEwHK76uAqADrzF9CtbtjvGDk+gj4rSwmojAjknDMy0UO/1EcCXqckzLGxjekQcI7n6zy0H+d/qCuUGVdHCBjsdwJ2eQDd5Fhbp1v6CrqMQiUAgF72V9kyEuUUSFaB41UA00P73fNc3Sdf2mh5kttxTsnHsCRvaa9z09ZuaIGfbAP3/7/+n3/efibqyWIFcINfKOQquVLwQaFQqPgtjZQKriXnLUrWH99B5JoCCiPYcefRbLhutuFhszNV5HKbhsqEk/RSOdd7qcgVAsdeV78fJWy2sCjCpAK9ConkAYnuuI4GNudXpSLd97Md9r2vGnF4OFGdj1wDyL1VaHktDJHKwHqnKqS+gd5EvjKCCsaByxrRHKP4mlikoDgfZJKIDK75Vrg1XNKtTNKLPDW6CBz0KFCD4/ic1Z2ghe2zKIlhRBlLROfuNgqWRkhAIejxPl7T4+23HbLvaYz5X2Tqw8HthG72TcUjwzgnZftUhmkYECQZ1OuI0FSQvpdhRAKiVpWlNGHoGFvnQUGfBzCSXzDuCqjhc5m+0WfRtCeYfOd1hCA5DcCf7ZbZTWbyHMdaYTf0q9E1gS9Lwqko5VouqEKWpvKEY6GgCIT68WhPTp3I8XQPUxncSILjuqtQI/IqKcNLJe/AhB2XtUUaSRVTI0/B6xdvXl6hPygQjXXOz9NHPbFUNtDWPqsApaverkUDEngh6BoU6xdbbUsPSQE/OMCQSNOkgP9jAFAiKncVdXph8AVXQIEWr0MZ8yHAckyKd9ScUyZ6/25kkCiae7s3s+0t/C7/a5BQlhzPEOONITdcU75Nrxkg0A8QUMEKPA1lC2zkUw0yw5kAq4pSUGYq0LDIDFzL2ObY0yYzwN3lxrqLjr3ep4BHxWyN4a6OLtrE9/CbtF9ZXUnvQVq4yYfXdd5NgG//0tPmLiZ76WEKENwxywQaaSCvCIj1UFKuOViPXuBqexwPSxViHnJcnIs2iuS1nUYxxO68uPwkwJWvbVt/BQ+2qT3lw4eREuv6dnDvXBJD/7CP8AggFy93ZXUh+c1ITE+3tdkteYpB7OoFbLkRQ9kcI50GXluRw1xqRLuNzqQegi7OWerF6tXWm9RNRTc4bupPgYLvc9qIflgMImWNsbcEYVkzDz/Qv5w/lyDQIaOCPKSz8p/nci15wP44hZZyCy3UXepXQZn8mPkv/NaYT8/lia0abbgTGn649lV+4lo5tafMcEuNvQDi4FBZ2WFc1wH+63xvsipAHB6zbYODI4xhF146RgeAQhdz7JUBp/Zsg4mkgkvlbHx0Ep1htGg/aW04Xh5MHkC7GNkxZLvJmCgb2qYenAsdg5z/b+mEL3ZjdX0l6eUUZuagaHSRTxnJiJzXS3sATxQPHL1LP9Ws8ooeu3pZfWthHsdSHaqtFDxo/5yCkMbaIHWCORrqGL8ru0YJkKAR8i9Ydmya/ud/8Evq9GRGjcwWDXNOUcbQ0KnYDHmIxHICmwuk56Vy4hw9QA2YRNH2OahlrZsGzoyygqQ0rnqGhjxMvlGh2mEVQUHJogHDyKZdV+iQSsTzSqjW8KNCpVdXwkt4KXgozo1JUHfgMLQikzrYZjGKLESaErKLa8okEtxwuGUpBQzW99WwDYNQs+Qbx6RHjJDaHm6dg+NnFbWeXA4cbZfgIjivmQaHh8d5vG124JDUOFDJcp7hii0Ib+KZyKkxwW8IoxMU34qQ+tlwMqRLoWmHLiJ63ydI4dpFqAwlOV8H8+S9Sr81to1jFMDGXJnGSyVtf8or48U90iNF+ARRIuKCyI8NOucoFA6sewIvLS3Sd5H5Acy+nUKj4pM3VLLWwG4GzVpAIUOj3EC+UsgdZxWBvOO4Fp5AQdNODbYGLoECyDILrUDTjAqkcLdkiMvkI/lHPtWjd3s8QZ7jJzJ3Lsht7eTR6kbZXSSnEehfhrn9y/spuo4ZRg2vQUL0VfpS6R0i6HQw6QtVsz2mXpZphrJ8rYGC9Y5cBib9DJe1tCKU7U28cn3G2vMFXu7pakEJ+Ry1ixEElDGeySOMqdezDY6L/FP4tIyTkZWeTgvNFM+WpkMux66p0Jx2GcJaXl6i/a0x1N+XYa7M+IUf1lF0Jool4oa/BMxGp3xINysQZQEC+uPxXtv5T6MXKaP8qXSklTKfGySYXMR4Zn4HbXTfV8G458unqVgcX/hf3Z1zbYyb88aWN7XfHjOAZ+E5K6u0HRtfksroN4oqQQ9PN6lwiziN3BJ9NFIhLwkWMkGP/phkmUXzWxj/DiM7jCUypAe6aXiPMbBdZkkrw1a8Gh4chpZ67NvpkajsZQzLGMod2zt6Xvv0XUC9m/t/G/FI7yr5qC1GRkZjcvJkjqt6SxrOLy1HHToPYGic5/Y455v1UGW9XOmhcHGPQ65vhCEOin6U5mnc6FMjIicvpKPjmHkiAnGwvwMdBZnyjqrIyNRujqv8IG3lKS9Rh3cNfSu/jQRX5W2Tfkv7XozUEHpPg+E5Rhak3c62wPAwwYj8ra62304leA3rNTs+8othZWt9lzXAh+jedUDCenrEJsWZaOg5ev8ad22CdF9cnKeP8Dhyl8CCsR3oH4whaLdfM5oFHfvRyfBuKTxknwxTy+8rnL+UdBE0jY6O5hhmcqx/2IpMrOUpz5bMZ4gFCdUFAv8E4Hw2c1tdaUQqE1f5c/le2gDk1mIuSXvsX+p0r+P/0KvIrLrd8eV36CEdtH05BhwuzVzuluAP/dH0z//pPxRqJWGdX7KObVHaNA70zq1SCSY6VhnabgbFogkymcpLAcvR9zfeNz7a4TTmfKESs6OpHH3qeaXyKUbBY3KdlXbKhtMJXxUWEZyfRZMqbV38FTdOtpgE5xrakOhDeKveTwMkNSWk7bDjHpcNhKC+Kogq8yzfyDX9xUcqCxqhpyRBVYr2x0eZuNdLdl5ThHcYKyuryegab49VYdhvjZHXUsBlSgGM9C1IqnjdTrIr+O3QRUJ7XY138XaKL6uBsn22RQRvBmczzJJjhAC63EralMHnPtn30t/G04dtyQeffSuDSNucf+U7PanFRWtur/MbRp3fPMPNCpJxGWvBWAnBiZy5hgaUPqViZnxVEIam2lP5lbW1GgtDVrbD0LJ9cMw1GBrE9OL5zfb43vv4apWkbbw5NwYfHxtLfvEazhWZLb28shILi3PZpUGUhgZEr25ldQP+co14MSYiatufocT0FjToxaB5Pftp6Ncx9D1QMqcCMvS/tcGRhpvLMihp67gJ1nL9KXRKICVQwBDt7Jr4scJ7BVxUzNWOedrKIIIS62gLHlWajonKTN6Qp9Pb4bO0k6b5YPg0enoO/pZ8zXlJa9qr4rRknhEaB6UL0NHSbFKI0RgVJrJDAzIaU66YITWNZYIyQ+wCKH5P8MR9ElAztqm0OMaH95bn7Keeuv1TL0jzNCAaAenJcRrYlCN+c82sd86QofPtxwrI+znOzkWmx4MBElA1IiX2r4QkiyHI8UK+DFnKO8qI45FrOgUEyL1Gl0PAufA9xizX/XJt2yV4tE2GvF0SJL/IE45NGgL5F+CpUjQbfhfZTICFESnZqM5l7+S4aIg0kBqCbUCXj8nJqYw2LAPm9XQrfQPoFtfuGxJWnxYworxIxwLeVNRIObSRziVDmzGmnX7WSAh8aH4aKR0ZK+bBqikDykrjuIxSQCN1mrRpeKNG1mZmp/PY4eGhpKP8auTJ+xjOd/qwTG8cZARKnpYGtlmD5jy1bROcaHhNfpNnUx4AUnqxGiwjPfbL8Xfdrb/rGGkYNza850aeL82LDC/SJwAcdLcUrno852EBwCYApgyg79o6ermmSZHqmEJHaejPRhDSW/YPQkmr+hE8Jb8IcY/HVnp4njpYpyGjkNBE+ngdQ8X2wfPd0N8x8weTCy0Ypd5VVzdAshEtHVRpJf+YPCxfyMuCcXWcsi1Ncz8Azkk9STuafuvf/0rdEFnuwsDNXY4hwYvrj4sMo8lwEi4vYGdtpRfgZqmcZRI7d6y4GspMwWl8lw+Ok3gqIgVa7yqVLYOjRyMKNwRgZ5q4TW6Fxf1UzjKjqeVO9ks8kXvOc8AkDQXuQ2L78BhhtoJaPPRCdNufSJL+ZUhTIeD+qez5U+HYplQajgCP7CN/9sslJxug3oKYAR9cJ403BNdDV0s63yXzWFrTgbKaiuvGcu2Y19OA2IaUeK5Mu4riYWBgdOeijRYo2Ikyua/9csCLcuMc+yuD8Wd4NxeN0yZpbnuzzfRBxvd73/vgzuld+jGvx301pCpvFb81kj1Ketg2FZdKVkFy/s7rOqaG1g0n5tywDJ5jDu00xBguKZc0VznmfexTQYMyvoRwPJx3NvTK1/mdUQuX1bjo3A0hBvHc0khzfw2CW3m508fMzExe02QX59HcwcpOOd8l3ZwWUaknqACY6AlIB9sp1eyDbx0fb62RFfSZJGP4X8H0+KQNCsKjcotIDKJCroLz/hZ4kQaGJm37+tpKhrWcu/Fefb2DIP1xjEVv0jUsoai3K2DimgqhD+8v0JMIJQFLrw9KYqD97nj4uLf/F77M12Pezocv8jyGS41rCFkeK+CG8VEhQ2/fJ69xnhVy7F8aIP6UhTQA8hC/J434z2MTMHItmpXf23RDpOqFjDZAhyzFyn1tksrJDGvtsmNvX1XeZa4fWeQHxdScDfna+5rXcGif+CvtOcqxt8cNGbCfjm0xZMqpCo2jPRdDneA86cFVbCf3SF3E07Xzha9pd+Z86Eki/zmeAqhq0sB+Of5p1L0Aj5Qj/tQL9kcwIIDQG19YmE+9pS4YHR2LsbFx+uNcNm1lvG23xqso4l340SiM+tAlcnsYJSukec2SWyIAdyrIeWxpJbhRDt2/tqEPM8qAdydd9P5sV46TulWQxkCpt+sAGluhnBZH5CivqzzJwxoLvzN0b9/VJ+nFQir1ocfZLiNWjkmRc/hSutJHM81tg9EQCZ7ywqvnOhDygvLmveVfaWIWuTkVVnAq01dGz3ZidXU5pwxsdwJBjF4PAKaru5L0sB8/qtMcGgGgn72XNBfYChp9KMdGX1Pn8VmblnO8gBTtnODD7HVzLAQYeRE65jx0paefa7VhdwQZXk158YbyWrmfD+Wg2Bu+x3BJZztte9OWcKzy7fc53fMv/vHfc6SyMQ5ipvErrBzkQ4LZuVRWvoeBFC6JqAKSkB7kMX5XDAhE4dzMykRQ/V3D6iVyDohOODAyjnOnKhivb+zbRomILFZguFBhNjzooDv4zhVrcGR+/yGfx20R/dpvOg6DG39vGM0i3OUcDYtrAv2Ow9P4K5CpZFQqHGefvJYD6efsO49E1zAwX/FdUQoyp4kD7tlq4odj38fgWRrQNplI4/W9jtdrtE+UWxS7dFEhaoAK0/jZtsnQ0jUVjceoZGij7fDhQJZrFtDjeRrL0odyTGHMY7DhmOa1iucj/T1MYXe+VY/JeRdfvZZgxlCdAMJ5TPulV8hFuJbX4fpcoPDHMePTcq8rraVPjoG0kkn5rJLLaQMlLxkUAaRdpS43ngiCLxBwumDULQ69BgLoGNvm2bn5mMXoWr/aUqTZHe5XaJofoCuvNo5HFoWw3/5kG3mjMsoxcZC5g8AiIxsoG9tgWIuD83oeUoSloGZDoHZTpW1CjTTyIMd6G8CqV7G8tJS08DgVlHNa5ijk1ozGW9P40iDOSzrRrjSMfJX3oT8Jnng69nr3Jbu1KFJOyd6lEeKkjIYk7/psXL7Q3rHxt5Rt5LrBg/bc48vayDLV4z1thIrX83y6LWUCJeUE2XdJnvtfp2fJd2mcUr5KP4yG5Xn8Jghx9YMJgakHypDke9ugF1e8F+8raxa+9DCv4Zh7nPT3UcbD+xyPjX90xLXuEkV9o3wkL3CdpBXHlXETLEJ/vtreEQA3POCivG2vAMsa6EY4NIqGa6VTFqFhfDSwJpjp8dlgvU/nHr1mZqvSfj0np0WSx+kIX/GfHq4VrQzdNpWx4PrKUa5nbaPt6EDBYupTHr5q1I0WSSPp4pyy4XmnT4pnaeRB/lYeNXr2sYA0+ch+eT+Lo9gRQ+NJS75PnmPMfUKGHAOfH8oRx8jr6lH1g8d5rtN1/MQxXtfogTrciIqgs0TBlAl52PbYDmmkvKRO8tKcm7oRPby8vEj/ANUuSWIcvafJUvZN791pJPnImzaMuv3yOytCZVJuGvriuXpcR7sGugs6IDP0SVpKO42sy/66O7szN8FkVMFeAQCMcXOJMsqz6jflT2fKz34v6Mi5e87hroybY6XTIbDR4TkGy9w3dQ1Pae5YpwMAD6gPmv4/f+9v1GUQ6SHz0LVUABKnMQ8o8SSSRlbGdWAMMUj8/E6G43Q7IPHtgI0swr4f6ytraZigZPRADCeii/Eo56vQnSMqKJbzaHz+LqfYLZhMA+MAyg8N4jqw2VD+yasOhgjRV+9tbwwjGJZJT5aTk5/yNEEFhqVVtNohmbKvMp7IWkaz/57ntZKReNVYFC+hOcOVzi3ITM6X2BdRo8SX2X1kQhFvEyHx8P6Np90TXWfIkvvqSZVQrkljBWm7C4uesxGADOXRN8PzApBCa0P9B2nwBQDlHqUvvtpmhdeJ/wQtECrDh3wvAFHR+L4ouILGUunCA4Z0BUIZIqW9RZAZF5RI6Y+MVRSiv0kv21iQsWFdvfSiGL2vr853lHEs9JcIzouaDelNnCYYxns1g14golfgYfbPGsYaGhnerPoyPsXwCOZUXMnUGoDUeFw+Wdk3Zex9tS322c/SOMeUdqsM/V6alqmMcl8Nst877o5x8VgUbkGJglvPbFefehyOfYMGrjU1IU7PoHF/LpQ0cPz5VxQdr0lTDkr68CdP2IgEiPBbKgb61zAWPv1d+c3+ei0UUANsNuTAfihbfvap95sVfY6PS/p5rR89j7Y4J8mXyQOys22SX7N6UhGilO/CM0XJ2G/nhI3yaKS8pGttPTfbwX2dqjKCJr/a11TGPEriEDzC9RpKWnlQuZQIT+kDLcxrOQblVMdfmslnBQQ2ntkvfnHMy308kbHnnR6PhqPxyMza43lPeSsNGvfVmDfobX9sc/IMnz2uwTM2Sjr5KHQv/XJcBcyNa/j0ur6WCGKNsT72To/bqYyqR0zG8jj7kuUQ7dex59zQTT6N5CjPPpJHefp9rofe3cp2Jz1tF8c45o5b6lIeBZC5Vrs7dUG5j3xTDHjhSa7B9/bV3zUkXkca6rU3aO+jcU62T76VFv7G8fUscFGmX5Kn0AkOs8eZ5+H1vFfjP0GarVE+NbbyoElUq6sryYvF+JfolbrRaRV5UJDrLdUXqQjoi3PH6ih5Uwcu+3V8T6/vb66xNiHTfqqbHT/nirP5XGf/EOcL++C5Ljk1csOlw5U6ymejoFGOL/SVN32Yi5RG+X/6B79ssicXg4A2gMH0ZhLLhwNvGNfPDUXpYHlDj+tC6eiR+t4OF8JxVDKKg8bxe0VgnHsxsUiD6vVSOfCvEUorzpPCIpFkdJWBQlG+awyoY2GdX4W8gai8WSIMXu2sDwmowZWZZC4Z3GMzVNJREg40roZtTArJ/jBg3sfjZVy/a/TVp9fTUNl0z3egc66Dc2oiaO7hcYbBt2AMEaoLrj1Gjz29U9qV88P0KdEQA+ug25dcl8x32QcMVjL5Ma3yPP5yMHlytJ+yrd7f+/rwve2yr7bR30v/C1Ntb9VSOWrkVW4emwJgp/Khkir0VgmUvnIvXgttNcYyVVEcHluEznsX5JzXov3FQNBqeMdjZEqvL01tkwLk8DnXZylF17hJB393bDxWmhm+21irwtCdafR8eIxgzYiA99GQpPKnTX5O4MartE6ULB/xv98XWpYx9E0qdc/jzzHxGg36+V5a5DweCrvQQGWhwSjt0PtWQPWoyqYfGlpp5x01YioYzrJdSafCy9LGa0nfBAw/8n3jPra9cHfjUbwPvTX5wnM8jbe8FqCkomgYafuT9z3mtzIeRUZ8damLIVZ/8z5pxL0YhyQPJPjCG1EG4JUOvBJl1uvItz68n7rDTcNtp0bViIm1q9VIXi+jORyXXj3HOrfo9ZNWfF88Dfvyw6fnybc/yuMe63c+bX9el9/kx0Jf7sFTujs2Gk/Hxrlex74BiuVt+6y8Zft5dYzVAQlseWYU7nj8lROvq6EVMDRkKtumNHJMA8h6b9tqe2yD45g0PX44pmkkOEbgaBt/9MGl8nvP09h6XPG2y1LBnHbiIK8pn3j+D/tdeNLfPM8+JMjZoV1cN/ma8cwQO21XFhoha6+pN9k4Xz3h8R7nZ3//8D50xx5Jd4+Xpt7Ph233O9vmsaX9Rfa5UNI5eY7fzXwWvOn8qCMKnbxPciP+kfdy7ORf7kMbDE3zBmNYxs3IqQmFRimyNjSOkw4QEpDeeaGl56EX4bPcr5yHQCeBXdK7JKE6lWYLBH/q70auhceV4hzZnJTBvAb0FVQlbZK/Cn05Mmmj9Po5oxV8bvqn//M/kBvypnZSdN0gtBfxvTeUuSScFl8C6QEoNF7YRCAZw3NcOlCYSYWlorFzhTEU0hxTaCjh/N6ycIn07SWfbUgOPA/PScnn0RjsbKidyPf8ysCWqkEy2DEa4WKNAffxo/3wt9IWFZEZk0XQ/ezvjXv7ULAUsMb5jWs02pJkO75fQwBlLD8rBB6nQvFRGIkHx8tKfm4ojhwM2ttoh6+Ffj49ttzHPsk83ttn49HoT6Nd0r98VwTHcfGzgufdVSYqGY9v/OZ5vi/9Om4rjwYdPbbx+Ye/O57lPH/3t8Z1Gg8/+2z8bkhOvtH428dKpTOGBvszRKUBkRf0YBp98foq7+npadpfwwMeRumXTdA15L7ncFpCm7JdtrMJQdFo026FmL8GMvVZlJZrSne4PvTjPMfEdsvjjrPj2Wi/7z1P4ORvhbZF0ZlINz8/y71KUYE0up0NoIoRRei9uokZeuM5j4eQNhS4123cS2Xvd7ZDGksDEbxbzUmT0rcfpanvS5tVyPKq647TjvCfYXNp4nFeS/J4D70AFWwCwDzOpWzFiHhvozqZBcoxAsLGcit/k//KPeSDYxnljeBHL9H76I3I145djgXj4JjbPq/T8MLse6MvPk1WU2cw8vl7g2fyHjxSVvhc+lLCu7bPz/yXv2ejeG9ikG+9l9f2twaogGpc54eGPM/n4TUdX8emQf9CWyNBhqiLB+Nnlaz0y/AhRta+yU+Ccs/1PJ9euQGA1JW2w/t6ju1XJ0o3eUe+aBgraWezvFbDWZCW0kJ6yu62NZeuHIOWIhMFdHi8730eHpUxFHio/H+0z+o4n40xcY4zk6x4mIvgPdT1XkfeUQZKW4rxzg7SFn/3Yf8aACDvTV98FJqW/ue94WsfgtGi6xxr9UzRax7ro9BB3i5hbfnMWzamNdQBXlMZ13YZleBKyYPS2af903AKPnq6K7l0zdwZecBme191sNY0S+UmOLAN2hf6I48hx0Yf4Ma0fwI9gZl9adDZhzTx2fheHWwf7UMZe671z/7pP6pbXSONDx032eFDr4ATGxdQSJN5k1kVvJKOb6lBUZc7N5iS75xfzj1yrMxmZ/Qknb/xIYFtwI821IFpvM8R5OE9i9FpfFeUBl/TkTIonuNxPkQdtstBaFzLgfYp8/v44bEeV8IR9k9G9jef/ubTR+P3xn18JlLhMuW6ZX1Xo/3SxKSzBu18Ns5vXMN7ebyM+aP38LOC63sFyVePa7RNenLZJIXX8ntfPa7x8Dh7bsKWCUV8zDbK0I3fvZ+vjc9ep3EtPzd+87MPPzfe+9q4Z0OofDbO8SGTN2jodaV9eqcIiw/P873fe9lCz6K0uXvSIJeEwSN6wbZX/vJ7hcQwmtWTvPbwyBDX9rpFmH3abyMOCs7I6HAMDA592E7b0eij11u1aAvtlc6+2rZGvxRUx8R2+p2fbYsPj1UBqZDsup9VVBnu2q/B8yXU7nXMWBZNuz+1esR8CFqTbWgo+MY1G+OdyprffW/fTHayDba/cXwC1bz3XtZDN2ymcshCIiB77+3D9jmnZqGQ9Ny4tnTyXgV9c0/oKm95Tk7j8LvvbYMKxnHRC1GebZIRG+nrlJNjYz98b3KOStnvig7JFuR4+7TtXrfxtA3eQ36yb56f9MZT99HgS/v+Q3oUnmzQyt89v9EnesHvZQx9OIbSyHakZ4uylnY+Gu3wOp7vq/fiyw/bxZukiYYvvRj63Tgvj+WhDpCPi/GVZ4rT4vfqKeWvXNb7Fln26f2y+Ml2NWnucaUIBh4a53uMffIs9bLGQd0qL9kPP3vMj/KR55V7F7lW32b00X5zocZvDXrJpx/yQ15L41uAu+0tNC0Pz3V8fHhO4zy/81g/+2i0qdEH71fk13vAaPIafO1vZUzKfQTK2X6+1yg29Ja0cTzsS6PtPjzWh3rBazTGDNyboDDpxTkuu0xwyXk5dp7De2XO65V22OfCpw3+EkQJjHz6Wb5OQwsPFI+2yGkZ1/LI6x/bJmXEY2yTn71nnv/13/nNnNNN1AZzwq55UOPgRie9rIbZRmVoAiZMz8TEkOxsYcDG/UtjEBQ/86Wd9loNr1bjbeMaA2bYoDS2KGIfSYxjxWCnvWZ5FoTvw2M9RhTjo2HMbLvC5/B6vkjHc21/hhOO29l4eE0HzocM12CWbDON8mlb1ZyNeSwftqOBYnx6jzyORzIZv6msfDQG10cJZZZ2eowNyN+OHAuFsSS9eK1Gn2XWfOVhe7yANEuDjbH3WhohmdbvHB/7kvNJHOfJMqi38XznMBrhWB+FZuUGGYng6SfZNGlwTB9prSfkjx+OqX+8Stu8BocW/jh+cpzfO3e0hrETiLnEwnCZ3k3O2/C7wpjjkLfyqrRLYZMmmXwHfZPXCk9psL2+t/SR/MhnG2dugK9pSHwe87HH21dp6/fSywtk2Ap62afC56XMm+MiIPV4z0t54Br+7n0bhko+87O/Sf/kWRCyX9r+zNpv14hrcItn4cOkscGhwVyn+OjhowxR6pkrIza4eM8lYuK6Yr83u10ylbYX3nJMVHaG6m2DdLA/HmNbBKZ+rxJxzatz0m7h5rZvjfspJ+XYws96dpmFysN+poLkqT5syMmHnoIPru95jn3Dm7QPeR3oJ683dIF8meFbjm3IreF7Q4/2w+MzEQY6eYzXco5Mvs33vIo8lK8G7/q0TT49xz4XXlbR2n5ocGywbKN6y3b4e/GcCl8J7uQ+Q5T+KN/68LoNnm/oEe/fMDL+lnwBgfJ6HsAjDaRt437cIvnEkz3G7+xz1uGGB/zJpW7Orzb41OsJqAqPFbnMPnA/f3PspaX3kFfslzSynV4/dSH9slCGN1fevLb6K8Es/XMbSHnAvuQUDjfRiSjA2HuWfkkvX4+7lnRsGBqPyfsdv+Y40EZ5Jy/ocdYkh3Y/anC9lnTxGM7MtuWSL2TeGsb0No+XPxpHSZf8hfOTz3gkKKG9etKFJ9RRRT/k2EAGz0te5IPXsfCOgCnnXjmu0LWAHRsmLaSpzrmraVz+p7418mafC0/YhmMwcEwfeV3e9eG18n5cv+nai1P1w/pe9PV1x8TkGD/BmAdH0d87HFevPBNPX/9IDPWPx8b6dnzrv3wrXn3lZS7YHD1t3VHbKhl+VgxxR5y8Ip2yhN/q2jroejcuXbwaQ8NjcefO3Ziensu6ql/9ylfjF3/xr8QInsp3vvuduHHj3bz3wEBvPJ55QOdrMTzaC9FB8DvLMHfQ8a5YXV7LUKMKS+Xz+OFcPLw7i5fheiuMId9Zd7a1zco57TE5MRLdLZ2xveq+mC1x6vSp6O3vj8ezs7G0spJF/w8wcqaEG+aOZpViWQyeRQCsLAQzi+IloAMrUztxXgGV9/X2FqMGYfV0FubmYtnydQwgYwpjM0jQIPfqNS0fhnENX0d3W1S3VuLe4w9ibXMxOnojhkzgOGCQ2nZiZKI5Ll4ZiXPnT4U1gOemt+LGO8sx/3g/tjZQwO1WxRmkbQwiKM5r5lpg2pcFDQAw7r7k/LkK1izgvkpPVtUpSg6lsrMdZ8+dip/+mT8X41Mj8V/+9D/H3XsfxKWrF7jv2Xjt9R/E7/3ef2Lc3AtZhd5F30GM/FUGy5x4KcPGb9BDlCr9LUixW7M2aUsMD/fHmbMnYmJiFF7GCz1wizbX9ZWIyPz8fKxvrEDzo7h27UI889wzmTB248btePutD6K6vhvXn3gy+gcqsbu/xfhZbtB+KQhdUd3Yi7u3Z2J76zA2Vjd53cwogcXqXdFQGXTXHitSGW3ht572DGerWBRkx9b2ZFYxLVxfr8YOPO2C+M0N0C0GvAZfTM8uxuLiWhavV+itopXJQYxXUx3DvY9BkBbNZsXuhBvES0O3hltY9NxFlHdTDI30xPmLU/x2gvvuxMryIu1ybfFB3Ls/nXtPd3Za5abkFSjoFgRxGVcWqOlojU29osO9GBwciAtnz8Ywnry7vzx+/CgePLgHrcfj2vWr0Gadzw/wPEvN6fdvvJ/RhPPnz8fJkyezMMX8wmK89+774RrtixcvxtjYWI6JRQt60QeXLl2MkdFB6IXnTH/Pn/1kXL74Ascsxe/9x/+E7H4vdxFrbt2PgaGOOHfhBOABfp2di6WFVTzwQ645xdhejeeee457DsSbb70ZH3xwM9tw+dLVTET0nktLy7GGztBjt9Sj4Wiz21OpNblhwUjucTo9/SjLXfb2Ou8qoCqKrq8ymIUqhofH48H9R/Ho8QNovMlYHKBL8MArAOP6bvJtrj1HL7S1VjAqEYsL69CpP4agqUtW3EzB9bfy9JNPPhs/9+f/Qjxx7Yn43d/9evze7/4uCtppmsOYm0P3IFPdXRhc+NI9xwcHhzOCMjdr4QeOQkm7VjWTJGFdaemyJXdj+8hHn4yBwfa49+Bm7ho2ONgPzwzDg2W3GissbaEn3NhjbHQshobG0QXL8d7Nd5Lmbpji/KP0qR91xNKiO+HsQMMm+FGFrz6Bz5Gv7h6MbFMPKkEPVkAlKIRn0RXqVzfkOMWYYAJzyY5LvxyLBFDw/A6ARbAr4HLJpFbE6RKXaKkD5bMuALQPwYHPNujS1WsJSNcGu2JEEFO2h91EzjKHiONLJEAwUqKAJh02w29pSDEpbraQRXGgnx6zUSdtkIDW9dj+oEFuB7yX5V1ctUXeKaFu1xJrT9tau+lDifaMDI+gRtCn2+sc41I3eUlgVZwSq5KZbKsua27ajQsXpuLSlfMpozdu3EJP7UdPf3v0j7TH0OhwTIyPc679qUUXemZvrxqj40Px1NNPRUdbF2OzHmMjp7l/dzR99s8+Xz+gcV1drQjeWYhfSSLt1USFKAoM7umTF+LGex/EG6+/fowAj6KLAexqK/tglgocIl88AYjjHK9IYGFxOb6Mgf2FX/jLCMNILCwhYDBjX09PnDlzKoZQSmZBT8/Mxsz0NEr/TszMTMMwWzG7+CBmZm8jyJPxxBMXMY7Ony1ndRoNmGvstlG63/32awjZPCi2HRpxfxjQCk4WWldZt0D06spSMucLL74YV5+4Fu99cCPeee8G19TOuki+KbYt5F7DaMM4ff1DOSDWRdVIuSBfJWjpPZlJwzs8MJj1Nw0hmHJuybvcOWbvKLZzicchCt72wEjQU/RmaTW9r24UGg2LB9M3Ymt/KcamADAbrVFbb0/l0N65HV2VOkbmBAatJ5bm8Q5XmmN9GZN3YBlCaI/h7uiAkzAAtBoG5jfRKp6ZFbDc49SlNia/XLh4HuFGGaIgF60qBSjYwuhevXolPv+Fz8Tyyly89e7r/P4QGi+gvCZQAEOMyRwK2OUTeiIyIoYX+9RWKcrQwZfZpflejX5vmtXajoIYjRMnMZAIvMBJ0OycmNvnwccAlF2YdyPDaBMY/O7u5lhdn03lpNHocKecJjdAH4K7FAgM4NEOir0Lr7ArAcQyAOxP/+RlgNdKTI6fj8H+kQzVCZDaLeoiOu5sRpmXWr1TU6Nhkfm9vW3axHGdHVkr1nWYzlk9fjyNEXILSgR5j+svbUDarlxess7vGsCO7vacI8aHSX5QMVfXtqIVovT19iHM0mmLtu6mURS8rSxv0N/NcEP3M+cmY+qkm4LoBRRPaGV1J+7eX0FJL9PPPRRMmQvWE7CNhoT1RDNxBF5yUwXlbweA0YkC6e1zx6AO+mZd5nVoV8LqGiMVzvjYOL/3xKNH0wCZdxjfFQwYvAsQ0yFwrm9trdSj1iieOXsG+rWkEVcGrlzB8I4NobA6UbYtMTu9FnfvPkgDaXtd3ufyC0H7+PhIbtRvcQP7fOPGB8n3585fSE9O8OGmHpaBFPAIVlXEEBPlaVtKzoGRj5GRweSbsg7Y5SPb8GGZo7N9ff2uyy6etx5Mb2UAo3EWPXCEwb0PT6MTGIeOLmR1pA+d1ISu2U5ApMtiCBiuRAnKE4Ip22Nt5xW+A5geNgEatnA8nmBsBwC978f83DztPeBe6BUMkPV8NcClKpyRglL4pafHqTbzXJBLdKtGs+SOKEMtyG4p7Srgs9JWpQ/gduQaX+gAPaSZQKm2Y43unjQCtqmncwCZa4+psz1x5fqpmH60EK+99i76bxEQjdNT76FN0sPpQjPH0T2xi84x4bAZsNuHUQLAIgPbW+u0xdUCgzwtEaphM+JUDJg61rYZVbg/PR93Hk6nnKj/9Ig1XhaNEeTCjrnhih6hS64sB+xjF/rvAXQ8tg09Kz6ytKPOonTIsYYmRgOcFizztICAwMmJ0v7cqQsnSs/ROJjRBXWP/HWA12QxGD09k0Pr8EYnXrqy73luiKCOqW5swXPbtBM6c46RJOVLendYV5u27eyYb1JyPNTdHV162CV7vRc9fv3alTh14ny8+ea7ce/eA0DjKOMwGNv7q1lwRftmcSZ1zMTEMDzQjgP5MHeDy7XprT1pRw8P8II/+sXr9XYO7EBRdffAGFAwwyAwvrsvNB21Y1xUhCKpJRBsKfDe1zEcTfuG5yweD5OiEHSxnb9yCZElDUdGQN1PPROXQYnXr+OxoJgkHJgmma4Rksrwau5BVAy4Ox49enwv/vMffz3eff/VZBp3l5mbn+PYeoxPDMVpvNah/sF48OBx3P7gIW0VIXVGM0xp6TX74PVaQHSdnPMExvZjn/xEdKMgljCQN0Db9x48Sk+3jtIUVNUwuvUml/0AJvAu9vF0RWEyoEhMo2uGnIpQg+tWc6JhQ6WZRAECcxurbf/DFEYdY4Ggm72sMnWnDfd67McDGxgB8TVvRr1lIzr7DmIVw7r4AGGoWQVpD0XWFWfxZFqae+Lm+9MYXpA/YzEw5OD2Q0EM7MEWo6X3iWByVh0BOaAde85BGKLkKRNOTI7DWC1pdDcxYBNTExjh4XjxhY/FF7/0ufiTb30zvvGHv4uQgdqGexm34Vzc/+jRbNy/N4ugWSFqH8O/HYsbKJ7OKkaxhHbMCB0dnsITeD5OT52LA1CjXpZr9g7rOwilSk/PuJPv8egHx3mOxq2bd+LmrZsoxxkU01b09NbpG4obb2tz02zywEM/CX8dAd4egowXMVR7MXliMCbGRtPQz84C4qareBp4QVx3GaW+gqeyv0//mxBg5Fq0q8KziEYWtwA1uxZQT9PIisXX5eedHbfXczeSw7jz/nrcePduerZtjL0FJdq7QdGdCD2eE5wCzwPuMCRNKEkLX7jJgR52c8th7B/WoIO1tbdjfgYgBiru6+uPk6cmoUWJOIjWNdbrG4fx4OFqrK0DTrheL8dp0DUkZUmSbXYJmzuhbCBfzalMlIPNtdVcEWDf9AYOUXBdyLLX19sSfU9MTH6o6NyFSQ/y5Mkp+KuCEa1yr9Y0fGu8d2rDXVmsX+tU08zsY+i5RLucv+2EN62MVDKBbaPrHZU1t9NTmZk/4MoAFbFJUS45Uy68f3o6NEIA65i6tMqEID2ky5ev0P6uePvtt+GbgzgxdSLbsV1byMiX9GuCz60ONDExBg9McD+L7i/n+nINr4axt3cIkLNG3xdpJ0pZLY8SEBS49hNbkts2Otbr1TXOc7rBPww7ABV/mTFBLmmf/D01PpX3XFyApwAnemhGU0qRm6LYRQsHyKVbaTYBUuSnnkpH8lc99NS4OspF/WFjMtEUA2q5UkPIzXhkza17gNQBvKnTgJpp5HQ+zp45iQwOxCAyobd15/b9WAEIbm0eoFub4qs//mcYp8G4e/txvPvu7bh9+yF0xvPEgXArTjiV25kf4lZ7Fe7fgrEUuGwkbVwTOz6OnOONaWQsWypYt9DHxPgEBrU3S1+6QcfMynpsMb5GQjJfBFpwE3qD0YJnNcQWm9D3VF9aXEbg2N4LAMZgmUQoyKb38K3r7W2jCquEZgWTWu6s2YxcHe61BvicPvC9v/GU3tIyT+QeuYkAf1Yt0wHTA8fFyb3QNSdDw/3wQzfG2WWda7TRqT+Mv4UzDEFyHSto6dnXmwFMGH0rWR3so++7Il76wrX4+CfP43htxBuvvR5Lc9v0dRh66P1jkFt2oncIXT7al7xrxK9MkdQTwPQPdqWsKjvSwjFpx9Oeh5eanv/c1boFooug4/5jLN0PsRUkbqjSBch6PyOj/fHii8+l4rJ6iopx+vFy7GwiEIdtIDSQIt2WoaxWJJLQKzh99nR87vNfjqefeRFitaa3avlDUY2KQ+MicTQK1kN+99134+Xvv4IiehDrIPDN6g7HgtQ6D0C3GFMUoPMUGr7aDt4ommCrigBD+LKeUIZjiCC+Qi6BRXDjoyNx8czp6EMZnEDpOMfwyg9+ENMAiQDFiyB3MZb7uygTPS0IliXMEulYaF5FpPdblgP0IIwJTFAqhkS8l/NHLr+walWNwTo4VNGYCi+oKUxiwlkLirmnD4XTx/X2ZjAQy7GydhBbNZRDew807I611VoszuFhtfWh3IaiFQ/SakmZVABT9boLkWOEB9jUwncM6sGeW5XBQLsaBtgJGmvA0YXw9FEi0G68xGEMtwUXfuanfwYwdDV+7d/+Srzz5ut8j9LBcFy8dDHWGOO7DxDkfZQSSLUyMER7B6OL94fL63H/4f2oosC3oUlv/3B89BOfidPnLsYGfJFzhylECABtO8L4HuIVHW0fxNNPPxc/9mNfybq1HmOoyv2Yv/GN349f/3e/irLaxUDhzeLB6THgskcdpSRiVWg0FGtrVZjYLOyyU5OMrcCGm2fDR4Y4VY73bt9CiBg/wN4o468SNlw2jCfoTiGlDKdVgDRuFq3fj4f3luPVb2/A2zMApCpG0KQvE4oYM2jXg9Lu7mmKvsGmWFqehQeO8OTO4CUORhtjpNExmUje1dDonS0uYRx4r1dluUAV+n1oKwpOS4BiPKgjtHgQewK/Q7wNFUQbdOhBqDF46pqs2w3o00vo6GxJoKKSd7phq4rHuipgc+5Y5VTD2+4CoA6kB2pIbR7QWl3Ho6pjyKGdYeqtXQwv/Gj0oBXDtANfuAXbxoaFInbpN0b5wO0KnWeW7iZ8GQbkHvBzzqHJbdBO8CIg0ChOTo5Czz2A0Ao6wnnwMqdrUZO+vgG63B13792nzxqRzqTRwgKyiA7Rg3G7xPHJjpiZexCryyupuMYwBqdOnoYHNvl+rsgCwgALJH3MEhVgGRnJjdRRzsqf/dT7EYDaBud295F1PXUjeiru9LjpZ4Y20YXqHNeAalTVjcqT9sGnZloPlsszRgCNjFwhaYBcHQ/zKtymz6UwypO5Cyp/6x3LP8qZu39plnc0EtDGbVD3dja45k6cOTWeesKIQG3HpL9m5HEHHjnKvW6bzW2g74boJydPxPT0bNy9/wD+dspEp8PpMcGAfe7Ca+u2G4Uu0KPoesPCGAJ0k2HRUqK1xhiiWwApts+t70bdgap5NxaXAb4A760tt9dE14aRqD5ZIKeEqmuLXHMToNwFAFZWAXrwwxEXXJzbio1V9AFedtpMeEa6OXaOq+PYVWmJqRMAV/T80vI016wyRvR7yZyLLmiK8zciuOyMOad7FtbRd+iHurR2XHUYd/A09wDGAXgfTWN45/Y9HEUdlgq0cJcrdDuDWN1cAYApeu78JuhizKGZ65rrgNdK/1GcudAfl66MQecxAOBevP6Dt2N5yZ2vnALqSGeztqcTFhkRElgvL61Bl3762ISzMxonT4/ABxs4L3fj/Q8+iHt35qPpI59/or4DehUBq5C8mLvVmDHp/JkhuJMnxmEyUFuGoUH43MXQlzWYW6Irph/Mx/SjpTiooZwQIsN5/QoXg+Z+p5cuXY6//Ff+apw6fSbev/UuCucOg7yDYK/BWNYu9j5jqVgNfy2jjERLOzu49xBCQ7ex6WbBGxnWMuwjkbMupqGBrVrUNmsQHayF0c2kAbkBxawy1btpZrR7aHcXQvfsc0/F1atX48atW/Hy62/EGh69oaZ9jNYhnlo7RthN+Ldq7oaym+G4kRFRHt4eRsLQmPd36YQDaOWSTGl32DneHTCMGOiNWqtWlGakwBCRwK0Kyl6rTkf/AMrlwlCcuzgcIxMnYn55L2ZnllCeW7GyuAXjoYKaejnH5Jgu2mUWbEGFAgmNlt5kNBvyEQ1yj2bnd9EftNVwlzrdXW82MaKGi568/jQotj/u378TP/bjn4mLF87F/Ow0Y7ESjx/ewzgNpYd9596dePBoJuYWl3MrtmUMXQ1l1YFn04dxqbjBBMpkYGQEZXgC4TyB8lZRbOdckKFCPc6mJkOmJfu1nd8/8+nP5pZ5ekMCFUNFAqjXfvBy/E//6B9mPeWN6ip9l7k7MOjdMTU5kopaw2XNbbOT9az0oty8Qs/VcTZHoLevJ4GdSvHc2TO5UD7VJPcRhOgFGjVpBVG7eb3I2tKnGnsTaNwoYxnamxGsYTNctO5m2uuGvgBnus8oqVNnxuPi5dOJZi3ascmYotMTQBpeNa9B5W4IemVlLQ2lCt9t8wzdqzwEYlW8hBt3HwFwpvOeegOJlTDC8qGGRCMtb4mkSyYufIEy7+w2siQIbUEG4LUM+5mFiUrEMz99dhIZ6cjxWMfzdbN6EEx0tOAV9vRjtF1qckjf3Y7PHAyL/AuYROtGZ7o512pCR8iznkPJYXBz8XUM39YmMry+lceaZ6FtEpRXeq1Bu5drJqU9fgl9hS6Anx7r6mII+vsBwRcvx9TUKcbBIvejaRwE/qLKl1/+XvzH3/9VDMpd2oj8wsgl09YkL58ocbSrcujYOiUmwJKnOum73quh4Kx2hGGxbeY8mPxi2VFsTsqJe77mWmpAK1CHtnJ7/rMZaalwDDS0jTwADVYmUjIOgowsJgFoKpX8dlM3duNIeK4bcpgb4taYY+Oj0Y8h484ZUcl69shnC20DMsLvW6jXbWS0jr7piKmJkeSP9967h3cE/0D3ZsbcndBOj0+KL+Gr9Yw8dHU5NoPQpBk53uKejiHGUBkEOAhIrdmcupT+204dBfWH/S1j1pO8Jf0ErTpNOhnKbSDDTkEZtq70DsEvTQnKCqh0zb/6mzb0tMD7LTGB97dbW4/b9+ZjCVx5sFuA2+FhGcNcrUDfbIPAxzEcGOwJ1Dl0XI82xnugbwieruNZCvbwnumHHrmg2nbt1gAVe8772gMNuVEEPGVo1NZ2ECPjXTF1qj8Nn7rm1gd347137wVqhbE3jC5PmKwFOEBPN7frtTudg8y16axtx+nzA/HCR69ht8Zjfm4pbt98GDMzy8gpXi6yMDDoLlMH0MT293Jd9Zkgog1ajMSZMxe4x1G89torcePGDd4DQrh307MvXa6rwGTajLMzWs4nyFRyZQUGStSK4jYR5eSJST6P4wm6rIKb9zAIW83xwY37MYfn65yYiSAWKjADtLO7I3ZhvMEhjAsKvrvX5BQEHHQkuhLBGIryngqcyEdj2QPCv3L5Gr9V4u7de/HejXd4vZshbhUtpo629UVXR08Kj8beV1GvqFVElcKUA4ynxn16MRIjKI8nn7waz33kuXgMWv69b/5hPJqdZ8C6OI+2bcOMXEO0tI0Ssl2uo+NCYVUt22WCg/F/BVMPWGL6WeEXNeX6SIjt8pFcQgKTmHyj4XQDhNrOJkZ3Dk96Oc6cGwEEXIzF9ZXY5YL7+814LXu0oR0GwaiC9jo73Nu0ZDiKTvXO3ERa5FrbW4PjdmlHf/T1jiC4rRlic+/HjDZAAjPzTERwJx3DW25E3j/UE7/4f/zztLsar8MUrXhHhrcc21WAj2Efl4ZMzyzEe+/fwvObR4nu0KZtwBX3RsFbAWp3zwjEULzw4qfi/Lmr0Kk9dyMyHNeE4TO5qB1esU6zEZWPPP9ifPZzX0hPJ4XFceLvP33j9+KXf/lvY1QX0zMb46kBs8LSEii6urlZQkPwh8JuwpbzPwoupMmQtiFb51VOnT6ZSUwa0pOnprL/Jr1oUFIhck0TkgzLTp2YymtoiDVO7i4D5kxeN1ParcU++OBe3HjnUWyum3HbGxMApInxMe5r+cw1xkxl6z7UFe47kF6S85eCWHlFhbBpTV++L5WaTMSyri/gFuFfwKOcnVvGsFchhiEukwJRiLzX6OoJqGg8R8VSkvcgXkvZfEHvLGuWA5wVcg2tAMRi9karaihmw1uCgYnx0/T7TIIYlaWbHWxurdAPFfgatNgGqQskj0Dtc/F4+gHXPIyR0ZGoDIwy7kcxO7sEvWvwaCsKCEV9CJOhbAQFLRj8PsZN2jj1VMGwj45VAH/QAG+8rwK/P/vR+NznvowcvkAb+xjb7Xj5ldfi/fffpz9t8Nx0vPrqywDYJdqBTsDgyscqaEO8PiBFjpvZtc5LSx8fHtvWWZKD1Ge5TIoPRscMXdfRdeaq4PBxLSQJ9nEeNRNyUmf4HV/CI7nhg0CZ8VMeCugp84GZ3X783WELAIs/r1PqiheQJ+DVYMufpcwpb/ndOeHcmYlOufXhNkpcows74FX1Y8CshewWkXjrAFXBTxeAeQLwWeltj1e++zr8eD8+9/nPceyJePWVN1DqdxkHZLxvED5XD2FI4BXsWeoLgT/d41G8XHdVS97HQLuHssWBBJ2ul7eKmqtTlAcNt+PojkF2xvlPp9MElT6MtnV3t8fpkxMxPtofG8jq5sYS18WR22mP1bUK/Kcx0kDaDsdGAGz2OeAJR8dx6QI0t3fY7k10Oa3c78n+qMMFXIw4XyITOIMCS0HobkY3ASO0S/5IWjN2nd1NyD1yVgEoISNTU2PI8UDMzy9jOJ2uOExgIsAYwyN2k3o3z1GOLNdqQtWFi5Nx/uIotmsNGlgNbwueh892mzC8c+kUdva0xRCevd6sUwHN6FCnSnWWajvNsTRvWdhFZAxdKP3hC6fumr7y85+pLy+tZKjLBBsHwcw5QyKJmmHeUS44Pjacc2CiaL0JwzUqtZ4ukGtTDwppP2YfLcfi3Dr9lggwJILQToec/1oF9dVbjmLyVDcKH0yZg+Vcn4jHsJ+7jLjeryvRWLVqGM0EobIgusX5L7wtt+tzEt2Jc+f1FBaV0yGDZ8hID0GBlNNFMioovZVmGKqDe06hjJ597un4+Kc+EQvLS/G1//A7cROjbjaje2waWttDSZln0dRa5msbWXwmJySqxxiJeDNtHuOvwjN71VC2xbY79K4gcG5Th1Bm2j4D6q4jWQ4N5W82bW13DaW7h9Fqj86+9qjVYWbAw37NPmBgm7szkpCCx301AkYbRH3uYek8zN5RFebboLcACwBQTzdKf7dsutDwJI0gmOVqOwzNmYn83PNPxpe++rH4oz/6Rnz3u9+JZ56+Fp//4ksw1KOwjrTZre9/cDMePpxBmePtD+qZXE0QtrXpnPs0BnI1+9s/MIIQT4JOx2Cuzrh35y7GuUo3MRS0s7fSzjH9qTw+/amX4pOf+nQKTaGpCPgwvv/yd+O3f/trML+ZvhgS5QwBdRP7KsbUhDY3ETCZw/Psm6E0eUuFK3JuzCU6Nm6C3tiAf35hNsGF4aDcgHp0MJF9Lg+CL/SYfRjOW8V7OHf2QvFgqwu8P5EGeXp6PtZWd2Lm8Ur28fSp87TBUNg89wNUwRMH+605BaBi1vAOYPiHRwyldiVAmpubRmG3Ik9D2Wd3dNqEthuA1m34Tk8k+TY3yAB/A458tb8uc1HBaZQsAKACau0sO7MoQ5Y0NDxocotRJr2HI851a7STU2Y5g/gBsE3I0R4ykzsPqTiVCwx3JqvEPpfVm9yKhaWHGL87jEVTnD09maVb7wNOBQery65JxvvfgP8sclTXk3VrQ5QF7dLAlA0gatBuMXr7D+PSpbN4+BO0dYBxM3Q5Cf8K0AA7jKt7BAvWHDMTjVSgnV0u2drM6JfKXwMqMHe+2jEuIUqNiIbS6STohGVpbXc8HFH6iSFMOposhTQ5hXSEsc35RZ4e4/e5LAqZ1dvTsLubmPpIw60MOQYcyP0kmQbM+2IE/NxutAmA0dcXkxPjGL7eBDtrG2uxC2+p6zTUPtRl9k9FvLq4go4wcqEH5LX2kTPzDzoAa+o2cymU43qcmJqMq1cvQpfDePW1N2KZMXju2WfhrzHudZhzhea3CGAEpc7pOpdr+9UFztV2Mibmg3g9DZXRCztlhETj5haQbgPo9IhzwfbP351SyPlJ2u5WkYaeT546iS5eB5Q9Qu/gmI0PRxe8uYPO20138iA2NptjevYQXaDOApQA3gR6mRcB32UZRpwMDae7iZkYNz//OJ2OVmyKU4UcyLmGfG2K0xlluZ1t28VOWNPaLG0jgE4naJ80fupYI1hGIF09MYWz6Di6ocVGdQX9uRVPPnUxLl46FQ8fzccrr3xA3/fodycGGn052h0jgJ/+wVbeD3BtpwcZl+5+dOKjMGnWhL6cPottWunKDO9n9NOktH70dx+8WovZmRV4v4IhB+TUa9H05KfO1/UQTBPXiFitw3R25z/6MbKXL52nsSq5sqxop2byxfGm3gj7xipGcG07E1kOcfdn8HZXlzU2BY3WuaahESeqN7fWURSbMXW6N8YnIDJEMPwiErMYtQhMdG4sfo9BylA1irUUfoc1MVz+JpMtzC1gQHaiu7OHYzpjbQVioghMDDkEeacgcZ5tlXndfJmrxBTg4VOf+li89NmXYgfl+Ou/9bV45QdvcKzrIJ30l18M20I8BFeFLpIWRFj8I6uL8NcIa+ld6PWp+PTQzUhs473hdwdcuoqWS4hQ/1wkVE2PCrLASK4Ro91dME1F4QdgNHXlACP2Ob+rh2fRddFe2SAdtd/Zwr3XY27hEd/uQ4fePK+jozc6mkuafoZO6LvbDvajCFaWVtMDdlnFx154Lp576nL8+m/8WswvzsSP/Zkv0vZavPvBe9GFYX3r7bcz1Kp36jZbB3g4ht9NENnaWUqFp2D2DwzFqTOX48qVpzCuIyiJ/ZjGUKOLaJMGAm+vy63yRIm78clPfjo+/rGPc75zSUX4ZeB33n0z3nrrDdptgswS6NssUnrMhTrwIPsH+2NpcQHBALzx141xHZ+YSN64e/suAraNUVxP8GiUxTl37+EOHx3c/9y5k7S1Al+hIBFKlbveiobW6QwFWVC1srwZc9N6wQMxNsE9pnpi8sQQx7aAZsfjrTfuxO//7rdjfUVD35merYkzgrPV5RqvKgijPPAhr3o+gxh+FZNZoxZ5N0JkMosZsNZ43al1YMBKpAQ2Tf421JnhKhSkc9d6uPucWzytogCbnQZS66OsUqEyziLpIQDW6PAE44E3y/jpZch5Oe2CYWlqq+emBRp5o1JpcOATDZ3XNuP+COVgJvY+9MqQHeBmbnkx3n733XjnnRvQuZq8qtwocyptAXuCAfrlfKYe/oULZ+L5j55D6Y1haOrxGAV39+5MLMy72XkPvDgBPZwrhNfQOYZBJ6fGAXjn8agfx62b7+fyQ5suz3Ejjt1MWkEd7im9NVhFJjMK0KYXZQiVoVYfQFONlxubqxdkqoahlb56PVLooIk+tTs9JohgbAcH0jAZvdLwmz+wtwMIx6g5X+ouZQKc/vFujLSRLde7ApxVfrRPoOgYumzPYTJ5za1E92mQNsQlgrtVjMNO8foEKybrtdJ+p/H0iJvrGBh1CuOilzgw0B2nz5zOOe3bd27zuYLBGk6QZ3he/TiLd7WCLjR5yMiT+SpGOlwl0AGIUkepF5waM9wrQDAXRXmQh4zuSFP7rJPjyhazn8uUIkacsXUVhsc4tZKbN/B+CFqNj4xibAC9y6sxC6hYRh/ArSkH0sXrDAy4amEC+rfltKRBVXcTcipu/8AsY1qNzjt9egqZGwZQLOb69XXsTCYkHfO99kIwpK7R+DYdtTA+OE3obHk5wYyGgyNKQhNaFb3ZXTF6sQfdemNwuIL8HQJidmJ91c0qlDnObz2IK09MxfWnznGPndxopdiUEqZXHev924buHr5DXkbHXMrZHfcfPMCGoC+Gz9LHgZibXYl79+5iW/YAoDhP0bn3SxJPD0HlXIoURKK1cdCHITgTTTJhA8HW+zBcp6CIUEycGMV7NPmlBRS2hsJ0pxWRqQzg2lSF0QQovVgB4862oWAGEI9Bw+mkuHNSGkuTADrdPxFhriIoW9tW0umkY5bYQ/jRxA7e9PQMDOGckWhW1O7TsA6kgSIS29CTyMPwhWPgFk6dKGKFaQrkqCJZRokvrJjItJqD5CS5NDCz2nkjr6fH7JxsdzdAAwXogLtOrMw1tUJ8QzEWurc4BSid80WTImZe8nuZoGSFH3JtPSE4DQWlYhaNcxu+s/0wB0ZTz6GjzWQpizSU/qjMTS7SE9zcWsUTeYCy3qCPh9DCueP26O0ZoB+l3mgChe6OnKeVGVT2esm9KIoKwKCX9nzkmafii1/8PPeMuHnn/djFM32Et+ucJ5Y+dqD1NoqmzgHt9C2XpwiCoE1TM4InEOrqRVGeiZ6+ETzT1thlHHoQ3AoGqQ7NNxDSBbwYkzjOnj8fU6dORQ2lX0V5OrO0i+K8ffd2vPrGa3H/0f1YXl/F+8OAgqRXNlYRXDxr2rS2ucaYgSLxnFvghZrCADJeWV+KpVUUDefhJOJxIExDwxAUXoE2tllaZ9IDxtM5q36NJSDKes/ymnON+3hADx8+xks2gaonnnkGMHH1DAZkI95449X4wQ9ei9s3H8WDu8ugeZTZkWsOW6H9Foh2I3a4l96zg10KnBjR0JNR2PV291P5e7/unn7udxSLi3i7686lNYP69crgGeiHbUTA9ZzNNdgDAFVTaFUeho/lxxb4YwQAdeXKtXj6mefiiavX48zpC8jj6ehut9RjF8f35Cb40s2Q3s72eiwvTgNSF2Ibr2V/Zxulvpc8Wyr3CFJVSib8mSxYgUd7MBQmx7gWEwDXO44H7VxZWQPtMizBY5vTCN1t+VRX9Lk/Kp63962ub6K4lvD2F+hL2VJtzXFmfGu7Wxi7ZsaiLLVBneYUhzLuWCRoRc7WVtcybK9B92HhDMGuT/NIBAwaeo2oMr+LAlbX7JrvgFwVbwWe5X9lWNCTy0tyrrAew+N4NeMm8XVFVw8ebhO8b7YvT8Pt5oY4D17pQw56zCNoRybgsSP0IWBRYKDeFPgYdVH5Z+lS9M34BPoGUNFMmw3tqxO2XMaCEWlth9Yoc2Wlrv7VwKJnds0xMaPW2sM4BCbqGJa2ytopPE2jO9s1k1I1LMd1BLhuF46Ic+jN6JHOLgw979WDZe0x+pKnvGguj5EUQfXExBT6fjzHZnZ2Dp1kAmJvPqWpYGIHcOAc8o7nQtvNTZ019Am8fPHCxTg1dSI2NzbR6Rtx9crleOq563Hq3Gjm0LiE04iR4HAUQ2o+jrk5y8sbqbuMwDnPbRJa6ll4UaC+d7CFLHbRXzPaB/L+RkEhHO1C07Xq+RaQ5DSH9qXH8ztKqViB1ckT9G1iHL7Yxz4B4NCP4+On4OFJeL8TuhQHxaxqwa/TDuoDeVHHySWlXR19eOyHGGajSQMp23OzSxnxaW/ri/HRs1zL/IkDPPX9BJVmlL/z1u248e79WFnUjvUBgnGOPvH5F37JijiGlt1Gz91d/FzW/5WQpuFZlbYGVwOs4dPQwbl0ToRr4sx69GHFB/GO9RJFQGbAapwymQUtInNkZt1eK79jUKvuD7mDgMHYDF43ytsJdLMXXYC/CXGdBzWEbFzdTdRFuD40qKJ0529NrHHnG3lPA5Zbs0Fa3+vBZKjNEDaDajFsgcJ5kLTCsI7i19sxiSUTEDAmIlmTDdKwMmgaYRWg8HRrq5Z9t2i2jC5a8xiNrJbT90gx752LMszg3KDhQg2wmYMYWga4lAssxSw0RnoeFhNRQAxhaHQtRqEXoTco+jYLWi9Xr6u/D1TLWIieT5w4G+NjJ/Ic1xc6b2WbTRLyniozPS1DKxas+OxnPxMnRodj5uYNxmAVgdrCYC1gYKvx4NGdNGB7nAdJU1kbanMz8m2XQaBku1EQ0pXOAooQlJ6+OHnmUnR0m0CkMaTvMH03fNRJ++rQZJlrMgDx4sc+FteuPQHflCovPg1Tv/7mDzBqr8a9+3czuU4hUHENosB6R6EHaJLbxTZtXauuxPzSTMwuzEQ3fbv6xNUEEgN4lFevXYvR8dFUMrWq2fcoIjxbs5en8KByk27pTn/W4U+LM4j8nUNVUYvyJyfHoHVLTExiuJtdL7kVLqPZQ3lvgvOa68N47Z2pdBIQhSAUFI4wqwlUWAI2M9/lPackEvjBM06ZJI8C/ipum8hYd3ZU8MxNxNBzQ0aQK/nJz4ItDYTG1jE0VHb54oV48smn4pnnXoxrTzwZJ0+egGfcdMM5YKcioHsn3grK2mmYFWRxZuYhYPgBSmcxDvdq8Mh+yoRRrtUVZBWDpgdpBqxl7py7C5T2wZFzZt3IFG3tGIrhwck4MXkab+ssfDeFzMuH5lcY2dmCH9ahg96i88J6vLWkhREAIxFLi8so2WoaKLNRneM2oubUjAlG+q+W4ytJctbopj30X4WZMsl7RJuHALXMddsHHQEjIM5xi7wSrCJ/GhZXORhKFuw43+nphnvb8HzMPtcgjE0Mx9AIY4ExaG7Gu0SOBEJHGD09MSM4rtgw5wJRTWOO6NJOAK/z9fypq/SE7K/ru93W0zlr25IRDL7fg890VlwbbNjb1mhUzUzeF6gDrA+QPffYtaFpT3lwVBr/8fFB6D6G53QHhb+CIQYscq2lpVXG+pCx3IwFgFzUjS45t1hjTNRt6kj1VHt6cxpQHQodGo25/OjYyAd96EfDrCYkmvHucRaW2N4uNCiFiKA2tOmmf547/fgh/d6P69cvxzNPXYU/JmMYz28Qmuoc3XjvVkZ1pjDMhtZXAKkbazVoYDKaUw56r9Jb0NkWu1utHGPSrMvfNtI4V9fgV3EKoNC91gUYxblxWkCdh24ECxuNc8qyTA+4HNRIqkV7StTSvq/TJguYzC+sRBUwL8AqUV6cFnjMNgrWzeB2HFeW5MU2wONePH64AG226HcXAHccumqcW2ISQ27EwWkkE7jOnTuVU0lPP/1kXL5ykfusxtbOSjT99f/2L9d7UCgWUpBomzRmbd2EChoBqjIxxXk8kbehHA2vIZMWiFS80fVEMIM0bnh4OJXLLmi9BjM+eDAX87jWFnhoRhkY7mkCMdab6TzeU4ZduKLrzo7o9OBwT1y8cobOtqJ878XmNt6b3pSCB9NZGGF8fDKJaRbr4kIJl5oVZwKXk9yRIdlKuF5UD60Zpakc7sPUIuQxhPxLn/5UvPD0dfrVmfN9r737btyZno7p+ZVYXazGQC8evwNmSAIlKmJyILy6HoyoCo0EofVirJZl2b2jTEiQATScrdy0jrK3qlXNLF6MSCdM0cp1XD/rNXeBZc6tHfGdNtut8CqVsn5PBgTLpRCrBLy5CkX6bW8vx9buMm2p4nGhiEBYPd3D0V8Zy4w+53D0AkT+ewid8+5GHdbXV5LGX/7q5wK/Kw6sPDTYHzXa8BA6fPu1l+MeHuVBGlsNPIxN23ZMMILOKmqzd0VsXaDAZujTDA888eRH4/nnPkv7yxjLxPv7Fk0/wAyhUDDCj+7ej2aU41/9q/9NfPalT9Enxh3FbMcX5hbj33/tP8Rvf/23co3r7uFWPju6AReDJnW4FpN+Y0AcU4mhsdO4JWoFxVrQw03vNdYzM48TRddAnS1NAMn+IRSJwHIzVtfnkpcsstJTGQSEGSIsKf5LyzN4wzsABbxDvLQxBObG+++kR3YK77wXoXzwcDYW56uZJDE/j5w4JwWPChh7OzDM9BHVmsb66GiX6yC4Q71pEARkhuzX8YzdILtSGUhjsom8ZZgPYGa0Q05T0WmZDOGPjLps4XQmvpjoIeAR0DU3dQEAjEwdJ/BohDCoVhsz+/uA9wI8QZ3L8wz75hwlBihDzgxCo1xdhp55OMddQJ7z5XiR3CtLHDLWR4C4OoouIzbQvwkwbDKbmfIb9GF+diYePryLMnsUC/DTPvI2dXIyBjCuyxiIZaMdGBSanuDd5KxePEP1iZEZ9YlVqjT83/3O95DxlZQJlWxtB0ACb+mRH9Af59Aq/XjTA+3R2U2/NPL0xRDwJrpL+nUiF0ebgOgNdBvXcHmOxi3bzj0OUcJmL8u3zYDa9mZXIGg+NfRYu1bu07qFYO6l0Xa1Rjuef4ue/zYtQJE7ddXcvRN9Q4BMDLZeuQBdwCQgUBZ9dX7VqlJQDvAzC9g1YQ8ARl8Y7ZRvI1nKbHrf9DMTWzleh4JmpwyrYzs6etLbNAkuawNAZ7OruUR610VHGXl0DhydA9Azu9p1vuaMyCslN6c7vTl1uuF4HRojNeaACHi9Z9WCGNsb0H8zeTSLmuiR01Z5JyOjsI7y5bpwcw5claJu7x8cRN+MhEVF1NOdXd0JKv2tinzqOJUMdIAAurSUsoUvA6DHeDltU4rBMAQaz916Fq0RNPT390A72nS4HD199SwwYm7P7o7POh4rHuqeSas4W4bnaVeuo0d/msilzGiwdQRN9OzrNZw/CGA12uvUF3auvou8AhSXl9OeGSWxfephk76aO/ajl3E3WdPcEtdTW+XPaIT7BEs/r+n68Y2N7Xjv3VuMwVo0/cx/81zdDYRzI2I9Qiy16l633Alqrf3kxCTSWDIynXPVQzREoReW4SMEe9X9RDGEMpnMeIjm1tV2wl+j67yClUGsWNU3AJqgQSIgla8hm8OmXQzVQYxNDvJ78cqcqN+u7UQrzOPCYsuMmTgiQQy3aewFCi7kroPgVIRbm4cQbgDiVGBshULvEcXPOXqTpyen4ud+4sfj2WuXOaYec/Mz8a1Xvhevvvt2LKxWGSiEBnSf+0tCBxnRZzJij0krnUlMjWZ6t1Drw3A2kNh+Z8JUOyCg7jpId1fZRrhBTiIxlQbnNs53zvsIOuslyVga3KxKBGOr/FR4+wiwSqQHkLCzuxEPH9+KxZWHoDMG3eSYA5N42mNs5GT0mU2OVyGNFIgj4K6g2ajAyOgQ12+Jnv5WjO5BjDDe4ycm4/27d+Kb3/rjOFAYMfoHCL2VaBRoFaIlJi2xZjKXHrtTBxaM0Auu9A3H089+Kp59+jO0GbCDgbWIgwan3XAfCs7737t5K7aW5+Iv/5Wfjx/78peinfO9rtEElfav/8a/i1/+O/99LK8tRVcFrwRF6vpRK8ZAnqRFQ0D16FQAudyAHzUOXd0Clkryk8lYLuzvRdF1oqC64Q+Lbli1qbq1nBETFZ2hqErPMOe05Lzy+jpAxjV6g914PmNpcES8KtGc14OXt/R2dpvz/dLCOv3U+GEYBJR4R05hKKw+B4Z74/TZEyiISiwihEt41ZAzhdp7Kz+Odb2pVI/Kzb4ZL7OMT0ydwis4yZiOM+69YYEWVFzyjDTVUB6pGLiQhSasZ11F2eVSFnhK46FiFAz6nq+Qo2Jc6yYgYjh9pMH1eA0pf/5Ty2l85XsVv3pBpdU9SDvgD3nJPIP0TBhv5aEYC4we93cKYxuP9z7e2B14y6kFva0SDTiIwSEUNB67Hq6hYROjVMJGBbQ+qJrk+4ePMN6LS1zfaEHxGLNeOP0eGKpEb7/RFvhgb5PXoxgBdFnRTAPz4N6jmL2Jl7aFJ9uCYYFvhqYm4sr1azE7NxOPAYH7ALhc9aD8cu0ssi9YBWAY5Tlq3omWjr3oH2qP0dHhHLf9WqBXDqOKrnDDeiB0UcAGORgXx9OH3rzGVuNnZEx+9ZFghqehZiNRWWITAibd0KNmuxu1MZu4uoGHKhCDHmXqzPM78EwtAet6ZJN3nLsW4DlP67yw89pOSWGEGB+nMIz6aPQa2dolz6AvIyeGcLeRB8PHAwAgc3XkxZERy/IOZqh5fu4xOk3jalhaHgU48b7oxuNVKjzVWSZZGSJ2A3qXGh4gE5m7gGzKS1bxchWBNJYFBXACFXnG+ybg06FrBuhhHI0IaoeUiVrN8K5OlrtHCdr64tzFsRifBGC0cX6tJTZWmuP+/TnGfzoNZRsOklWrjGxwNdhLedDYliiJXrDJre77LSAwEpVFkVpqcebsRJw9fzrHZ/pxySGShkln9HtnD688BS6ulhgeRr/2CFLLblGWNpWnz5w6R19b4+2334vZGUD/z/4fnoNjDnOeUxQ1wIC7vMSwpzF2K8N0QUSz3ww/mRhkJurYyFSGVuZhYAWqoGiNB0YUj6AL1L8EKtEVN0VbdHKwh0Le5Ii6e6f2ZeM9NzNx8byaWndjaKw7TpwapSMmHJhkVTzJg5op2OvcE8PNYOQi85FhFGgtlxHBM7S5JcMP+Ae0R8aFGbl2M0pNT9fwrUuHfuYrX4nPffyj9K095pcex7de/dN401ArSAr2iKOdZrybamxzvMpIr1GjKvpU4cjMOY/MsxheBFTUpCbNhIUKXlpn7LmlVq5VRYGBaA8Q0kPnRzU2XMOMV71F22bCQ7seMp8dUBk0DS80VRhh75ysX6S9y6tzIPftaOsEpaFQmvcBBJ2DjN04DTFbcRvFq8FDCYIgO7muZdgM3UydGI3nXnwi2mhrR+0orjxxLZYBL1/7nf8Qtx7eA/zUY5dxETErBHBoAiQ99FYNKP1obXEuGgRJu9s7KnH+wtNx8dLzAJOCwvVwDdt5jheoH7TF4twsYGYrfvbP/3R8+pMfp238pBahXyqkf/+bX4u/9/f/Pl7gStYqOcLgoidzjDvauhFWt3FDaDhFJF9qHTdh0HqhG8pFUIP3lJvq04e+3q7o7+1GeYyjBHpScJxH7+hEgPmtCoLdxoD29Q7Hxtp2FmpwPsuoy9a+6yJb4/lnXsww4b27j+DbHYysm2ajZFvwAjCAOv6JpFWIPN30XZtlLXOvYzKMsuXSuFxfi2YWMJgMohfiNIhZwXrWA3gFgtupCbzZvv7owKg5hgJOLGR6lV7dcbFAhqB0a2eVzzsJjORR58Hsu59VXipGDanXaTwFORoZGgKtOBa66K1JV0cjM+RTLTk0KtXylP9R3/BnC23uQiadGuhJz7sLfs8H18xQMG30aD02eVGdoVGxzObNmyie+WnGxExa580stbkJ6FmhHdbmLUtSrMcs/+vpGo51SZ/Lkhz7zLyGl03KsbawCTgaH7OE7bcRkBbGZqijP070TURnW1cm5A1Pjcfk2SnA+nLMPn6Qxj7bh0zuYAjWa+tRRUatxWukawAlOjjkWkwLVGAcD2kP+iEOGRM8ZMd0xyphrVXaiXdpItKQSXed8Kt6DSDOedLDcZdn05uD/gI5DZYh+LL+2fWnAnHBjk9kF55yTbEetjxjJ3JFB/JptnqjohZdZsz5DnktYF0dYKKcUROvy3Gca16BY+t5TrPoRXpfzzf8bDhfmVelabR9KKIMY9oE++f4es9sI+1AjeW4SX/nVjX66YAYzbM//Dme1gjQE1aHSkvBrO2SNvKaeT8H6CT1XubNwLeQKMfYLGR/70DX0AvOFaTqXJnXcMD1LUQEbwKc4qgLmtNfUJPRIOd25XuTRE1C1OhyEf5xB8bEcdGBFHzpecunJluNjvfG2HgfQN0aDCY+unIC20P7XJHgvL9gv79/MCNiTq02YaiX16ywt0Nb25OeZQOWDkDAXMw8ttYENPsb/8Nfq8vADG8OuiQ1Np5ZjHiCrgfVk1WRyqBmXyrMdt7QmsrOQTTxpA9D6qA7CAH6T2Fp7kIxHcWD+4/xDjYgSi8ddIlDWebhIOkZrVYXQAlNMTLek6EC54oVqLLWVA+iHSSzF4+np/kccebM6fTonCMxVLe/34JRNuSMADTrFfcjEA6uyIiBxQg4T3LEOT/++c/Fz/z4V+PEyeGYW7gXf/S9/xRv3X4v1k3m2uuO2O2kr/sgaD5rbB00GMf2msGqWW+ER+RKM2g/9HYZPL2ADgzALkp+B6Xo2rImhYnjffper82s7j0EcxsGVYFVTIKCtg6soVeFwfV/ni9KW1mbz6e06e0HpeJNusavvtOGwZ3INdMKl8JtcovjaYUwx4Ahyvmz5557Ki5dPRVdKPMT/WOZdKTX+q3vfTv+za/9Wm7Y0D8ymDS33zKoEQwZ/PyZs6kM7929lV5jM+DAakLjE2fj9JnrKFATRKxI1gatZGZQOkiS0Ys1UF97y0H8/M//hfjkJz6RBsoQj+jSsOT//m/+Vfwv/99/jojuRxuMDjcCKkrGsDVTZ2ZmGc+SrFboLWhBQJ1zRpD0iK89cRlhMPRWPFmBjt6+fKnCEOC55tREKoXQTOf19a2YnV7KoiRGZMZQDENj/fBMPUGjoX2F3BCVOQ5uLrABjZyTNrN+fn4RYQTYYYT9gyGSPwUEkCINgTR0rqfwUitj3Y1htUD/FCj9VAyNTtB+i5/YL85DfFwWpP2r69nxrAF6l5eWaC/eNQrIcPERXp72Mz1EzlFR+77hMRqWlF755M82+b0GCF1cjvF/x9lXjWsa2fwpf/NtZv/z14L3DgbkB7wCZJyvGQujDN3Rh1fU1d2TXnkrytfIgBdII4Ly5+5c12hQLefsZ2ceY4SnMcAzsY7BzQxsZMbQpFmzhutMhtPbooE5r7eyss75XI9G6XmXHZvoGbrK9f6wFIDEzU34Dr4aYDyH29FJGKysj4zcbO6vo8M2MXQdWUmsE+Pz0KVcFrmgL7du3o25uXV0US+y0ZfgUhClQXBOf3ebTuO9ZWlXeG8HQ93ScrzUhL73co6GpWy3CDBGZ3iu4WbbmpnSAm70ml6vfJFbK/JQd2auBLQ2m9tkHafrTK5zPth5Zr1Y9fMRHrIersBaXaHD4yi5yiHzBqB5erzIuVMaGX2E/k0c5zkaH6OYJn6ZlWzkcC2TSbkeHj2HJkDIrGquJ6fYTo2JbZRldAjkEZ0CvV8fGR6m//a1p6cFb9QwcJ1xtVQo0s1z2wQs83CSCT2WsYT2xasvS87UPzofsrL6W5rJ39tbJoBJT2ko8DM5rvCVHr2RuELHYvxNtNKzd4rFhxECjWXJrTCJlfZU0dOb9JNjo3kPXu6A93oAg1XkfQvDWrKSvYbtMcku27UPbddd1rUWHT1HMTFVQZ57YuokHi+8nDkKOEG17aa48c69mJ626BM0+4mf+0Ld7FPDHIZ/NK5Wu3HXiSyETcdFc3somyzZWGlUEmpGyPAyINA2v0v4Uv4MxYGil6BWSFHhuq7v5q07KG884ub+aGuy4klJLtCAbZrMtLki6dLb7R9EwV84mUkyMoJJFZ3tCNFAF53h/hBfpWVhjEeP5tITcZG+pSgPD02YwHDWrQlq4hSDCBPUW0uCwhGG+5nLV+PHv/DFuHL1JAZvNj54/FbMV+fjvZsP4uHdtehpncjrbIPGNKwOjgpDw2r4xRCnzChjSgvRmoMno6gQnFvQIB2iSJwjTLoahkErNAtIEEBRmMsO3OGoHaWlwlKDOl+d64Bh6qxnjdC30vfafjVm5h7mGjMzPVU4AqCdjd3obOmPkaGpMAGrJN+YYY7XhpLVM7dQuihQATt/4VyG5a5dvBzPX30Kww9YcNTpx59+59vxz//Fv4i33nk7AYao/Wf//M/GT/3UT2eVKpdz/P7v/kH821/5tXg8+zAWV+bC5TmXrlyPFz76Eka3L5aXl+mG6/EwGlxXPnAzhMW5ecauOX7hL/4lPN1PpiDTTDpZj+nZR/GP/8n/GL/5O78R7RhzE/F2EKI9eErkLXDIkDuvJcKAh4BQawStq1sBdRrecY7KpKltvECTTAzjm2jiGJmfYPjHsdqDNhbxN6Tmmm+z6OsH3RwPOFjbgh8BavImnpWeu8j73NnT8emXPgYC7os/+dM/jJe//x2EaDrX7zpvZnajy7sEnHqPnFyUEu0UHBj9GR0bA+idytCdmdOd3c67YdRzXph7ITuCBeeG7MP21kbO9yZCR+AFxtrwH4aJZTbUIe9zDlArz3vRezG2hvDKe49xNGzXEXzpq4/8xre80bDmP5t//Hs+PIhHMzrCJVhcIXnG49MT5oMbl2ha9ab68H6HhkfoY3+OU4JTLtIISZZQn3N7zovPxJ07t+LO3ZthnWdLbpqd79139ToAN1lIhX469uk94uWYmJVFIJBDiJPeohXGlJcDeKeJcagctUXnHjSx0AhjsN+MATMcjSzt7W8hB93RjUzghxu3ja6DSjy6PR8zs0vZj4HhQfhRWRZIu2YYIIvh7cZ7sgDI8FB3TJ0YjuXctOIxfKUDksSjH230lf7KD8o8/c9sdORKeqdHieHwGD0pPUUTVE1mzVwM9QJ8p37UmJQ5YvpPf+2bXqZybljWV8Gd65i9j3JiUSHBv+c5/2tCVRPXF5h4r2IkBfRlXGybfGJcvcxpqr/VI+hVDGVGUmi7vF3OLeNYPHZlMgWGYdLAFYDZeZyRrhPhHs86bdIn92P2PEglfzgPL038TXBg+eAeQIwJbhre9EBpi57p3i6ApGr7ZUptjSBTfiq0bixbU1ZMtJPfbJfOXakJYLi9Rj/0nAXwjMEBdN7vhfZecg2aVKOnF3lBTpRTpy3UOU5Bad/kRf/UJVmWFdBjDYsTJ8YTyJ06PQlgXwQgr8EfJ9BN6BrGULqa99P08S88Vze8lZmMMJUoI9c0cW0J7ZwFNMuws6nwxv0NRSjk1sfVy61ucSG9DSeTYbxF11PiQQwPjcXg4FjGwxfnlznG2szGDl1mI4FggrrZq+uZSeqYO95NzXiDLQ6OnRkIi7Y72V3bXsfgNGWFEds3vzCTxHBO1yzD1eXtmJtZieq6St8weSUOUPguUD/gmi3ueoMhHcKr/Pk/99PxqU8/E0vrt2N242a0D7TFW+/djv/8jR9EpfU0aGggw07OITm8MluGaRAS0ZJCJfr6kDEZXLO09eAMB7ZgFOuAl10UgGsy9zS8oNYWfrP4gWBABdIGiOgdHEqgo8FwWZUMq0GQWVr4fmNzMeYWH3Etd7ApoSqFxa309neOYqiCMj9xLg2rBST0TKzvLINowA+5lFmtGlEZqKe3PV761Mfj7ImT8fjRo6z05TytheefeOKJTPRwMwKTk6ZOnjwWpKOcizfc+d0/+V58/fd+K3r6OuP8xYvRR/tdvuKWaHN4foZehofxMBhQl0U4LWDRja7ew/iLP/+X4qVPfz7bJfhQedy7fzv+2b/8x/EH3/w6fV3DKEAb+u50gP3UGDmnrgJ2xxwTVlRkJbv1IA2r6/lcLydIM4lBQawguKkoD3b5zWUU7alY5GdwU5w9cwqao+BqzSDd9thcc263Bup37gbqM1ZmGItyL14+Ey997qMxPNIZv/7vfiV+9df+DQK3Fz1dJmF1ZiTBaZD0JlFc3s91xKdOnU5jK6iSZ1zfqBLiJOgqKIW34LHtLKm4kkmMtlmlQCc5BoWRUScNlmBXw+tneaAoZcdH414MscqCqx4/09gef6fHoZfTqQfBa/FqNQpov1RO0AXlVDwhW+bDax+/h2c1uio126Vu0PALFHx4CiwNX2oQpIeeCB484KIXj7WCnHo9FV956P1FelkPHt6N27c/iMUlQAyepfJmSM+LOl/f2U27kgZ6VvX0et0kQtnLEC26KLNu4YGK61EZu+ZN6LWBvOzbQvgFPtg6xMQ2cf0mOMxuOf8Gr2zDR6cxsr2dleRloxEa/c2dDYRH3ShfbKOgdXEwhOiUOoJl+UKBpysgSlIOoFnmyt4pN8eGgPfpncP3klDFf4CnZDQwjQQAU7CZSXEYePsqD8v35tfoIWu4VPRHGP4yl348Fmk0BV14uzmO6B8Al1Ev5yANU2t8WzQyePs5rQDDFmfCZxk/PWMNtbkSZm7rfQrcrKiX+zcnP2rUeeoV8vB/ZVCb4O96uh5j74+OlyfZPsfZpEH71z+gLLbltIvG0fKaFlIx5G2FKJendgG0vMzdew+QsxpOFvp4ew/5dGtLuD7D3xp8byUfczDOjtGArDmPwcw8A3jfqJWDbbtsq+23jOvgcDfGcTaW5jZiv+Ya6b3AZMXJszgx6C/HyVrNLlOaRSe6qYNyJ4AeGBgFxGCIq4vYMue4dfZ0Cl2uaLGgkRxjs6/NmVpcnMupM4tMNf1f/m+/iAe8Hw/vPwyrkfjY5yKpuGmwIYZBkOuJqakcHDuhULZh/Dq7ixuvUJSw0UoKkEZpeHg0JsamEpE8fjiHgnQJSCWGB/u0YBjH5ViY1xjJWH2xjsexuLQU1jx2MtoKPJYaK0oMGqrIEOCeCqgGJNJdOYgTp/DEQaISV+IvL2xhRDZibRmh3zekCvNj4FXuR20iccO7B3EKT+MnvvTlePFj12Np7f24Of1y7LbX4sH0Yrz35lx0NZ2AuGa7Gt7BYjmo0kWGR2E00tWLcYPYKCpRluFoM63TIMOU4ICsqGTWtDv/NMP8HSAz+AwhxmvgGgPQqQPveTd3DDJJwQQmBpHrOnfu/PU6Rtfap6vrDDBtMBPSkLrzPO7p2o8na5FtQU2uiYbEdlmBAAD/9ElEQVSJR0YqKL+9WMHz7Grrg2lH02ApGMOj/fGLf+Xn4pknryLQbXELA3vzg/fj4sVLceWJ6/TB5KvdcC/YLJ3I/bZRMo8eP47XXn0tvvWHfxI3Pngraiiwts6OuHrtyXjxxc8AlDri0TRACOXWhwdqtq+M2HTUHdVtvJjO1fizP/6T8ZHnPoHSZ1yOBeHOnRvxK7/6L+ONd16NmflHufi+DWVT1iOeZhz3M4NQ4aP5yeSu4TbRy4xOPd4GeneTCvMQzp87E1bC6uiQh2sZclcBqvQyb6GzOVY3FlOZtLb0xk61K+r7Q4xvO7ymUhLJMr4oM1H39acvxY995VPQriu+9pu/Hv/mV/91Seo46IzDPSM88DwGeWJynDafxdNzr9MOQArANdE44854a0wEc+ZISFN3fjnYWeW+ArdkNcbv2IDCcypyFYp8pseshwDV+MX/Da2V9/4rBheWR7E1vIf0btR4aTh58n2LisdP3sfvGQN/9SEfFzkvY5Pe+vF7IzgeqQcB4/HU49HDOVbcyIbnc1bKq2u5dwGqqlZ3HTOhxfl1E4FcmqECU/FnhrUeKkbM6SAV1Oy8z3n4fpnxs2iFBg1vLKMHnteEzjB71/lzlC9tMPLjJhsnJ/pjUi/bMqqre9GGx2usfweAVwvoDOs5/bODUV1YW6F92F54ZnCwROqw4yhMdAUg2C0BrcWrtyXfGVIMnAVl+Ij2uotYf99QAgy9Hj0/n4JxQ8saO88t85d6ptIMc8F4mvxouFGwLXuYZCZt5U2zixvRQz1YeUUlLj/sbwFWaINesWFMQYe/GRH0PhpP2yO2SS+ZIdLLautBP+B8OB8sL8hPjmcxmtwbnudb2qMMoFvgO/WDUxlGD4y4yAfyuufaYg1pFijhUybwyWvwePIfut9d3/R8y3Iv9F+n4WkjVx3Zb71BHa7h4YF4/vnnElg/eHQXvuF4aLS2sonRMynT0pga1WKDZLes2sZ1BRElsmPEqMhAgVkcpI6hTz7lTXMgVMFjE0Zye6O1w4RTgHtvWwyNdgLeaJ8JbgzTzCOTJa2dvgkNDmN8sj/6B9uwQc4zC/oOuHdvuDTQpDZ5V/40L0fdV93czOV4ToFm0SQcTj3zluevPflLIzDci0+/EBdPn0eBV6JZZECHIH/0g9C7UFRb6xsYMhoHgu+vVAIwwm8RQ309eFJ4j729cXrydEyNTkUz1mZhdgED6N64VlByPZulJmfikXu64v3sgsAUT0t5uYGz+7/2GVrc3YrqyiLK2gFH8aFYLRDgpuwuhbD61QrGdW15Lw52LaQxCNMgiNEWnRgHvZ/VdWsS62WC7mRoHAKZR0K2ooTPnJ+KE5emorO/I7bxHNe2NtEfDPDSZtx9fzo6WzBQ7T1pADWsWQ2KV8NHMrRFRPRqDQ27c4h70zYDPtJLgGE7oKHrHEWeWdcVBpRLRK/7CFYNYTVDuBvaVQYsPgDTyzx4CO4C43yxCWLuIQy7xsoaoGV7lYG3ghAMiwLp68LwtoMIMRhtevQIqKXouvta8Crchs3KURpxPYVKZnUO4gk0YRCvXTwfn/rURzJLeGFZxbaIMRmOcxfOIjrO3VfzfJG5AGtxfiHaoMGzzz3PtVrjT978Rmwcrkf/OIjPEmvnLsboqQvRjOHH+Yt9+t0BP2xDszXoc4hy3YUO8zNVFG8l3BjdELlBSkP1HB1vv3krfvDq26msTM6ZGB0P9+h0befyktXKjCrsYXwXcq7FIiGGjBU+PaLqpnuBKdQtPJvwMgfjzCn39DWsZIjLUFVnjn8VWj6eu5/TGu0Alnrdse7EQEHLLpgaoWtRmXW1RkeFcaXPo5OjceXadQz6UHzv+2/G919+i/HsiJOnT8X1py7H088/FVee/mhMnbkclcERwIjJaxhdlIjoX5purC1By5mYn34Qy/PTUV1diNrWGkqrRhv0hpx2gNdUKtAdrYOtaIsmhLhJrQwPH/KdpV7cYD8NG4o1E8ugWykZWQADUDRfXTs6NDAS/bT79Ilz8fyzz8aTl08jx22xsboaS4ytc66CI2spK/VO/bTQ9iPus+t1uYnt8X4qsaLVbKfTIABblIk1pJsUNM6r8/4I+bXYQ0sncgkw6tD7UzkhKxtrJdPaeeqUL4Er57Q3Mz5NnbRtOKbGz8RJwMskOqW/d4Q7dqO8kOmaCuwIPgKUDfXi3eIJcmmNcmu7YAMjW+uO9j08JVEv9JEvBBe2vBUvf/LMWAy7+0vbAXwM6OoZpFvuDLWLHNIdl5Q0Q1MM1i6G+2BHQCZ4x1NrXsdg7wEIO7Kg/bPPvMQYI9VHW9GMnqztmliHMaMf25v7sWECIN8JhlMP0J4MYjhWu4w3dHU+2HC1EUZzDnK5kuBHQMLYHFhkBW9rZ9OcE42NIKPomv0cG1eA9KZHZaKjm6h3dLfhtJRaAOZGOEzODdeqtBUaui6w2fHmenvbRsxoFN9xpIngMhV8gf5TacJfjUQ99VlWsMKQWO2LEU5+6EXH6JxZY10+aWvGGQNg6TlrmI0AuOdsR4cerKDEAhtGNKxU5aYB/YDhYWyEybdLvO7H+rLOCmOGftCLzTwQ2pcrKhxTqKB+Us9Kxw5kp43rtXOs999FGdWxAU7HGPk7jC3Y8yAmTvZlzfsLVyZ5nkRXuFZer9Y5d5we9LpRIW7FcO0GYh7D6JPRibFMfJ3DOVzDoLZawKizN9vSgj5PDx0g5DSHYelcjYJ+aYG39nZaY7vqBdHBv/T/+BviEhRdf2az+dw/dGG6ocLpePjwTlp1FaWVjcw6FFkaJhVImEpvUo2DK4IwTOmcmIkUc/OltqiZh/fvPQ63oHKrpzaMY3Mdz6AyGvvbh/H4wUyM4tUM49mtri7H/Yf3cqDOX7iYCQ2IAQoEIQCROZcsmkvkBEJp667jznfGkBtVd7SHxQ5WVzjusBsB12soBHFeUaV06vREnDk5mZ6jeuwSCmhgWOGsJVJ+7+3bKEXnAGkbDOY8RONhdqDl0txoway47CcDlHMdto8Bk9G68dxFnyYyuc7L7EzDHSJBQyqG4EX87jYjGNDAysTtvPcey9BgZX05Q+2nzkylMbVyj+FLy3PWoKmbp7vY3b2O+1DyTYALWsDYmFTSEWb7rq9Woxsjd+7U+RiF4atra7m14V/6iz8P003F8vpCAgnnS1WMVpLR88hIBgpExaaHOD39OEubrS2vxcuvfz/++PU/Yly6EHQLtw/GufNPxYULz8I7w+GuNEY8VFyGc90q0oS7NcZlYmggfuLPfjEuXjgJMkRJITYA6Hj0cDbeefvdeDRzP6bn78Tb7/0ALwbvDwZz/WGl33mVARReHUEFdSJE8oBb2eV6RAbStuspTE6N5fSDy3R2EAwLnbikx2xUUWgWcNhZz0Q0q1GZ8V0/6kGptcfuNh4FiikdRp4+TCBzJ5nz587GE9eeyLni73/vu/DYSpw44S4+KJEU6jY8TFSW/M3YmwXpkjh399mqbjDG9Bd5cX7a8NaHSJyHHoDzaoYERfcuI+MbbUWieH5MRWUSDG/Ux4w9Xx9hIL0eClH+c37a9esibL2B9Io5V+1hERKT0tzQ4uLJsbh65WKcPXsmFhYX4rd++z/Ed+mTymN8bIKx7aEfKDmu7XW4dHoJ6Xtrb7Ve2W6fpTFOE8iBXiO9Xv7hZ3piGj9DdfKW7fT39HBNDuK6ek+GUZ0Ldl2yHtuKO40JLKQnytC5Pa1Bjl8NDwT5XQHEaKQ6jbQhu6vrbgHYEn2H/VFBv7RjvFowlC3cx2aaQ6H+bqrUY7e1FlVA3Cb8vbPbzH1HAaStmazW3mmWthEjgb96xFKqlThxehBAa8lC3ZHmmH68GjdvzKieklYuF+xs72Ucu+FrVDwOgGMtPxjOzTXNtOUQcF2q3XEdxlw9pJ4SMLheVsrlsqWkZQnTO6Wk/pJeFr7wPKMDGmhxmh6yyYsq+/TWAQxW8/I+ZSu6HmiA/tkyj8EQrdNPBVQ7v5yrJmhI6ljG6HiIk0PlBR0P23OAjtPbFkiaVCVgcNzVk/6ucU5+4H0WnAEwZHTwmBeVC38zgiQQkR+8vrTxex8eW+ps018Yx2k8ZV5eV/86FarsNKIyHmdLjcx2pBxGRl/dd51Lw0Ncu/kQB8mqcVvQGeek0gVoOhOj42P0jXvU96CfXmozet1aFRsJPi2AYfESC2S4XMqImmvwnQrI8neMhcxtMprzuiZPLSwsohf7ACEjgOy1zFre2NgFwFgrvCOafu1XfqtuLcvN6joCOAth6hgU5yJEIYZuICSNcY9BDaFhhtzEGoHXuXI9pktXNreXorunNQaH3ZNVIwwx6u14sdvxwQ2Q/SJKp7kjvbzVzTVQ5Xb0tPXhtfVwDAJGh0aGBkG4wxnGsKJVCWXrqXQAwmAYYRnM3sR1fc15CYxlc9s+bn8la7Yav5+eNqNUoTZ0sss1RMZ9MB/GHoaobauMMYQwy+BwLwYIr+jMAM9JlGo1vv/tmzCnSs45wZ1kNIXZwTVxw3tk9ipPZSAxNP98r3fB0NFmBgOl4/xcZtPSBtGd2a8qGdeOOjcgKpSeCmkz7zWaB7GDl74VZzBOJ05NxhuvvxWPHs0g0D3pgSNfsbm+iXC34GmdxsPvzjXLuQNHG14lQqS0OL/RjbCdmjoJMxakfvXypbh+7RKG7m70ALAUNoXS+duJiYmci7x58wM8CmvMbsU3vvnNeOXll6HLaho6/ypTgI5OFB39EQaePv1EXH/i4yC8iZzLX1qeQ1E0oahQohhuPdkt1xwC3r785U/HCx95mt8TU8PYnTH7YDH+1t/8O/H13/2tmDgF+BrtD8vq6b0NDPXHGCjT5Kf7D+5B19bo7evNuWvHxeIps9NzaWiszGSBDNiGvrWjXBbogxnPGH89I9rjWmdpu7O3laAn8EhWlyyhKVI/gZDhUaH4SuWanQyRalwEVlas6QHRWxO3gnFQmTjwKoxMMDlEkQOyMvkvwZreAP1EYQgw0vLAf16vGNkS+q0fG7cSGtNIemZRQHl9DZYKxk8cIy9mUgkoPueCMeq213C2tHE6wGUrJqx4vqHJ3PvYqMP+fgxWemNifCROnZyKq1cvxbUnLqEsI27fuRXf/c534+7dO3ijThN1RG6519YJTaC1c420m+Z72eyHT5kt25avvrOf+XU+mlBaRjCcnvHLpAfXUbmrADUejQQ5lai/GS7c3zdK0JlTNSYjWo+7iuLUwOgcuHlFpc+dqA7j0eOHPB/ktce7cQ7gfaNnLj5p1VvcV26PolavxUH7fuy37oVxpCOMl16uO3RZoWpl9VFMnazEcy9cQZE2x62b9+KDD+5w/n5WKEOF0IXdXEsr/2ys7cfb7yzE0hJOgHFrK0FZoxzDmpmyyKNGQgDuzjS5vAwdoZYw8mW5TMfT+Xr1hbohjRI8kTaIY3NpIaArDS784fV0bnQ8PC/HAbqaNyDgzgpg8IPTVCKCMrcu+HWrybLqwvt4bE575KNc25uqp5T1YvBsj8ZPpwEuFjlyP783epArQzhHh8clk+rIrCGNDfAehv810vZY0CCf63AoT56X88dgM9uYfM3TcHfueiRPcN+kFkY+5cOWct6PPpMutN+EWY2+NglxRy8GAHs5xqcG4/Nf+kyC5O989+WsHT42OhVPPfUc7eyIB/eti7yZIe5R7I+JwXfv3cN5sOqU21b20CblCN6hv+pZV4fUAOjaJ9ttSLqsbjCLGsOsQYb2gjYzmLc29zPZN5dx/ct//r/Sal1qt39DSCFKI/PKxKnh4aG8kZ2y08bnFZ4aHoTVq7Zr6yjFfgalFvNLjxDuVRRbdyq4nGMKN0XYildffROjDhKlE5s7oJ3D1jgxcQoD0sy1tnMNqNtBmZxgoochZde4uTtIzivgTR+I9OmAoeSjOhCGh2g6vWw8vd4Ba27irWzvMmDHgo4iTPQo8sUrSiZKATxG2xjywaHmuHZ9HC94UDMQjx9uxPy8mcsuclZQ9LALIpeB9OJdKmOSl0kdqyhZaSfY4FAEzTrRxaNxrttlEGYoGj0wbV9DlKHH1vZkNi6hG4DQ0qb6TrTjvR/Ut+Lh9D0G1i0V+zgApgzOw0jk3AC0dYlJrndGQXkfQQhvaRP9oo/WnNXTPTE+Ht0o5PXVBa5xEJ/73KfiheeeheZ6UE2JfJ1LOX32NO1qjQcPHzJW8/HNP8TgvvJKCllu9kB/XFO8AGgyK9sEkmaQ4NkzT8YLL34eXjlJO22Le+quZci8u7M7eroGMLrV2NtaiS//mBsePE+/USp0vK2lK6YfLsTf/Bt/N7f3a2lHAlv2HdX0TMzgHBxUwQ3EpcsXEJyp5C8Vhsktr7/+Zty+fTcVmQJewquO1UEMjuJBcZwl3zQ6JmlYISnxB7SSTgsLK7G0uBn9vXjIJ87De30IlxnTzt10o4wtDWcRB9S342QPYUPpL3CTdnrZAkV5CT2UisOHysKwl8rJU7VDGebUqPirvChPoVCtUe65yh/MBn8XheKxJp0p2K531Ht2GzjniKzLa6KSY5MJN/CfPOVSNGlQPBLDxW0ADRWpcmw4cTtB9gFtlo7WSD45NRGXL12Ip568HuOjI4zfZrz55pvxnT/9Nh7ddLa/C15z17CUoTQAggcMBlJYQn581SASLyWph2MAkz4KFfzJ/qmgVaiOl/JYlLznq+DTC3Z+XcUFT1pcweU4Wa0NmmgUNAYCVuki3TzfDTGqy4uxtbYcu4ARvVwcnSyE75zgQTPHN+GVtaFr4APMCp5OJRBPHnu5D+ulK+Nx5dpJ+GMzNpy2OGhBxqsZ9TFKsrKymHw1MTnJ/bbi3qNqrFY1aLXUT1Ync2rEMdjjwplpDK+pN5znrKOLfG1qtURrAYQCgtInLuHYqRTwTCVZriW1D9w/E6ZcJw+v6YzIl4XMJUzrkhkoznfQkWukZ81repQMg8ZOGXds9DoT6HgT/mXBDh0clJj5EmksOcmaCObwCNqMjGkHnHpyXJJnuZaJVBnBgz/MJPc61pmv4xQ5Nh3oCeeI7UuRVeWP8/CErTLHrUoYnvbo0bqMMfmC9vsoQEygwpPrJQhlvBuG1zZwdWijEZT3GeNm7ErHUbi15KVLp+P8RTcgaMW2bcTDh9Oc0xxDQ6PpFLmZiH0UlLcd54EYyXT7wNzy1fwe5/S5j23RI7ZS2v5eAUHKsnLq3G51092G6AtjrBOWNaERvTqGWCeh6X/5F/9r3fCrBDPBww6J8N1CTUWn8VSxiJw0fj68wT4WfRul49zaydMqwk4Qt/WWl/NpOHQPA2pYyKxCi1poQJrxbBfnt2N5aT0qFTdermdWmAOfy5N2qrE451wwaLILZQLzKngqjRrM0HD5NaxmExqKcPmMS18MQxnyMPNQJjRsazhXo5yGEINfll8YKivehdzW3LodI2MRl69NcUxb3L01F3u1Cte2CH4xujKtnv4uyk7UbCg5wyC0jwslQ8hc0J9rmGnbnsZCD/fmrfdpr2HRYLBEYzJGmTszjGuChUuywPNcDxnH4G7vW9yf63K8jLKxjje8a6tBTvtmFnbEQG8/fUVhgCBdhyhyVphSEWE4RMnDA8PRh+dj0scRxvDcmQk83QsxNjwSvRjzA4yPoMHdcs6dP8fYrcX9+/fjlVdfie+//H1AlZvElxR/JaMmPWh/dbuKIatyfnOcOXM9PvnJr8TZc09wiMqvFA3Y2tpIL8mN9ZfmF/G29+OnfvJL8ZHnn0rDpelpPmqL+dnl+O/+u78bv/XbX0MRogxjn34DrSBGokjYTiHXy1TQLAyhcF+6eCmeffaZsEyiyNXlPbXtg7hz+2H84PVX4v3br+YUCadkGceRMfcjxUNFqVuFR363Yk5np4Z1EF7GM+/qx4sdTKVhgp5KzqUcbqOYFYBQonpdVfjbZT3yh3yUXoAh4GNeyPWQvjro9tTP9MU+lzW7ejP+jiFACfMxlQenM94oVu6pcLvsKcPUa8794uEhb3ranXg1bYBIeU6F6YneQ6XjPUXc8pVzyoYcbaMyrhfTDH3hlORVs393MBa1rIbljlBdcQIDfPHiubj+xJW4fPkcFz+MD27ejG/+0X+J92/eSv1g5SSTofRw7GeREaQYRWo/VOB6aKmQ7Bu8U7wyFa8YUwVLA3ivjChfCYL5TmUrH5fiKnBDypxRLcOSyHdHNwZ4gPtbMxjjxkWUaLP5XbLmWsuuDjxleHRrZQ0jbILnVvLAEAr40cIt+IzPZyZjeXUpXn/ljZh5vEm/rNHdF5/6zHOAw0/AYy14zzgSeDxmzTqv6hykU1hLCyb2mUgVsYPcOdfuhhVGrJRrx6hsjwqN0UPp8aHrrFm8s+USHjzE5t3o6+uElr38ZjKOyX7yAdeDnoaQIUPyWBpRfjSC5hy20zNplB1JzhG8C+SzHj1fuDTF80zqcmcjAYmHW6JQB8HM7H1XXXC+ZPYcH40iG17ZMRTgGB53eswwtGVqK/CT46M8eKBVqDS+Rsb0vlMm4InurqYY6JMWvdB/Bz52eZ7OCPoE42MESoNkXWRp7Fyq8uEzeUlaJG8UoyovyMe5vElZouHyVbY9+UpDrf4xAiavOfUXWeHQpEo0K7LuZgcjeS1tUjHcPDnepFw3sejIOgjqf3QebWltdcOIo1hZQw4x2Dpzip1JdbvbrdBBO2P9CnWFNSiwpTwFDPKHx38Y4eDEpr/+1//v9cvn3OE+stapyEkvzU2/19dXYQoXfFsA24ZbmNwUbAwQTLS+6sAa6unJObNEXfxxq0QCplS7nZlzfGvrS4lC52eX4s4ta7PqEaPcuntROho0GomydtPr4SGLeHv91VT0GphOFHczXFOWiUSuf5IpjL2LwHIpBkRywA2XW6BehbKVRtf5GZgVhdTd3RqD/f0pAO4OIwrs6JJJ8Fady+EaRwfQoHWMnnSnIjhAAIpXrDIAcCggXNv+mgCwvbMd7kGrYAwNjkR/3zBMpmFoz5D3/ft3s0B5T49rz5yfKQjIEGFjze+BWbcVPBcGfnF5JlY3F6O70hYDw5XMYl5cXIqVpWoc7sJY7tva3BtDeGcuxcgC9YyZgqWA2zbnvs1YrHR1x+jwMIpvL3o6m+OTH38mrlw5g0fnvsDdiVDf/+ADUF01PvPZl9IQ/G//6n+Pb3/nW2ExETfZ3oI5FbgsUdc3SH/rADG8O+PcTe1x+sy1+MLnf4oxuQgdnA9ZZhy2UQCgauhuzdQtgFtbvRZf+epL8fFPPI9SxDikrLin6mr88t/8e/EbX/u3OVXgXH04J9xlAQIDhBYv78jxdC7VpCMBhrR0G0oR/9Fha1w4f437NkOnzRgYGIqzF0/BBy5yLyF954fdNtB5TBlelDsyOp78ayJQZkBCNxWOSsTxNvHHqI+JPyb9gaFpd8NrEDiVuS5VQjP0tHpQGhYP8FUForjDZ3qcTknwA20C2FY3Mf67HFu8HdvaTZ81ti4j0hNRDhiS5DXpaducstDLdjtDH7l5hDTgR9embyIj7k8rMHQHmUGXigGyLGJhtAJtoXalf3pdqB9PpJ22S97RC7amulEZgeOpU1Nx+vSpuHrtcpw/dy6N7re+9e341p/+afK90QiL5hvSFlCqWBpgxHZlhrZhOf6klK9laYnKVaWHzpCGxwq08T4OMSy00zNUvH5lcQW9N71GjUzZzg6+RA71sNKrRyHTuzgCIDXRn0Mze42mqbtiMx7OvRdtXTvx0Y8/HZ/9zCdjAD30zT/4I5yGHWSuOx5P34/N7ZU4e/ZEnMKheOedN+MtvH6LmZjs42b8PQAzN5a4fet+LFdrjLH7feMFQw/DqBomIwhGnzoxlOZ6OMdpxvvG2g401AjuoCelusZCnhOoqcPUVxpWM34BzsMD6Cb3HS9Vt6S/JXLVZxpbt7WTFpAqfxO4qKchIO81rGgy9LfJVuYcGOp2fJzeENQa8VG+BU/ysyBfAKfnZljaaIgFYawoZhlgjaznG73zWlmMAsNuQmiplraVodbxkeGUc6d4LGkpmHBJpKFydXgj8c9QvDrwh3P8iD/t1yNXEJ3iaYACiJV0aiyPsh3ySkaPUr6M9Bg1LVnaAoa+vu7UvW456LSphVQsQ+rYbKGnW8yDQdeaJNrUTB9qqwlundoySdHN691Mws1ugH3ZLmXP/Xf3duB3/2i0TXQu3YhEZn5D30NeXd7V4HPb3/TSS1+ouwmAmalu9Jud4zczRRUoQwjOXxlbz1q+/K5ltypOzlfxnUKncDcMn/H8GkZkfnE+iaGyNmxkY1vRtNW15ZiZW4qHM/Nx+/6j2MQwtmGgBkb6QOZuQL6E92vlnYJ6DTv01BHsNgabdrmMQAXaN4CnRjsMq3R0gSxBjAUd0mGUqB6ayVBVUJbiPjhsMhheDShU5Ly0tBary6ugvhUYcj8++7mPxJXLV+L1196Pu3eXuY67hjhHYAKHyzzMui7zJCoCUaOJJ4a3ZmamoWYTHuMIz9FEPs5BmTFsxuT0zCPoto2QFBqpjAUCKno9Lg3L2HBfDI8OxQYe4rsfvBULy9NR6WuLickh2iHH8d8BfdppjZ52DG7XaKJXd/+RvgIDjaTCrSDL3P29XNNsOhjqqevn4/lnrwIKWsOqMCemLqRQfff736MPO3H56qX4vW/8fq5BNVR/8vRJPN/VWMudiHZjYxOQVYNBm/pRMgAlmJZRRRm/ED/2Y38BIzaFF7CW2+11d1qrWSQLM+HNupeuYPPPYHSfevoSggKSlwqMqxse/O3/938fv/P1r0XvIILThSCa0Qs9XXJztGcNaj2CSiLelVW8jO1NFIZro92RphbPPfvR+OiLn41Xvv9O3Hz/UZy/cCE+8uIz8EglAY/LEpIXGTOLs+tFyys++YF+8Cff75sINpNRHMOJB2n88BgQ8qwWlKgbAfJVBcD3JkdZsxczAFWKAJaplTyAK5dwmHNC65ulnq5h4V7GxmQuk1xS0XGsRrGcITt5n4NcEyoAXl5w2sd6z86vafT1njne+3GvDN9xDfvjvW2T4mwfGjWFTabhXYbHjXI4LWHfLdQhuLYClNXRvIZzxi6bcj5LsNHZupOg2LXe44AVaXf71p146513c8s+dzpyi7iTJ60bPRUWOrh7B9qvLWS/NMoqzDSgEFsvX0Qi3QWhqZR8n6St5wYEEB9e2KcN0IJeZQlI+FyjYPhTr8zkFn9Xvxjlah4+Ee1dvdGjMQBE1ZGH/Zp9RZ9EjZ6sxc6ewGs3Ll84H5944RMx1DeKAxBx78HNDKtLQmv7unJge8ddrzZjadklZrThoCXWVmp4xwDtI8YNPt+3fTaQkdNYGR1x5QYvqoWoobDdQk5waG0C5wLdO7Z4ZIwTciII8Xz7lGMMzfQsDXvm9ofwu5Gane1deNT9jF2q6BQW9EAX+1BXydLmsVhD2F1unnzyavLJw8ez6KDCz/Kgus3pOOmoh+vYmHCn/tYIq9fkZQ2zisZr0JX8TSCbyazyDgZW2nusEb5sB3+tRnB2AQnoTcGcnG2Ez7YKnDRQRg3lI+U7Cwahz52qdL9b7+u4qnuyfbbDBkBnPX4dK58CBY9z7XVzp3J8lJu0uIxK5886757jdFoug60Vw+hmIZ7fNwTY7TteAttpVwFVlTIPbruzOmHNCNt+rKxspL0ZGx8FgI1FdfUgZmbnYmV5hfvBHDRQe2if5FN52UcCymO90fT5lz5br0CwfoTtwsWLcTorD3WlkVlBwN2eb2RklMZbeGANNNCTqNshNvxjWCSz4WCSdPuP0VOGx+ykA8v1fS2NgDAMXqJ+CGc4wNi5+xwaGtLQ68L7WsIVov2SiOA8xiFKQkDQhcIxf96sRRGS19ML68HLPISYtV2Zr53vBQlrqdCGh4a5H0yHEjL8Z6aehDBM0gxjX7l8MdGya6s2QaOGiuyLCseNvXXNPFYFmstP2mCUdrxh+rDIYLhcoE9DjGehglteXkoGMElJBp2bn0tGkKmd8DcMLE1UNmY296P4zCQ2HO7ONoZn69BKBaNX7zpbhd4B7e8fZSShHUpc2kNs+layrRW8nLthDMYw4qNDg/HElQvx3NNPxACorwuD2NJkRuNIrGHAXnn1uzE81h+rG0vxj/7xP4zHcxaywMukL+6jqzdh1axVxqW6XI3eJpORUF4yEV7a5UvPxZe+9DMxPHIq5+1dcO7WeAqgy1Gc2zjY2Yuxvr748Z/8XDzxxNk0JsFvzS2d8fDuTPy3/6//Z/yn//zvY2SiM4bG+6CN2ZduJYYAQqOsoeoSFZ6Ggs+cPo8HMAHfOJ96kEr+8qUryaPO9T759PUYmhxJlC2N3aJM70+m10t0uVAiVPrnq8eksqNfrSFIEz0XflYRGuHg5gnmOCm/02ioaDM/gDEwyUQ+V/A0ESrSzS28EsYIbkSQLeBgrWIrZ2nskROUbg9Crm/md3qAhqcshSi4zE3CEXz5SOPq9UtCC09DyVzX7x1/FYsG1H/8kG2X7233sa7KVw1vPY0EPM3DtquEcuqFY02sM19haHCY9vYnr4rYd7meUCnnKJF7bYTLWpxjdtmf3pDgSpB97uyZuHLlcoJSkxNv3Pgg7t67m/rCa7p5hvdvFHqxC4kgIWjxfDUEegzcx99oOd8WWnNPjVLpq8a6KDSNB4fke+U2QX6On2Nhfw/T+7cQjVm3GhyVoVNZeU2MmmMj2HHVgaHx/t6uNHrOT26sL8fK0mJ67c5t2lbn+7eO1rPohBX4lhasIqaR0FkZDDdqcS9hcyxKpnvZ6MWpiUNA9xFPZb+dsbeN0k/5tV0ajJzDxXNzo4kOAKYRktpOlXsb/XEbR5dSoR8xYHl9/tzxSfq477KFXTTc9nvdSk7OJ/MnX5RcAPWNme/VNG7S2c86NT40kobqURn5m8Yyy8waQeCaRlmMzriWHk7i6Tho1AwzO3ZGg0yaMtLkuDnWRn8cZ3gUfs+oqPyL4+AYtXBMT07Rud86srpppKrwsryhcTdZywp0/YBqaWSkdP9oh/7tJahw/OVj9XUmZXEvOSjBGuNXAI1VqEqEtptruRzTPbfd6tRVOrn+GQPtNMIutmB315A0IMDlVehe1w6bCGtSp46oXnHavJRt7iYv8p3vix5RV8DzX/3SF+pDoCdDUGfPnsswsRU19FqXMXxLCL7zJgqg4ZMBjrNogXtyisAlsvNIGlwNtUsqNKB22mVIGhi/l8CWc9NtNxsxBYv22MhUNig4DadPyeOGyy4xevToIQpzISen9Z63quuxXTWkBaqib4ZPnPRWaNphwB4UcgtetzH4fZR6e5vUxlOhPRpUmcUiFkbUHEjbKerWAMp0Ij3DuXUQ/ioGRLQ6cFxi0H1VkzdSkbXglePdY3y5C3SqQq/13OB9ChTkWl6v52B4X8tqWhBhacmi1xoCDb5Fu82OwyOEUfagp2HpzDJlcJyjdrciAYybXDv/K/hpNZEKmolwBSBlHkxvxbls161u0Xf3h+yJ0ycn4xoG98UXnsttDc2NnpoYRckbquyKd959O37w5ivZvzfefi3+8I+/kfMbFlUwaUol63pUixu08OyiHe0M3NbOZuzgHTt1fObME/GFL/wU4OI8995l/AUbhhcRENplec5adStGUQA//bNfiuvXL6bCUkFaUGNhejn+7t/7+/G73/gNwA8KKmB0aNcEMGhv7UShmKCkgdLoCuK6wwILA0YV+gfTW7Sg+vDIEMwdsbAAv6DUKtDcLNMuxlQQJ6gTxMl78ovKXEEuwpyk4z51+Arjlt8jKKnxi4KAKrwquhhVPntKA1hqgC0EYUjLSloZDeIAvVkrgQlk9Ta9popR1G4oTH5pOcCTBfwIDJZXVlNRHKDQvIPetbzb8Dh8Gn4uhTD8XDyM8rtKuhj9xvl+72f77LNoAn8qn/Mr/xjTVPb+8WV6OvRBSGJexxDAu3toDG/QyloaCAw1ADLpyDl5P86TFwUKCwvzeb5LxkZGJuLChUuZHS9/37p1K2ZnZvMcZS2np2i79PS79NboH1fjPc+8bgGn3iv/571t5i1tKW3OP18xAPY6hdXvuEYaVducCW96VyV717lXIx9GUQxPcimUtuFX+cQ+aYD20uC6XaHZ6V5WuROkVNBpXYPIakeZr93c2M0s1R28WpcQaXh3d/ajiqH1oadl46yy5nLZI/mH5z5Ay3aaUCoPl6366jltpNE16uNeu9KoBQCggSj79KLn4DvBrQAk+81DQ1gqBBpu1sgYGVD6uSqMKSARyOoACeo0tLmsjs4JeHNe95hGlpPlIoy3IeU9QFhZTih4g0jcTa/VbGOnQnSo1Bl0k/+a0RfqdA31Gt75FgZMnmxHJtV75rhYRtFxsi5B0h3d3Q647gRU2DfvK6+XJUbIBP2yvGRudKITxn0z0sefmeyG0r12GeNS31pa6pELyARMGuaUYT7LX2aRW5TJdmgze7GJAjOnEp2PdrP+KqDFsd2ryY80CYNrMndSAH0t32bUgHHll6Sfv+W4MMaOTkZ4vvjZT9b3dlyT1BZnz1+Iixcuxgcf3E0F8+KLH8VwDsb8whJKFmWK4hpE0Y2NjzFwViIp8wDeTGQjQTQMVgRS1vUyFBoRR4acEULDrpiKvF82hAaZdZlLHPwuyVMeKqjGsgqDYs4BOPc4O/Mg3nz9lZibfQxxS/haA+b9DPNIEJOLZC4H38oneorODefcAe0VVAhCJKq/WVpQpOK9HWiXVsCXyUTOS7g2T+ay6LW/21fnxJwLrPQP01ZQGYjMEHI751iaUK/V/upZOV+n8dXgOkfoq0kt6ZHS/+3qNt61GZKuEXQeAkPCwEujNKpSBmCihy3T20fnQkSVBwcur3GOq8zBGAJXCPoZhzNnTsYXXvp0XMXwtovuYK7lpYUYth7o9l785m9/LWpZpaUp3nrvjdisbaZxMHN4HUO5jJci00WTcx70CaIc7FshqBUFjOABAE6feiITqfoGxkB9KitptF1CtHj/osTq6mpcOj0Wv/ALfy4uXDydYwNsYXDaYmluJf7W3/q78Ztf/9Vo6zqITiuS0W8c1lya1kV/3XvV5+CARfCHjhW1Uwmi9mKQXI6lIVD8dkH/hoZUtPKdStdHom2eDQOWnqOvajoe8q3CotLP8CevPtQtyZdpxPKNjJVC5LVNAtlmPPzdeWY9RdunjPhwbjrbKS9zjHy8tLCIbM3FmtvXIfwZKUI5em+vn0YU3si2cE5ps2CA320H9y8Z885Nueew88byqR5K8SBteBqi43Yqq37nVo3ucJQ05E9lxL+kjQo/PUNpwbW8vk8aD/85f9uHDpiI0VEjYCYCcnwqryI7VuhxfKW1Xsb6ctnEQA9PXXDx4oWs5W0b792/n2tjPc8+KjN6HtlHuD6VIm0uRtWHY2MXjvvFNx++zz7wTR5fzrE/2TbbxKsK2Pk+5wKVK73ncq57nw6nw2FSoc5BKmiMgGPiMYJ7aSMoMmpi5GrJwj5NaxwjsIeWScN6WLbQULtRs9WlspEAt0rdI6EyHNxejPw2Y+eSOqMHGuMyr+oY81vmpABOAG6DQ4MZnXNlgPPE6kuXjLnsBqrw5DyII2Byak4SCiL70SMCPzNva/SnUVK1zOWaTIjuRB+ZD+J4yjdQJamtDrbv6aXwvSFZAWNWWuNPGTfaBpfQHkPrhorl0WJgdpB/da52xOk/V6Po9Dgv7HSGya7WMZDOjA7XxiCjF9r5k4658sAELGTgwzC27eK4LJADkBes5G519Fkg0d5p+Fp7tJ912U0CywgltMslOwlszPEpuRCQDtqgEwDbGm84N/ssz3gzq3O5Sb5rji3OIphK8M1YOmYN3k9eU7z8wENAnHLI/eTh5DlAUtOXv/Cp+kCfiUd9EAyPdngkO7uwuJxzB2fPnqcDR3hoKzmoluUbR+A08W5IrZA7gGmEuKmfFR6Fxk4+fPgIA7OTAuqSDZnOzz5SbzCoRZm4ONsQtPuDom15yBwqGQ1jpmYfuVm4iiLi9TdeiVdf/T4CvsNxlo2EsMfI28G2D+mRMvhF+cAEtDHn6Xg1A9rwsxQ3XKsRLpnERxnCcTkFH0GyDGyPGbgSVe+lJFWpJHK+C2as9A0x0BU8qdVUpu6uI9NpOG3DqnPQMMTgUMn2dHDsuwNqnzW6hzWuCyKWPg6862BLebfdRJcenAPL0xBrZk3Tdg2cwEOjq+JPgUjG58nri88/G1/64uejr0IfmlDsjJs7Rx2AHh3fe/fvxisAmDfe+UHs4nGNnRzHuHalt1YFCBgaNK2/BVCRqf4qniPpQDsZG0Y8zp17Mj796R/H0zzJ+JtNahLcUhp352yODlpip7oR1y9PxM//3E/m5gH2wxKd4PyYmV6Kv/W3/078ztd/M+fVevp7ogfaOS83MjAeJ0YnMnJQNj0oxkge09twzA33KfzOuSsoInsTkBQqx1TFquFVSQhyiqo2K9MQJIhYpXosLIgPrALv8F3xthQaBp+WKlDpzTIeiARovxuQ05Xnel5nn+E6eFb+Z2zlawY7gZS1ZfV23MjdpCyVope1qo9h4hRT/svxS0FVARiqUsn5nn4fy4q8lULPq7yjd7CMUTPcJx9rXHx4jg+vbd/SgMF7Et/9swWBDdmVP5WbnB/mVR73uwyHKT7KlPPs9pQL+r2ApbtiomV/Pt2knM5AI6MvHET7vV+WFYVuGgMVtF6wkQf7c+LkVM4R69FrADRmriW1zXpT9k9FmxGC43bwH20uZiHbyvuGYbbHmp9SytPvyvel3fYf2ji+XovfVYSCX0F74iPo6kXkC8Pgg8NDOb2Sx9MfjUOVPhgJss0mOy3PPQZA6blrwJArp8XwwEzaEXR16pkBulXwXkfezKU9bnaBUSqRHA2a03X+RkNss22y/bRXcGU99+QpdFAX45ZZz/THrOCdzFvREIiNmgEO6HPaaKa/S2KSBhBMmhsSljfUwxpcN6xXnxgd0yj7m3Li+MqPApVdflOnWznMZD0TpuyPU2fuwlND/rwPnMG5hUdd9uOSGzPHc86e9skX8mh6osox19TJYBQBFPQd2lhMxS1LXRJp1M8aAT6GAB2CWVdqOE3nSoKUd8ZR3lEmjMqqF3b3N2lXN+dYS7t49sqT7XaO1rWzzqu7aY8hdoGi/fdcoyEZLmes/E+6mZiq/lN8NNzSXf5SdmRE++JcriF+w/YCInnNeXH7n1Olx3q86cuf/1Tdqi4yvt6DYV13RTArzk14dfHNrLx9507OS1y//mScPHEq3HeVEUzmlBE0tg2U6kNFkPOxMLWEs1Sfg2lij/MmhdlFR2XuzwHVcPpqKE7DocAawtGgHOyC4I+cT4NZdrfirbdfj1t3bkZrzh3aQRHoVmYpynRmUXp9mUU5K3OiXbELw+xgcHKfTpSdmY8y9B5atEzwO0e9GdsMqvMG/ShSlzJ14+m2YbB2tqs5CLY/PSEGuhlDMzSMl4cALkIz5wulR66dhEaG1e2bqE4lIG3oRhrgXOIEzfo68ITbK8kcZlAOj5glvB1vvPVmPH78OAdLdZLr0PDYRWqMOddzb0yNrHMzIj7nJPbC+sKGxa9dvohB/HicnByP7Y3VVJx6wAN4jO+/fyd+5d/+q3jtzVdiF0Nab+GCrdCBfkt/BVh014aR79CY7qGc+XI7Da8GvpnPrVkc46WX/iyg4kQyp6Hq3V0Q8MZ6KnjrQjOaMTzYFJ/51Cfwvk+hYArY4eu4ceNu/P3/4X+M92/fiOGxwRgaG4qB4YHo6kGZ8+wAbKmINLiGo5zHX1tbRkGvpBJ0QBgSaKrXW1B2LklAqDQkDWUs0fOPV4+zj/KJj2Jk4EleDa9zQPK1KFVwlYoNj0K0bmGTzi7XhJv8obfLNblnZzf3NbTGPRxj94hdmJvPJChrWRvSUpEKhjQm0sZx7ezuR0GVnIcP++LT9tJnr6jyk94qZ3/zmDSSIlC+WEExqcjl/Qx350FeS6WBckglISBRa5jN6vaCbnlo1AST5GBzdIni6BVyLu0riqX81oKeKMldGjov0/idn2mbc3fOWw8MDUc/ylHaKE820CiS95buNt6pFpXpo0eP0gtRjyQQkG814OgSjZsA3PZIBWXYSI6gxL4WoypgKLrE+zgVA4nT6JYxlwzygF6IoWKX5ZT+5fmNvvrkvXpE+VGWlXFp6ZTT6Phk5rbkfDx9KBQpYeCWo66M6GjgNrfMYF6IRUPRGysc6242jhtyJeDFsHic57W3VOiVIJy+QKc2jIJ640ijgf7JMZGu8IvbJSIyaWBwyHjQFwxaUfrwIH2W1obzTfpzOUxuxp7ArAHkkDfkVZkxhKzRNHysfpUmXsopMaep9ETtoHza1eucZ4lE7u4UwJAZuvCN/GhSo/PvlYogSaAFWON6JsCZ51IcFCOegOmevjS03tOn/WjrNKHUzN8dvkPGOvtidGAsegEqGtjM1IdmypRefwMoaURN3lN/ZgQDb7Rkz0fs7G3St2acvQG5mu+cx+/KBLStai2G0dfuj7y+tpH7pgsUHVflgcsyTiXRTB7OvmAzdD5TJ3J/I5gmslknQfuo7ZQWWxbtob8eJ380HD6dD3mxAz5v+pf/5J/Uv/fyd3IBvHMuoyPDMY+imEHRe7Ezp07GlStXYmVpKb1WEduZ02diaOIkYw3DOFiMVoOJU6i5HR9zwEvYuDVRVSYQYPUtPJD7TtI5DbOEl1A20I7ryXgNiWvik98f7hq/14B1ZXLX9159OZlSZhQ5FuGip9zfGtGZ+ex7vucq/CwJ9JDckrA7PTnXh9kOnxIyw+E0XO9y2zACXA6v5hzfgNuAYXxN5MrMxBR0BJYbqGza2hFGXu3rMspEz0MFrDehktVT0/NVcTqgLs/SOxNgyPiHeJ2764ZI9jMr2/Ka9s+i76bqF9Ai8hQl4sFhBL2v2bsWPU8mlhlTEVkGTe+8KZ5/9qn46le+FGN42RYe6eHYXQzzb3ztN+J/+7VfjU2Es6Ni8fftOGhBgQBiVPACBQHX1hpMhBfe0eTuUJoTqHhc49VQl+t0Jycvx0de+Dx9nKAN2G3sifNOIlUF1XXF7jk5PNgaP/WTPxGnTpzMsqDf/+4r8foP3shlX+YJ9A32ATjc/B+DDu1aAVP4dnG0Zdq+O1GtfKhMDKvLMyXcZKuKMU1DiaA4HYF/QGPL9z6kS0qDLzz1DE2KU1gcN6/lRc12d7cfDZXjo3EVQGlwVfo+pFFuaED/5BkX11fXFmJ1ZSk3ZzDca5saht3re0+Nou/lc2VFh9BKbQK+bD+8pVdnm2y7rx7r7+nh2x+uk11Jj1z0bVGItbxeGmqeSGD218t4sJ/TQGotebU/LgE0C1Ql4TV8GGYrivyHBjeNE3QrmzLI8/yWv//IscefjSTJixrRYTyTIcB87+BYuPG9ytZzlXmvV2QBEIfcmV2eS6gSNApQDjL6ZtUnp4+KR7fOsXrBJUtWT1jgan/TcHBMRgEkqkCI/nxIi+N+lKgBP2fbi5eUvyVfFL1RdJjdKhEAIxvKlg8NVSaZDQ9nmN01r3t4TXsHXJTrOOaev7vrHrZu3jAbM9OPYmVlnmvUoDf3B9SZH9ICKGwDeHp/53JN+krNl2NQIgMlslSA8A89XfQZXUzvH/lIa4z31QAPPnzVwNNd2uh58BFeoDrEqS0jPwIKQVLSkLGR11vg16J31X/qZYxVBT5vR4bR3RvrJWt6CMdMg6dOf/z4IbQ3scv12q7lLXUK9PKc5kuy2FJ1V0dJkCqGV82M0aV9dCWNm69He+p7vXu/F0j7voXxLlEqjby623YofzmlgS626JA8baTLRDjPMSHKqJ/1kFPv0/ct+pGAHx6RTk5FCbKc087tEaGZNqBU9XK9+37qBvMztD+FJ/Sy1TXSDl2gfEN6z6GJ3BMHkesL4PxevnHsBCtN/+wf/eO6u23cePed3L5IpeCyieXFxQyFTeEhPW/1IgbNbYrGRsucbu2wPbYP9DIL8nQQFQgRnFvxacAbisWbaVgMIYvOtquWRYys/eo8neiTQ1PhyFAOnAKBGKcxtON7OzDiQXN6oK+/+WZ877XXUI7u6tCIlyPotDGRCR0/gGgZrmbA9kXnCKIIxmL6Xnt9s8r5JWPPbcFMJFMJmDmqp7qFkd91TSwE7upsiQk8zy4zFFGueq8lC7qkvet1ysxuWu2mC4P0yWu5ptQBUxGI7A0zZpEHBi7ZkO8NE+k9rs2jsB/P5jzbxUsXoN9YbGxuxMNHD3Jew7AdoscAFuZ1l6GB/sFMctFjUeG4PnMFr0pB8DE6MhQ//xd+Nq5evgAQ2Y0TE6OxvrIYv/qv/3X8zu//drQMtEf/cF9s1baiak3bg93YQshT0PDmrJqzu7kfhzsI8DZCyLOjqy0Gx3pAeD0Z7dg7bEK5no7r1z+Ogj0Fcxq27KSfTbHnfDYeYm1bD4sx3addKF0LnTdjrBUSl6MZmjS5TiPLkbn5v0lzy2sYsPnFqG8619WO0lFhGrovQqjA5RyMekbFo8riVe9Ug2vBAo2BwqxwOT+fc1SpdesJhuQdIxuZvZk8g1LtP3EMFjGQCKxrJDs6MO4oS/9U3HAc52zE4vJCZqkbXjPgDwczVhpPIxIaccaMZ8lW1mgegwKOKU9+q4P0nf/xfrz6nb/RSK+W/NOYhknkzCN/Vlx4MTFEQ68y0BuQFxrX91yvlxaIg9Mw8daCGcqCcpkGVeOZBkOvpxhZaeb35bOn8+pF/I3vUkZ5ut1fNotj0yjz9L2gd4/n1lF7NHd0x5AJWciZCX4qXRNjbJ/Xt+35yvEaKwGw0QXBZsPgNbxzXzVICeIB8+qsRg6FY92kAaQv2f7sm/xXnt4jvfW8ov+Xd77mBgMeA43ye85P40w7jciZ7Kh+MGLhfdR7fSj57sn+qACqs8wsnmTuk4tCRq3x6lyghYesXLacSYa+N1KzsYYhrlkUBxAhfzNeAkHpnBELdIh8nhuPwIe2ap+LHmIkTFCUn+rInz84FaK+zekr+qgx73d6i76qq6R5M0ZxHY9xA29Pgyfw6sGjFRTq/WbBDO7vdUzyyzGBBhocjYmfcz0wBt7EVxMUNVLWXzAieeb0Ce61HzMzj+kjhg3+N5nVsKqRRRMh5fMEq5yHKkuZbEO2kNK0A/bZKnVW9pKPlDs3cDCkbpa8CZw5D63Dg6w7xdPd7dSoDo+Ay/n6Yujkm+LUCdP4Q17kNyMBzXjk8qw8Ih3dEUK6uVJGudHD97eS3yAIAxgJSLh3Fb3smLg7Xh2pl14JvjnfZXLSzM9la0TsKfxkBNkEV8Fj01/7a/+n+pNPPhNPPflk3Lx5K/70T78VC/NzeXExogZGY2us3QF1XvbF51+IF577KB5gd4b4+ocHGbyeWOH9+7feT2KOjox+iCpk1D2eGmY4NnYYeOdu4E2cJ7PluBdMZBafmYfpgdC4QxjGmq81jHAzHiX6FgQjSrNgdX/0oDTqDOIux+7RYS7CtWoYiu1oRxm7Q9IRxDwEURYCG/s3samaA6HQq2hVNNYDdV9evXCJvs/9avvWTnYnFDeEsEhFBXpgiI7RjwNi2EAFkhVhQDc2w7ZnmUc+b6I0ChOXOSsVp/M2hmPazdqjTSbZ7NKmB/fuJfOrVOSafQTbgStr8QoDObAV0Kl7tPZbkKAFTxcmPqKP+/CPtHA9KO5lnD87mRsMXLl6hrbuxMzsw/jN3/mt+IM//MPsdzPn0VXaa6jc+WWMi3Mi+4CEKnS0As/eEQq6MwYHLOReB2zVorlf7wJB3GZstutx5tTl+PGv/kycmjoHrxheQTmhDM1kd29baahQ9A0MQ0eXizhPV6YkEmcxbjt4Bi5fWkEZmYymENomeaKjXqqSOYiN+U0fenoCEI2KOqgYWN4oR3ynJ+FnFXnOlfOnIlAE3ZVItOy8k3ORomDnYipdPdEJcPC+WWeWozEFnC+6NQnOsDbtXF3MdqYQt+ulIGD1blqpcc3m5f28vgBMMJgeLLxQvNliWOUd0ETpm78dG2Sv4flpaP2TgX/ke2VTHvGdvGgIruG1pyLhobLI+U54zMO9vg8vo4HKwiMSmYdnaHB88HMe5HWKh+s1uBf09ikPasgykiTD88wwre/zXh6jES2/79ctfKNBc3yKbPThKfXzrPQOwAfFW9D7sEc5ZsjmkQqT9/L9yorZw0upT2yb2eqCBsGDx+slp/cGf7S6RrzLaFABVQlC7JP9yTZyCd/zvf2jS8kX9IB20gKeuRzOPjH6vmoQ1BNphPlNHdX4TgCpkrXmtQlDJvq5tJLRSPBlTkruGiYdub9r6QUMO0vLsQ3PLwGE1zHGAtO2VmlX9AMttNF57Q71Ca9wCfrMaQrpC2BJr15e4l7wSulmyeAdHu5HJwEWuO7UiYkYPTsRj5fn4tGDxxgBM9PhWTiWLuWwpfGGR4wsHODJOQ85MjoU50+digrgTE/v/fc/iA9uf5Ay4bUr/d3otuOVLkubGCKnXvppJ21tgUZ1PcJ6esVG/QS8ZYmNyZlNyYPSUP0mvwgGWuhP93F/k14YbadwMqpFP83j8OmgapMs4CK9mxk3nS2P91jpoewbNRHEZA6KQIJratz93f7qyHhchvnre/CixIAHoItr1NU9LhUskRnnfS1ScgQYqADIK3yHHUHnZricawmKDnhPc5KuruNP24CTJrhv+uKXv1C3HKBzuoaAXdIio7V5g7T6pdyXSlQFI2NrrM5MnozxwdFMHHL/TteQyaKJxDhfD7Rkb6H4YDa9wkwxh6G4shAnNjHKejdjo3hgDNrDOxgd7tMJyrCrzscKWvUYVNKIJg23I4ZCKtHdh9fKsVsMmOUJvb87Be0xqC0QwuUYrSAhExYkqIkF7qPpvIEZxCoqhdowqktPnN9VEe+ASqxn7DZvjdCHKCo9Hwyl6Fs07uD5yCSwYyahCTxUoPQfQ2PSlnF+ja7KVsbiMnmtvdpWrKFMLNM2MTbOeUeZYGKmZy6TYoA0TCrI3DiZNhqidnmDof9UrrShh9+dV64hgG7n57Z8CuVHnrsWzz9zJW588Dpg6J1YXV+KOYzgOmhRJm5t7ko622gLnYhE95GFrU1BEkwDDVMIoVlvr+gUpq4z/tgIGbKG59vS1BWXLl6PL3z+z4D6R+L+g+lUjLats8t2l/1u6Ua0+h1t1YAYNrMmtfv9rmLI3ItSb0JB9lUGl99E8Pia8CHt9AntitFFWOQHntK/CKcAymU2ZpubzGBSBSAE+hu9EK3LiyaSGNlwvDW0hoIU5uRZ7tmUY4RygNcXFuYy8ceQliHtHD94IGtrM4Y0M8dbENIUzuuU0HG5ln3QeB8b2OxCMa55v+wPQiqDOQ75sRzbeO+x+ZPnHx+Tr6mPpUCZonEpToauOE5alPuVe+ZJPLyfRk/PS5Chd9gIdTteqZC85o+c47UaT47gOHieYzxeo1s++/QMv+e7PL4YXH9DK3BdgYuGl9/gPX9y7a8Kz12NXL+sAc58Do2L/Ki3yPipiL2OY2vEyIS0hcUlvEU8LPosfw0PD3O+np3VvjZjzYpa9Efj3IexUI5LNrnK1XarEe0DPK3u0KAyDhpKO2Mf7FuCDvqUNEmv0X6VvmU/bZcJMlxH2qXx4NIaYHnMfZXdWlOl65D5u0YYpoimXYzMZo0+VQGbC7EEr1WrqwBUjqttoqNWMEAuZ9FjwnOTDlxc/lYvZyauP/C0PU5NCcBM/hRJOFVjgRvBgXkFTZ30Dz3qVMUguruzrTs3C1laWMEoVvDkXQGyiQNh3XtAAg6Ae0lPjY3gaD2XRvcb3/xm3L57Ly5ePRtPP/sEyq8eDx4/QL4snDJEG1vRYTVogxy3McjNZlaXlSzqM2nXSN5zKsFIgHKeD4icxTnkU2TVpEX1qtXGDEsLWrRRyqU6xGxjedKkU9tsREJ+kAcyEQy6lCiXly5ycQBP+H3yGTKqPDj+yk46f02HjFeZwkuJA7jn0izurR5xFyF3UDOa55TJrvqFvjVkz6iB2xsa+rYtmc+EE+gcPdIMHzB2X/jKV+p1iGsIwEY5aDZYZCJqlNmzwDod1QNTIaanB7JEiyUTATFgMtARzGm4VkXo03Ws/QxuuwoQT9BdWnrdOhDNvoVhMHVcD8KyjJrZ2YePYnN5NfowdlnNiOvt8XsuQUAoJLG433qdEkMh2WJg9uhsoKzrEFMm9BhzgjKDEebehdDWYFaAhgYQQJTl7Mw06LiaxLVE3tkz59LTXVxYjI219dhvwmCqQDnWOQq9PRXH5qbLq1S40AGaKdjFg+H+3FNmclmEWa3utet8ge0yHCNzpFfpgfRtA6FaxxvUq7LmrRv/e67AZ2kRYwwDTk5MwKRl+YIlFWUSGcB+yrDOLdQBEa6jrcNEjoEorws6H+HdLi89xmhMM070vwVlobBCxz3o6XyHmkADymjBEmYmHkZtC2NL/wUG7muc4TgQYEur87Sg7uZOAIX0EBBUYnLybJw8dZ57DtB+PEV4wXV4yWDHyqLusqQaaHh5CVCxmp62is+5H+f/bIchnTQAfuAh2MopCT+mXPLf8WsaXPovb3hM7qjDzRQq51E2QfKLawBFFIyRgYGB/lyTqXBqfBxDw8vFO4BPuI7RGOeCVpdmYnGxbPpB5xONO74qZhWr7WzM/fjwGulxGxaDZ0TR9qMY12JkNSQqFz/7+OErx6TRP76YD94q8PmW7/NZvvz/O46h5DMKGj7MspzIgg/pmsjeH/NcDy7XSWMBL5n4IQDys/23D/6ugvrRh79/+OSvGNlyUHkPL/LZv3zlcxos6FmuDdhCMUs72+fv0jKjEvAqDUv+yFq1HKM85pSJRrhnDDp3FVpCU/tlXwVs3loPw2RDvWBlprphgtJhhrEFsSpWjbTFdjLszHVSt2HkrcBlL3LN5jEPtRwJ3viS+zT663v+4zP9sW/HT3+3PT6b8TxdhqRBt02e4WYg8riGwiTHPvhPx6YPR0HQV65ZNkjR49buZMnRVbx5wOgWemZ9dRFgsYATsBaH6OhWlJqyXUfR4+4iHyZ0AQI7yu5u42OjMTgyiIwfxezcbEYcrcC2gZ5T5mxYBQdL8GkG8vDQKDLRz/dN3Gc99Z7TXfJLyUmQT6y1jNFBfl3NsAItr1y9GM88+zTgfgsdvhVnzp/JBNI/+dZ3GStzVHCGDtUdXAId5LSXhs2QstGHIuOSAL5TDtPI75UpOAhi+LcR3s2sYdqXXYZOjoGAVjuk3YGVcpyESjlG0F0ecpzdBtV7+hCQNxwl+byha/yc0SCejoHhfLOvJZbJXzph1rFXf2eECj40Uqd+beF1jzYKDO2L498wvkb2nNI0cddHBVDjlJUAuekTn/1CXXxnIyXMDkhHpaFAikhk1CMGXNRjw3KJi8oUZb+7tkbj+Z2OHuJySywRiAlF+7YDhNA3PBYt1h0F+fADx9u+EjpR8EQCTQjfMCi1x/MY7M3llbBWr0xl+MBdUzoNGYFWlQPdfZWG6eFrIJ9FKyXRGY2vjKZHvb8D6gMUOF/pPIAFxw09u+ehQmnNTb0D0dHQ0EicP3c+3JFndhYPc2M9Dlo6QYV4ahVDj0VIXA+ryXL+BZFjkIoQO4BWhREJycw2QpTbXTFBC4MPEGGEE5GLRgUx1rfd2cKAQy+XDEBa2jbCgMlkfICNjDAYvk6UzFcZ5sPQaIxNTedg7iVyK5l2uZAdGrnIW8Dy4OGdmJt/DKMwvh0oVZjUbesEVqKS1o6iXLwHQ5GM5X339mBEMwFBmYac07hBp1w/3D0S44PnYwww4FrE3l6974E8VmEQMRtuNfwjUjcUa1JZ1fBZbRUyuBbTqlhuFIGoQCvDixliTCrzpDEaSxWh4dn9pMnxbzw9jh/yfs4P2YcNBNviLdLb8NgAY9rRY5GX4ygJrwqqODJNNgQVMAl6lpYW8Lodj21oU4PvUZRojJyH9VYIfvFc4WHv65P3GirRciZl8LmO4c0+MS4NA1uegq5iBHPIaAE/58NwWxa6yJ79Vw+OUTGUt+Uv/3kRHvkLp6nc9VA0asqu46Xy9yltpKfnFIBRzjfUJxjxN4/xkbSV0MfX9+FvjWv4uyH9bCn00+j7fao97lVCtxzr8Q2jy2fzIoqxyhPS2BZv0bAtwDXbKaDhGP6Sz3m6Ob4Ri8HB4UyoErRnVANlloSAAtlXeLO2q1eh/MF3K2U8NeYqukpfb85RqrTl/8xM5p4mxVVMhtLzsj9uPo82tIO2LfvMs9CgGFPv2vguD8yHqxIwunmc3tTxufw5JuV8wXIx7hpCp4Y6nYfGe3SpifOkqBbsiE4FdEFfuUnJ1sZqLMxPZya0m6Lk/Ck6U7qaRNdTac+9oXsq6Cjk3FwDmdwQayY60hZD99KhxU3rd+sJQlw/bJ/0zLKttE/90YjAlKmyMpb9XH/vAD27YC3+vszZOXfujEvsMe4zuXvPpStX47XX3oh337kFP8rhGLWjArYdB+Un6zNzPddua5zkVfXWQfIH+oZ7+p3v+YZ7G1o3WbQHOSgRUyOpjoJTUtLXLR4VhNSZfiffHLOvyUvq58zW5n5lvArwVA/7Xnvm+CsbAjONou3LqAK/57x3TyXl0PbkNbi+99vnOk3oW22UhtdzNbTyoyF0Pd2MUnZpcE2WLFMnTZ/90lfrIg2uUrxUTsgkId7bIIVTIc2wMo33ZnpjnQzswXYVJoGh9vAoGOBuGpBeBIzV2tEdTTy7NSSdvbGxjULAWDnXsovXJWIwrCIK6sUYWTrxiIZu4GGcGhuLJy5fxns6kUZE4bBcl+3ZQ6gaC8mtq/z+vXvx8ptvxsO5+dgwhV6mQQnKxM6F6p3W9jZBcmvhBvmGO3t5atDMFpTRFOZhBNsQxlbV0DGAAkXrolHD5mbNabBckiStnC/JeUKeKnJIh1GXibyvIZBapt0PutEAns8GCrF4YiBrsxGhY3V9lcFxN5S2BADWRG3vYHChnwPc8PL4lMrEAZRBHfecH1SRIzCGfvVoOwAlLjPq63WbsN2YmXscjxEImdT1bxphdW6GbtGWMqKKyPKfzjVLn8ZatzQwCAiHRFtLNwh9Ik6eOI9HexJkDJqujKTClslE+DSZsdHTP4x5FYTJXDyd028yixmadWD4BFEZiaD9hl/sX5nHK8DN9w3Dn/LBU19oV4PlOfTfV1GrisMEMwXWtP3BoeGiQBGyRNTQ2220vIg0tY2W2DNj3LCkeQtuTWlYW/7WeLofJ5en73pjxVO1TRrYLAnZAAJGQNKQFoPrd7zJ/ARvlOOXv3Ff3hclXbw67/VDg0w/OSWfPjy9/JeveUzj2OO//MdnaVOMWwkXZ75EXltDVNC8j1ScMiiP0g6VEsoaHlYhHP9EH/R0Pf74i//q4bcHHOyrVz6+PCPFN3yvElNv5AXznhoaj/Az5+Vhfg8d8jfamNCVg/ysmoUHyjG205wGo1x6kPZH5Vh2NqrgnVnMpmzfad6JddZdq9+cOqy2W+W99XJ3E/AtLi+lR2wfBayueHCplW0yL6Ns19Yc3a09yCO/wz+FHipoFCV981gfzvXaJcfC7wQH9RZXTxwbWvqVIU07z+dMbJMe9Ef6qDOcY5ReewDfzl4TzKysNoQs9wIOGRMjecihIes0DlzPugGucXaN9wYAdnsT/XHkmmFrA6yn/PcP9SQwVs6MIPoU1EkHjU5nHX12VEq46nBYb10wqH51XtbRLfOSZt+WDGOTf/bQn/29ZqOPZzTQzTt0lgTWza0So9BPqlQ3LEKhgaUtSO+hBWsE+ce8pbzKO3rsypPnJn/7pX1OUAetuJyypZ4wqpmCCbd5WJZuzVdvecxD/J9r+BlX75XjAK19aGt0jJRJ+1fGoITi1SkZ+YAGpR5EASqOpfcw5Kz+cPWJ11bnOYXk2Ktb9SVtu8ZWnWo5Tp1Jp+syu5p7ZkSSMUg9zj2bPvm5L9b1Umx0Lr3hNZkNZnSBcGaY4u3JOBZbNwHKLDvDod0Yo/OnT8ZHrl+JqeGBGOvtieH+fo43uSFieW0z3r59N24+nMNr7Iodk44gjEtiDNmpW3OBNkb72oXzMYiHsvDoYYygPEV0i4vz8dTT12MK45sKh4564TY6ZBjE0O17t2/FH3/3+3H78UxYEnOHzm/i5co71ia1KH6tVk2DOz8/j3FoTk/XTd+NxY9gGM+cOp3zpRo4s6s1ml6no8cSfoMYJhF2Uywuoag3NzCOzt/CUgxeLnR3cGEYkVgyBn8iXI/rAdHugDrh4IKoVQYogI01M5sFMgjTRpXTTP4wfb+gs8x8g1lU6DKCoWwNg4pa5sj5qor7VlrqbTMqXa0YRYxhT3s8enQ37j+8FzUFGyXXbEiKljmeJhu0tzoGg3H6zEX6NgzI2I+l5fWkp10x0cOw0unT5+LEyTMoumGYthum64oO+t1GHzRcPp3r1HM3VG49WedZTDbTgCn8OQ+OQGbGrlne+V40fWzUNDyqbhqowfdV/iugAsMFHWqM99LKaszNzqYHY+h+YnIqEXfubgMvpsLjXBWm9zL5raO+lxn4jrtJIY6VCkAhcJ5McOgjQ1bcT7rntEEaSA2R3nExqsXYyoPFu1Kn+jkBJvR1bFQU+cj2F6WtgfWzA+A8XP4Gf6gMZWn+0d78Ovkm73H8PtWPnfIYv/SV30s7aAPGSCOV60qRo6LoERFk17M8TrlV0FV2GhK9DQGdSsY+ycN5TY5XWXx4/f/q4fUMXnNEfvZhC9Mz5jVBRRok2pztKIbVB+RK8yrdba+/eYznq2cEa9lPXj/0MPndsoDKgHyiIjRaZcgvd9ACcMr/pULZYJT1s4wnl2lGJlzlYPJnQ07VWwI1waBLX5RZfzNiJii0rR5nxMqHXpLgU77QyXDU9NIE8o2HTc4ngDzXdh/3r/SR9xoDFXgCC/vnPdCr3MfnfvN+7OJ553SRXAHPGCkaH5/KZCzXmhfZcBy9tnTRkGPwdiy871rw5VhYnAN4WaKWe8H36phGnXqnsxLoyDK11tjdsqiJqxMwMhyjAba4kLkuZblQSfoyy3x4dDwjB8sLjzl5Bz3glpc9HHOUiWtljtZ5V5dydsZA3wC66CBWlqupf9UzOabQQ56SBx1rAbG0l98cZ2n/4ZPvyjyswFfDpUzqAaMPkc38HdrRWfoEXQ0xOxa8CtEtmWlFRPWX11GXO5/qQ/6XhtLSUUxeF9TyJ9+Z/yHIskiUOTPyhXkc7pQnHW2f/FLpGfCGCUhMAC0Jtfyu/mestI+OmTpavvU7o6NmWmv8mz752S/UW9v5QIcK85fOO5FuQxQMzk5UzNkZwpP53M/TJKF+hPfjz1yNyUpX9He0xMnhoeyQyQ7OifaPn4jlrb14787DDKVce+KJrHW6DcqSiAd4ZaK3ieHBGIFY929+EHWU/gsfeS7nDN6/dSPnB09Mnko0qJpsgjhmi1n7d3ZpOV5/7/144/2baXi3QYmDwxMYsH4ULP2RyUWEGNmc9+Ic0aD9M4xgNq3FQCR0LjbH2OptNUOkFgygyEvCI/cQ3sw2vUWFu8zt+VSATRUX2cgoiZYUKq5lBnMv9zBUWbLudvAE12IfT9u54gMTivictUgZFM9XsJLGfOc8rwwk8ziAts3BNu3feUTBgOtW+7vb42MvPB1PPXkxXn/95fid//gfosb4tXDNfZmM6xpitURlC9fePUBodjfobwvgaTRGR87H1NSlOHnyQoxj0MxGFyknU3OO4Tg3m95Yxoh98C4KbO2Y8YvCTmMLLfTwM6SLUizr7KCJbC1Nee/D4/1fpoeMKQjylkbA752z26xuJbLfRgE0dVRyw3DnxDS4Da9XT5+uMb6cRVtE89Yunp2bi5XFmaivPMjwfdar5ngVuODG8/mQY2f0JT1ZBrbx+xHeBgfxvR5rAxwIGn4YorXf9iuP4zz7ZATB9vMTvSmvPuynyN7ffvRRjubIPK8c57N84MnXKhjVd37r7whwOYbv+L0YpIP0dhPM5OeC4lUuEtjjNSB5ieP/CpDgu2M+dsxSmflzHtR4lA+28IAeH2UbILit8to5dj7K+1TwDIht9toqyUZgr2E0/D4HLT97PK8orDTWnsvnVNSclX0x25/vMgpEk1WmqeQ4Nj06ZNzci8GcNx2N1soI4wqfcLyhvqQT3dDD1NgdwidVeGtpYSHrDwho7X+razoBY4IvH84zulrCpUuuCTbZS6MomPfaxRByHM8fesClX35otq8YgvzOB8ekN0/707Dw3mvY/vTooZ1PV2xI9i5BxeBYDI2MZy2BlhaXRHnNIxwJlD00cMx28aBqgMrNjVXA/HKGog/2MMKATnVfa5OFKDDuB4D+w468V/FQ98Pa7v2DfTEwpAdbsmuVdWdJvZfta6nj0R46Lwv9m9CLTToPjA10tC2Qjt+cgjTqZbSvyJwAz8TWTG5Ky+hQK+eGuzW8BexoZwQe9iWnGKSfvGFXk9+LzKaMomccq4a8yg+WsFVHuQe3EUl1p+Oj7Hotx13Zlc+la4PPBVTKifyV98TgtiD7HXjpnu9URMkkx0sF1DiNwxG0G2fO1Qp2qF5AWiOylYl/FtIQvNF2DbfG1hr7ylwuXf3Epz9d3zbUyBeV7l4GSEWDQHIRCWvYykISrYZYYWz3WE2Prg4hDQnJHxw3gIt+5cyZuHruTJwYHY4Lp6ZABF3x7e9+N2bwNibxmAbdDqy9NTZAmhLfhdnewwnuLhjdhKqa2dC44hNcY2SwHwZ1fZaLzFdiiefE2EicOjmVRDLMsLBWjW+9/IN4+a33YprfXTqUGXAYdJc7NYOQsh6zAwsza/iSOSCUA+7DJLDeihvON6Wid2TK8hsVFkoJpCWiMyTtHG8PyFd0I1M5x2FYdtVEBQZhe/uAAToEFfam12rIwfVyDrihTbOKPdbF8dbodUMFP7v+VXqpHHIxPsrCKijSyUl459G9holKonC/10twr9qdzf0YGxuMn/jJL8WVa+fjt7/+7+MP/uD36CuChhDTrbDaFKfh2aI8egE7geJoPxMT42djavJMjA2dgDncEEHgIGfqwcNsO9VczuCa4/9fZ/8BtFmW3vdh54vvl/PXOUx3T9qZ2bzYAGABLGAAJBFEiwQJieVyuUouqyS5ZFNOciizJNHlUpGWZStYoEORsiWSAkCBBCEQwAJYkAtsmt2dndmJncOXc86ff7//eW93z2CWKvt+ffve995zz3nOc5580gZGyykKvq+0Q5kwlpaxNKxSPcH666dOetaZK2voh7yiIENwKARxDwN2gVfxbZ30nrc2d/BKXVRiP6MqXQN3YgQja6C/HGiF056OPnd0sY3n9wp4B5zMz89CH3PFhVcc9CWhe2oIA2XKkT8sWKWUkbEqHH9zxvv2amrg7NTAVIHxnc+TC+Waj99bfs3XTJsrD/N/hS9l+rtdNtDmL0f78uRoHvhNxUuewBs5ktWT/NpZR6EYNnW0uMpJYVQVaVXG3iuYEiERbp7LN41nnz5u0/COx+GHih/Lr2VXAZjb0FxuuVY4NJoUlpWPhMtnuec0bX5C85SatAqdBoYmX68qXJ8/fdqW9TV/voeH4wnLtxHO3HvNt1Vw+54GxPgbDg864rYHgSdcglnh8h5hDOHuoRCcQ+lKbm6duIlHHIMX3tXYTT9jBH4prqDloC37HR0t7WAv74+RMScJOdbyY4hwr1COUeVvFa/wiYvAy3vnZ6ukeK/xYBdQDUHrIcHbeFe2K6nD88qaMWRiP959B46S+biym30w2c1LJYwsWlteqoMnHWmL92t3kxvFbB9slONOlb34O+Zbw6AaktSBspwb34MTpcF9Ci0Z3veZOzN0O7+T2ohHDZBx6u6A2kWM8No1ZBUrXdkNqOEi+YpfD+W8dTYPy9Pb1WGQ5ppwbkN7KkXlq/wXByT0RWbmjWxJHywK2/rLnv5WjtiVVbrIi+9UsjRcOebesp2DnLnGwONv8ekpPSRrihAOI5QqzjoVy/aUvrhHIcvn/AysKlQdOhLH4LN7Q0fDtlLHKL8jWygg9RJB1seyfu5nfvp0HcFqvmrorI0JwiS2Ore0DlBQgQz190cYJUzngBytpxMQoTcDEP0Q5+TIYLl6broM4k0uL8xG8b3y8Y+VCbyn0XH73ZyrVS0DgTTcd//e/ZR9/swZrEMYAcU3PTmGIsfzo+EVtO4gtIaC/ZOv/XG5d/d2+fGf/Inyyc98ptyZmS+/9o9+u/wRindr/6hMoKxd/vBYq0SiguEOXCOZhjPcKQJcxMPlwFSaCh7rqHASHi0fG30Pou+AeESwvyUGwzn2Zbr2dKwmDxuV91nyDDyJj26sbL+RefS0ZEQJzWXNZKKlxUUMCZcpU2kdJmTqmsjunGR+MpxLbrrBuf3LeryO6DTU78AhBb2EoJA1xCjjvfiR58oLL1znm43y+3/0++U73321DA7av2l77Zfega5y4/nL5dr1y3iDD8vSclf5+Cd+GQPmRhkbdtTxMGXp/W9i7S6VpaUHCJkZynLIv8ToJvZY3iPjWNaGxLR0sbKB084VLUSv4kxFZahKT1eBaRuLi76eOqJZryyhGZjWUJ9EPoU17wpEQwMuAWgYxknn4BjGPG1F7EaoOMfahVucyrO26i5Q0KYKWUVrvzHpZaR4fV0YMSgVca/SNxSsV+upslH5yhjV01U8yhHgtl0Hn1XGsV3459W8PfOs/Ztr7p6+PvXOw3w+7JC+ooA4hFkhmPyAmScwNvj1rp2Pz/Ke03qpOKSX1IPf8Rza35CofSEf6KUpy/c+S/hUYcDhuwgTjqT3Pj+DlRzyrBUMPwgbean4hcHBagnrt/N5nJ9XhL5KUeWi7jHHRulGaZJ3VUT1Xb4FXhWU6eIZUkYdSKjSqLwVpesz7p/2HOUP+V24rJ+G6ij8MzLq1p+uhCfvUn/a2fdZC2DXqZB45cghF81xRyo3YjAipnCWVx2g12xJqHFut5Chyz4U0IADoyL8axTM+rQrmFPqenK0750PiTD0nX+2XVMvr6mrOMYzjUfGqfxwu82h0ZEyNTGNrJukftB5UVaB3jgKtrdTWbbg4RVg3Yy3d3S0jSc8m+VZHY1s+Nm26cfDdx0CDbg1vHoXjnBwn0uTajC7FnLDJxrNTpcbgEe91/uzbaRB5a2KUroUvxo29pf72289xLdn803zu/JjpdeqiG17cJI2rfxhOuWuCs700oZfqHT1mg8OtyP/kqeGP3LhFB63R0C60JO3XNHvGtLCWgf5KWaMRNWydc6ka2nIyFLeAUJtnwqPJ6Im8l0+qpE08EObqSeE30OedvChhpwySFg7/ur/8F85HZ1ASfHwK3/y1bKMpddvaLF+UTU4FT3Be3NwknOoMqAJyI8irOxT1HPsqNuU4SHtb66VcfL4hZ/72fKFz38+c0dvoli/+703IOrd8vyNZ5KvI00vXboUK8NFwi9dQDFD2HdvvlvOjI2WMyjeDbzkTO/ZPSw9WJ5uweTI0pnF+bIKUW1BZO/ceVDeunWvrKM0jLm7g46e9/QEnnJXq6xCSBlBBwJsWPv3HDikEFahpYFlbHAgEcmAhjjt65BgVMoKgl2uLgl46coVLN0zaRTn4MpSZJ4h7252YF+M60F76B2r3LUOHYjltAaZQeUgrBKuXiQmT5Su8HnKJPYvWbbMpuVoHvY1SMCybbww4B4fGyof+9jLmci+trFc7j24Ca6/gVBBmU2PZhP88+DWdW1nZxbKN7/5bTyAZ8tf+Zf/V2Vi4ky59d6t8p3vfLvcfO+dcuHSeHnp5QulfwhFebKBQbCKp7uBQtaogJBOBsv5889lFSmF4D50AZKBRoGrILbvug88YXnytCqUykQqysXFZXDVnekKerODQ3UdY3dP0kJVEGpMwBERmo7wXp672+5DXs+ABA05R4JnXACIiCfNtwoo6dDfGX1J+5Kj/C+2/C/XGAW8iwcjg2os5PvIQJi0fqO13Chd/5KFicyFZ/yXR15zaf/XpE2a9vH0/dNHFFO9qeWnZZ/6nfecT5XX5BXlRJ0VKL5JH3g7nQLAVAqHqsSq4Hp8mFc7n/p/+2g/s8jA4rf53YYht9Ur8VQIeZpX/kzDv4bXKBgBdsAVBZKPm/98J2UAF9dal/efCoZ419QvSps6eHZ4pol85zPybr/LPQJTSKUnhadyxgE05iVdOO8zRuyAo1KN6PGdEGHo2RWjUUhiAU30RCN5fq4dSeHxILSXJQHhReF01TuXscx4F2hPL3gku0wpG3VMyF38gBOhDq44DT8bJaw4U8FUXqmGhjyDksUDFT9h9TyzfrvlxH7dfQdI4rWhdF1oxHEaQ/ClS9KetqdUul85n9BGyGsMhfW5RxgTs8igFeTcKuXslZFh5FOrCy/eaVcbyHtnrdSBaxrauyjotW33JHcNejeAGSoDrRpizwDVlRodsFs1xiVX8WKYuk7Hql05UeB883QbKxf81vpKM1X5iqd6+MzvwuO8E58qtShf+D+Kk2+roqeiJ7WrQKPfKZRRuJRzABKUo9zSAtAmeI9i9eS+hqoxxpWtJPK5Dk14y2Y5ruUAdW0721LZxhmjAt4jaYwEDUCP6JdBlyq1m9I2RjZZv//Tv/Pvnj6D93MFRfKVP/pK+fa3X81av2vr6yESR7GpIPUKOvRouYooICwnNIz63PUnaVMKxLOTyfZRLqtLFFDwpC6XH/7RL5Yf+bGfKOcvXgYnO+XWW6+XX/v1f1Du3rlTfuanf7Z87od+KBaHo5gH+3rL97/77Qyquuy+r7FmqQhldUc4d1HWUenp78XLnSl/5+//avnOO++VQ2A4PbVf6rQMAvP56aly/uwk1k5f2cAzE+E2lhZqs3hDFBlEVEdxujyhI+8cbdsLg62VnU0HOxlikfiPsS7Hy/Q0HpkLaaDUDae6UYKK2OZwpaxD6qf3leXiqJNWst4ZzZxwl3Pm3MrL/gbLlkAdwe3ACDcjsDFlOuF0gYpYiGmvGnaxPRw44ob8Ep4jK5+5cql84pMfA45S3r353TK7dBdcD4PzT0CAx+Xhg5kyNDyJUp8ov/973yq/9Zv/jLbqKZNT54HzOJ62K+C4a9TFKyPlp376k+X6c9Pg+jT94PNza2VpYbvMPlojfat85GNfiGfqIu8aBs6bdsSluLc+owg1w7HOnbx753a5c+cWONgpF65dL8+/+DI0cQWB5w5MWIfQkxLFKETmQaNkl5Zdb3qmrKwug4Pt0kf9w7QqSs4wIbRo2D/zX6VN8CbDZGATz7L6TBhRxq2MHGaR6FXEaFdxnXdcVRgylEeULod8Yhq/83z80NS2Sft38232X80jn7SP9n3NuR7S2geP5ALOmrKEN/CQtpZT05hfk759k8M8nz4beBUU5gGS+GddjJK0BXs7bY5cn+AgRbfLbz/JfQQk16aO8oUCqoE96dvfNnm7NJ85PwaWow3eU3A26evVM+uI5zsPM63vvdYRxbVuKsI8b7+z60FZFIGOIku+T+FDmFVwlm1XlDM05M2CginSDul9L1VAIfAzBqhyAJ5eW15NpMUN+/UqlRUtFNbgSJ1aAqIz9sFwpveGtp0JIN4bugqeKfvU0K244V7oUlurxB/oDNzCax2sl7+thlNxnP+qIXEEzdW+YNKR1mksrT638juHAh4HPteE13nAG8Qw7kReORJ6d2cDObiS/t/N9aXIH8eXOOrb94ZhXT/AgZBd/dTpYJM0jkOpy0a6tZ/y1LWYhTEDP+GpKCmAjFKqbMa9hnCdo+sRmuGsdbK+HMDf0CTZ8VN6wpSHX+X30AP1Ne94uSSSl/1Y2ht0LAnaMcv0qnRbDrzSeEcOkMbtThvnKXaeGlK8cnXfcFc/NFITj57WqC3CQRJ1udG4Sk/tKBFl+lujyOhGA1Pg4b1hemkrYW5PDl4l147f+Pv/ZVryhRs3ysy9e+Wd779R9vHEFuZmy3vv3SyukKQ076QhTxRwWEGKFufAZvADIJ7wzIFHem2uUNVxelD6e1COVNKGceGGkfHJcv36c+WHP/ep8tGXnkcY3y23bt0qN995t3z6Ex8vv/gLv1AuXjhbdldXyxvf+gYwbJTJ0cHSouEGQOAhLr6noWaFswuAb2P1/Ppv/Tfl97/6jbKOgtpT+FOt0ZEhvh0uPTY8xOYSiSpBlavegPsCGy6y3iJRQe218SidR6fFtLLg6ko7GQwl8/Rg3VWrqKv0O2cQyzi7SviMBjZMdRzFKRQ2rIMM3PPSaSnwNJ6tCt8+avu2VCBSXVW6KObOShQymQ2owVSZDsOD5zasXuQYSt8F12M0YI3eeOY5mKFV1rcelf3jpXLjhTPlhZfPoXh2sb5lqOOyML9XvvIHb5Rvf/M+hDkY3OgvG7qSqvAH8IiHyy/+d79UPvuF58u9h2/hIexlS0YV9Btv3Cl/8tXvkNdg+fyP/mK2eNzecj1RPE+Y2pGNh7TBzOxcefutt/FoFxBmQ+X6tWvl6tUrZRSvtvSpaKtilKidn+z80g2n8OAF7+ysQy8u83eMseIgBGCECTqOm7CwSsPQMN97D+05OMsxCHkOrsVRPFiv0I2Il5mrxxR0S/ZJJ3uRUWAxnczirUIvqfz91NUjTMvhszxtf6OgRizk3Z86mrQcft8wX668a8K2TZ4+TzrOp8v+4BGvlqNCVI8GvgiADzlSRvv8sKMpt/3jMSwe+eKfA8+HfevhwCsVY558yLV9x6VeaxYVm/lNXVSwEZRKQXlD5mga1N9+a5r8NmRY72s/sN/W3xlMpdcMT1Ueq4LUs3MI5YtBm/104VWNObNTELvYQRN+Vrk5UEZeNvqyvDiLkbyeWrhKkaOqNY4pke+rgo3RB53qhTWGHj4o79vKh5rZ+qaL4S1s1LfitLanV3/zmpQ+ty523dTTemUkrR4ysJrKZV1dE9qlTvuQWS2Uk7yiC5hoD1A47mR7w7WhV8rulqt8IY92NqnfGvhyAKdrBiPX5CngS0SF3BONQwarWBJap36JGDrOQxwDox6gXT/WKW0DTCosZVyjRCWpyp/W2TY1rXyLzOM75Zx4k/LUJ36nYjWvOs3RKU4OgAM+yjWqCVbTPWoUoFsFTF2Vyol8IHeEXRnsjA67Bg3Z64UG3/zZZSqppX+X+jRrMns0HrMJMk0udaBe5GFftdOvYhCQXL0gbNalDsTi8fbi/VNHcHYcHZQHN98rd955uxzt7WTKhyPZ7ty9V96+dafcejRb1hCwUBWKrLu0UIB9ALZH4+7TBL1Yee6C4dxbO+07qbyFZQUg0p12IAAjcE/L8GBfRhn+4i/8PES8X/7oD34//bkvP3ej9GtZofAwrsr4UH/pgpi0vDpaMAGn2+zxIALHkbIz88vlH/7Ol8tXvvYtFK8h6P4MHxcxLoQxPDJJLVs1LIlF4jxO55jZNyoxiOR4wJtbYTxHVqvYHCjmoC4bwBBolKcjiCV+0jkNyCUE3R3HSIAebFZ6QelCTrZIylExpA8CeA1rueSkSt9lL20VPWm9wOMjRyNu5ZkwVaaTQGs/hgaD/QF9KFktc4nO8NLk+FS5dO4KBsBxWVq5U2YX3i0vf+Jq+dJPfw5GU+Fvla985et4t98qjx5uYaG6ahIM2El7UO+TU/DSe1w++vHr5Wd/7ovl3KVR4N/GMnTZw+MQHyCWd9+9V77+9Vepy7nyuc/+UvDkqEIHuL379i087FtRwNeu3Sg3nn22XLx0EXw7stvVXMABTH964pzkLTzgxTKHUec0rn3nS9OkWYCEOrsFmlOOrJ9TEQzVdxUtRhWpAknl2xZaXDWGpKtYqQoF09gHA3VrIHnEw4PRI9C8V2TIKOLahDk9uKIdyLr+Is3T1yfp6rP62Fy8kFN7zdYPHmHkyqXt79pnymu/B9YIVr/nmfP8Hr9rf/thR/O+0ouC+QenbY5/Xrqnn+c+//7b83x88I2pm2897Pfyr8nn6XxjgIGLD3t3pFmo1wq8eRglpFBGidfUoZnHytayuTekmLc+9z10XK8n0BOQJJ1KlxMBrlcbw4x2lx8V6gppQ6vObnDP1U74vxp8zmdtlAYneXagtFzXQK9vYWmhrCyvwFoa8G5uMojSg9/gX4F2YKpTvJRDRusgyNCkL2u7UCWUgbQqIcZYscr+ce8hNvIwz/zGBMocrtbJe58jp9LvnQ+Rc8f7pauvq0yfuViGRyd4pLOhUrTLqhuFixEBT+5sugIWykyDnHNnfZU6zYV3M8AJ+Vr7z3VYHG/jbAVwQ12qMUR5AO4gSutl+1a+5HdooYniCLvtSzJTWmX+8/fujgOf3F61BznuKl59tM1BFJftmMiXipc8bT8NDaeDOrbARUEiI5D3mVsufZGvYPmtkQtD5JnitLtf1qmvDobtbl4awdUhAij5UuWccUHW2XCyOHNPc2gCmFXi0o+b1ejdCpNRCHWQbR7ZQ1vWutK2v/af/B9P3R/VsOhgVn1yoNEGHo2Tog8RdN0IZZWbmxncKesulI33uLO+V9YW1ss+gPWMjJYOCtylEPtCXb+yFyS76pAIV3m4MDSagTTbIOCEclqUeVCGUJwyZYtG+qkf+2L5uZ/+qXJmfLjs4qEtPnoQj9eBMsUwCUpXkj9GmR2iqKzR2MTZzAH+9pvvlt/6gz8q33n7+2VzfwcGwnLt7sDqnMQLmxYPNKiC+cmAKLeBEtEuPi4yVcqhBZCj1TIw4Ob+zks7TOg5cyF5JwOpUCUAiakSt4zSUfYg+APqp0VVFxRxH0mXUhukwfXusEhpWMgQ0nPO7VGmxxzsb5FXHdBlXnbmgzDKci3aGr7w0KszvKwC1po+f84w7wFGhKGljfLW26+WgZHe8nO/8GfxiMfK7/7OV8of/P43gR3rEEJxqLvK8ARi69w7IMPD8sUvfbr86//j/3759Gc/Wnb2sG6x3nZIf3yCUgPv/eBdgTOPN/r9N++Vf/Cr3yzf+e5rsfLPnr1YPv1DnytXn7mBVek0o+r1K/hkUNeBdiOM1YXFsjO/mGleziO0X75voBJu1YEqWofVO11DK1dhpIIlDWdCyOAmylZcqBkl5jRs+z5X0vBM5k04i3xs2whWr8on2jhCjXfi2kb34h25kb/XJEq6eu8VdAFDnvtn2c2hkHk8Oeb9h+ma9nvfIc0Ab2PFP52fudUy/PVUOU8dFfbc5KI13Rwf/kU9gqd/zpE+1HY9LONxORxP3z99vA920+SfdeAd+dXn/lefJ3//mX9z/9TVtAd8h3+RPtxGuSQNbWkVUiIJ423wWKUj7Ee89KeCEEkZQRuPMnTg9ckzZ0fUe7yqtiJOpEm6oYBs+wZ/ORrabqVBDOchFHFWSUIuSe99p0b19PqcF4vgJg+nBS4tLiViaPeNMsx105udrVQa++R/CN3oRWuYexqmVeA7K0ClngNYKn6lCOlFD9Dn/CNJ0GsdklbYxYeer7Ac1Dri+3WUTRTqfFnfQo51YBBTQfuxp6bPl0sXruGguP1nRznaBwecrkG/vuxe0DsYgUfp83306GEM5ZaDrfTUOR1Y1UKZq/QS1UD+2TjSmTuoacgEv/CoMNpG8oM4aNrc+tUZAihdmmiP8nWUxGeNcPmc9uKv/iYt13QngdM6KBZ5ipNmKLl/cKD0IKftyxVZjaEujqWt7CsALnsw0MXR/p4DO+smDBq8ymk9Zvt1O8QT3reyWTnuGt/WYWtnK6sdWieVsIsm6V3bvkYPVPYO1FXGq3MS8RD2/+f/7n902tXfXUbHx7MR9uLysm2M57ZVHrkYweZGhIJrABsmvHbtena46Tlole2V/fJ9POMv/9M/KvdmZlF+fAgyO7QK2yHnDtSkO/b09Q1nntvR0W6sKdf+Heb34DAekw1B4/SCmEtnJsuL154pNy6dL+dGh8oIQtnpRO5tu48R0EPD9FHOUTwkCJ5KSk72L++Bze++9U751d/8rfLam28H4Rm5ODIer1i4svE2BOeC5FomWaeXOpJDGehvQWB18/rJsWnyx7hAuTuaUSsHlMWiEvkRxiBRInDwgcPnExZyyDpeZ0JDEDCaohy4pBt06HwtG8jQhgRmnW0cucYwjsrIPmDz93uJT4XbKF2vholcP1WF4qCKk+M9mLkXj3sEJp/PsosjePgaBHfv3i8ri9SN+tbTvhEFPFeYaPdotZw53yqf/5EXypVnpiCIE6y/6XJ2+hrG0FmY7qjcu/OwvPrqd8rbb71btmBWlf0ghkBv9xAM5WjkofLCSx8pL778AtU4LJvbm2VlabUszC5G6GxDRy7z2dMPgwzWPlzrV0NVNdxmFMEQtaNKswIUz5uVnlTg3X1tphHnEi338VjzW2blvd+Yp3nznB/Us4Z1PCKwaQOvSgS9bzLwTX57mJTsgIsbrs2bpxXKk+PJd81R8/YNfzWLHI1A8fB5VVw1jdlEOfDaFB98/36lVNPnRWDMk1pOU1j7EDcffPb4qJ996FHLfvJpSm8/sw3qQK385JAj6hEYvebCf/Vfvba/f3K0f7ffNd8+PiyDR03/8dNvq9hu55l/tV39zze2Qfuufps8VET192N4eV6NsOq9+Bvxi4DF020/y3PLIS+XSs0KRCpCMtHwHh0diRfW0TeCDMLAIx0UGPozX/tFNb53MaoXFtzQAH7YcTCW0xB74B0HK6k0pHvkQrxS88cJwbMzVK3Raa6Z/4ocNbpV4NMenKMA4qGsSf2k33abiI+cbVz4d7pWdg8WkVdbMeqFbQvvXE/NsKjjLKanzmW8xkj6g91xDDygoJTNbtn3xpuvIWMWKAPFNgDfZiD4Mc5JP7zMUx04lJ40r4HvRvF6qMpPQRGehPJ5rwxL/3Db2dEwrjBbgU7aHxh5wZP0Vdc6gDsVrLxOGrFgWNvFJ2TeHeToLl6688m7+pyF86Rv1aiGBpX6TX3Q09+XBYROULB96BcKasNKnYHResSzpkzlVtUBfGvIGhjcGMU+eeFx/QBhNPLhO+uTwXvkZb7hG44jBx3/l3/9f3L6aGmuTE5OlXMXLmYKyKPZubK0tFJmZ2cSMn3uxvXy0keeRxGNosRaeKZYW8d9pYXgdWWfDZTSG2+/Xb71nW+Xd2/dLvMrqyALK4JGPEGQHmqp6WHFmjOk67BqXW8qCtKr4NRlR9BSQS0rwyWTKF0HCV25fLFcPX+xnJ+YBIaReOSHe3jMTrx2qUFqaAjYPteFlfXyrddeL3fuzpS1ra2yvLlZ5lfXM/2mU0TZx4Gi15J1Z6IMN6cBnZMKVccyNiTq5gJ6lVFsPucQ6fZbB7HgIMjme5WIlox9tsedR8Awl5CxBrh9K/bluE9ro6jDGLSBIY3smMF9+p5o8NrnU606CU/mS1gZwtHrVRFlmUrKc/vEi+fPl+kJV4LZK69+51vlwYN75Oc0nT2IqwqObFMGlsSxxKBAOER4tPDiz5wbwnIrZWCoOyGXo/0ulKYLdhxgcGD5wegOUjDUFmVNu3R2HcBcwoj33tnK4h9T58bxCLCkdzbBDZZ7F3BjtNh3TJXKaTeev8srgoMoVE6v1RCAIY4rYUfp5mwrWc6EqWSKSrdhNFLXHzxMulzb9yLU7zSOQlueVXE3VnJz/eA9wNAW0CZX3rTL9B3/N2l+wCFz1nRP8rP8RtBoHQs5Px+n92jyfPravg1J5hsbLsmb7/1PAVXz+FPHDwYz9f1Bh/k9fTbKJ3RkHT6sPB4Fvg8cTX389kO/42giAE+XmbScGlHJg/tGaTZnhJkHr5v6VLyJ7yqqBakpO3+NcvLPPNr18rmGj0o3y9p65nk90RxBp3ImyjQK6zDvBK9zaKz0Od0N/sncXrxVp5oovJXw9guq4DLQkLKMbM3gpMwjX10W1ml9yj4X29dodIGHzBclebYclffgE0WCiqwLRY1lWAW5gIlaUcafPxsBnyeiibp6dHbv4IislLmZmbI4PwcOj5C31hF5gOJVyQjzAOVNTp1Bpg6VCWTM1OjZ0t8zDMwPyne/+y08vDXFNvKvIDuMBrrLmbjGO0VJ2c9rlMt5+Z0nvEib1Pfi1UMe0QvUiLYSaWf+2a4aBHquTi/Ua9V36R9E9vHM/ZMd0KWH248+6RMQEJMpXxRi9AEBVLpRqK0hd5jrQBZqLDmrRFpD1gDDIYZLB/k7ragLGd06Eh4dk/pe+auTZ1+530gv0r8wK4drhdBjezpldsVRL75t4RQ5S8T6ud6Ca/EfcGYhET7RFej4jb/5vzk1HOrLXhpY5dsgP7FtBM8owrlFYbsoVwlvAA+xq9edZOqwcTcrVwEJjHOh5heXy9s3b5dvf++N8sZ7t8o6eXfh+Xbz/hgl7TxIYdTFtxvM8IoejZaPi+WrxEonxC3zmICfB9tbxcXYXnz2evnYSy/gDV8pl89OlxbwHGVg0jEw2l+7V77x9VfLTZS/8z5PYISbC/Pl7gPDIgelU09teKxsooTXN12PtROrpx+lg8KE0LMiy0GdltJD/cVF+mEgJL1P+y4y3wuE2y8jkyk43MVDYjnpOilbe1sguIYy9OD0tntQQBoaCgg9VkO4WVUG5rWxHNQErdguITyVvSN07TdW6drofmdeIRzSjGJlP3ftUrl4dqQ8ejRTvv3t75TV9bpimJGKEJu0rOBHoERYoDS15EdGhsqnPvmZcunSxSwu8c4775blJTdggGiG3EpLZa+3STtocUJ8Ri0UDH1DbrflHMFLKOTxhJA2t104YD79O6ZzL1st0Owl2Q3zG9bHEramtq+0VRVrVbD23Vbl+cRT9eoXUdSc4ll6i1L2XRhEjFXG9Z+H3yDrkAoIPGAzshCDyfpzlanC5BxhMImRIwJZKUUaX9eyqkBoFGmNUCT5+w7f+X39TgVf0wcsrrXvsvKq6WxpLwpIBYUwN9/W/ICNBMJsOj1zaTXe/+O8K9x/+lDYqmzaP586UvKHvWgfT7/zvuIMfPGl021SLs9Nxv81vSfPfVfrIWy1bl4b/P7Ag+//lFKlHR7nRfZpJ9vG5NyLg0Ca4mtdhSc3GJ25T1rz833NN8IxyfgdZSs9eK/ygReh85Sf335Xr82KSyoOB5DK/xmEBX72+S6eGN8pB/USp/EWJ10dC7mnopRG3WghXXa0MUlDwyqLhcWFMj/3CA9yhfzsC65jTxTw6U8EZA36cZe7RKgjNePJiZvHtJDKSjO1fuLdQxzWG7sN58q9O98ry4vzcRq6oR9HlrttqfVz7ry4OHfubJmaPlMWlpdiHPR0DZfx0XPkcYIzsRa55TdDI33U1ylJyrDKU54aF+LMTVM6Tqqxy5PgVHnEg8gA6ckpNakHsi1yjteH4GRrfSNy11HAbihAonQv2S2oHFTxuv6+u55JZ8ruZn36AWSbXu4OclxvU0/aNZBNn0gl9z04j4b2d/CKXfijHzkURJOXh/JVmHPwTNlj++tcOZBMflZPGJbOpgyDA+lLtl2yFSF0oNLOLkM0tvshq0tdSbHjN//9f/u0R88RgFy2cAILR0vNvgq9Uivjtn5ZsB54+qhAFA+ZosJQnPwPsAla0rACI7s4eK4LN3wf6feN736v/OE/+2q58+hRcfLMsaETKuFIuL5ePM+Wm7Yr/LBUaBAFi0LToeW10tyTK80I4BxHe+Voe7M8c+F8+ezHXkEJf6RcvXChDJGvVtzv/Pbvlrffegv4+0rHQF/ZAFmrGxuZhgO7ZlBPL5ZQl4PCDP8Cv8P8FTAjeG2AUTZWl6i7m2IDL7gxLOQiISLQZ6ZpiN2+6apInEJ1nOlEhhjsl+nqsL+mt92eenj2A2kR2v9jX2wlGlqZd8ku9XYqjgyjp+vUIgmyhlVQZjRgnlGPMxP95fxUqyzML5W3375ZHj6aLRt42YalVDghHYjL5SePTw/L2MRIuXb9GRh4sGyuLZa19R3a0DZ11ax+msG6ge1TPWUIBK+2p885xcLQW0bGp8u153+oDA2cKdBb2dio3vru/lZZ31gCN9bTwU+GzFSm4MUl57geJcRdFZLPo3Q9+dPbrYqtKlAFklcvGrNVgNdnzWnaqoj5ToIhTc2fe36HwZVupFUg1uaq908O8PPUT5ULX5r7k3Rm3f79/m+fHD7P/LzHr+tNk7x+V9k49089fywoczTwPIFLuN937w3/Ncrkg4fPPux5c1S8BxlPjiZTcejtU3VulKYCTZpPyL79vCnLd40CeHL621z9/sPhafKuZT6Bye+bvL1/+iDX8Ahv81s4k4T/mrT+7/sGRpMG7vY776MEVKIws7+hfOiopn/yTvh4prHmafiKbCzGNIl8HW3S9oYlDSlWg/kY4nNhhuySNDHd9hyH4YWeCPRdu5xOUQTkpcKzLbMO++ZGVr1aW15GSW6mTPuBFeLi16ic+9b2D45GDvlMYKyZdQfSwJWaAmP4KCjpKCvzt8vtd1/Nmggqq24dGowOy23mJlv3OOT5RDrxezCORyDJuE7CxYvnUMqTZXd3K+uaK1vgWMrVSCO/9shp5TsZxmsXxh7DvShRZaOnylGHZxsF6hQrN2CJ7CcPQ77iWCVnWyv/+kkrnTlqfNNBXeDe38KsVzmAnB21uxK86MV2cQIW6RyxjALG6BEejRkHWO1Td1dabCG3O4xIWj+796ioTlYcT/Bt/s10UlcFcwVDx/S45nz6nDE87K7MpjYiST2gQcb3NsQhbb237WIk1YPv+N3/4H9/qifiwvKSXTdISTAFhNVlDNHuANDsq+rm9jb8Pu+PbDjTmhmN058+XIkRRGuhUbghTLDJfWfZQrHdufOwfO3r3yxvoBTdfUdN4ygzRwu61rGhWBtMBaWVGKKBgJ1z6QIuWpeGgDJ/F6vlGOXlgOZzZ6bLlYsXY9EsLy+mYWQmQ8Eyj4pxexdEgTyZ0Vh/pgJxlUTWnbZDQ+vhOZneUXsYnCFgkadFa8e6lpNMroJ2uHoVLhAUyNSjAgCIaUQbgjKPyuXLz5RPf+aHsGQXyxtvfD95yWB1WP9+ylYppy4oYb1j66+HrQw3rOz7hrgc0OTyc27tp5ftgiInB3vk/Ua5dft2vrMRZJaUc4IxwTk8MlBeePFGee75ZyCqUwyQNTxR9808LLOz6zD7UUYqDwyjxC9PljNn3R6PMkZAgqEYp/G0tBCn8KbPlZVlhMZhd9lY383KPPbVO60gG0sjTFzsQi8fKoCXYSBo5uTUAVEyMf+4eh8hyVk9OFnXEauggC/Fs6MOj0zL9zJLFeychptNwTd+5TPzFaHKScWQ8/aqchcXNTwUgRQ8WsafPnycNZT9RzpvvNRvalt/2FHT/v9+/KD8nj5qklp2k96rRYaxIyL5Ld/pkVFP+8qqYhWu5hvhrDTt8+CMo8GJ9FLfkVY857sn9c87fzRHzTaHiqQqtZrea83K5/BFymvnKAztsh7n2QCXlPV4+l3q3X7/5Hf9+f4DKQatNHj64JEs+K99eXzvdwEYuHzyuGx+J037Hf+131Wc5d0pMgXejdJB7ol/cWH3r4Z3lkrlt0LZXb2c6+88e7veVM4x7MGfMuWU0wFHylwV8BoK2AFMGxtO3zmgXtK1UahBFMAo+bnBjAIfZ4cy0g9O3ZV5oXtbkauy6s573y7Ls7fSBrApjpQC7jQ7t7lKn4rLxTSqUaY+QO5ap47d0jd8VMZG62ju8cmxKA83wFl2G1YVCvU2mqfC0cMVNfq3zv83EiZP23U2AKx6t7YhWCo71NNxLXZRKeM04F15zj5avfvazWYEAccF3MjDViB0Dy62cDCU6W54MaFcJN0Bdd8inyP4X9mpnOkEvgx45Ttl9R5lru9sJQI3RDkD6gPxwaGst22VST6zXezS0wBQyVq2RoAbAbnRg3xk9LCOlNZpqYZXjbABJyBrgGQTGA2ZP/xbf+N0c201QnF4dDxrVW6JRAq3IhboAIJBPMbsMGMMlMqmnxZFnX5YkAKkYgJa5J7fen32sarI9w8kOoiL70chlk53qaDCN+/dKf/0639SHszPlTkabwOLqX9krLj/7jYKy+0Bh0fdcs8O/ba1Qjn2QSgSrI3EZQgTugpRqnQ1Cqy43lH4hMoo0O3kdz6sHvswdTOUrVHh+qJaqMEPiJN4XVfTU6TJZHVQh5mZZxUwQuB/YUh/oAjcUPqEAhRCg4NYRf1DZc0VnXYPYqll/heHjSdgrttpA+1s2Rda+GboiUChgbS0VLxebXRDGefOnovitU936txEuX377fLqt17NBvwqmRqSOgke9NLPnT1bvvDDP1xe+shHwAFe/+oaddmHAVxF67C4Hdf58+fLJz/10XLl2lTZP14FLiw90hwdaYUDazbQxkM/Giivv9Nb7txchFnxdFd2EAyrMO9BcUs8pxDEcMLDd1ERMIVHDi3ADN1dA1YqysA6irJcOZuQjffBc55BW5xHpxgcUazNd1UheK+A1Us2vZzd5EkScCEdto2PMGwNS3pGcH7YQbsiAuvt4//+24+qtD48cX33A8rj+AGfpUr8n3sv7TuOqnAbpakgUmDF8KO94+lzJAJDXcWHtPN0JhV/9d7ixYdKo9YBHCh4SWAan9cCk/xDj2pANXUhH/9v5+VAm1z53X4dumg/yoMYYxyPaYNT2jWPpDV5vs8HtV4/ACCV3A9q38bw8nicX82S3089J03gzzN+Kxxyz/PH7+r3Ktx8yyNhrbc1Xz04bTi9Lw1iZZiKLFNt7AcenSjZW7evzp+N/JSOqZ+hZg19nR1l29p63XltZX6lHLkVKArFQUJejZjpPTrIx+Uqm2gGuVF4Bwp8s7zzzqtle+0h3hzeNvmKQb37/e29LIKjE68T4qBVx6LAPfAP8mfkoAyNoQMcN0MZwijf6VS4gM8hafd2HXSkl0s7ZoU6vW4jZjhsfCMf9/X3lUuXL1NGb1laXiqbKPp0r5FWL1caVq66mpTdasrvTWSn/c3iQqUrnShLhvCSjUoegVyVbr4j/QmKbhdcIb0zP1e5mQiFMzVoQ40FvVnl/hZy3z5dZ6nIMhk0Rd2U0zqclQ40FqkSV8WMdKecElaaNANv5S0NHXXHDrB6r9ErTM7ndvBdxgDZJrbtP/vVv326teGOLttZl1TvUmvNvgf7WiUs99EdQasbEraRtJo8aZPSR8UMf7hzhV6o1lOsbDLPJGQaxAnahhxkIrIIEUkY7rd6872b5eyF81R0sLz21tvlq9/8brn1cKYcoFzwm8qh3rKTuhH6pw5/F2gZXM+XyihYJCyRKYH42xVC3APXEcU7BzRE50C1ulxv1OHvKBGXPRvoQwHCITu7WHnUV8Jo5n1q9e3HgsNioV5NP7cNEeuLVkqfN3CoFBUSvMIYIV3HEXhxpSv3aRzKgCQVr9tUySQqXPdprMsZtkI0ro86Ouycvn7S7yQvicv+y7pDTfWIR4ZH0+8uMdnHMzw+Ur71+rcTTt/d3kqeWsqG/V0E3VVizp+9WK5eeIb2OCp72/ttPKGAyMN2cV7z6ERf+cIXXyk/8TOfLpPnjHaAu719FKdEhGWMgdLXD3Md9pTX3zgu92+tlF284621PfC0AzqOYT6ZSMOgBd6Py9zCAh92lSvPXMAqHC6He5RFxTJozGtOcAo+FU7+dkqXjKWoPYLJnIJ2fFLn60mPWp9haASf6WrIqZV37pMq7UXggOuO7hGMBxnE9Vqhj4YB/TbKiOYPZtsHPwIP5fojniLPbNsq36syeP/RziHfUp/6631HrbMC+6mjnSWv8r45Pph9865+3sYZf2FehLR86gpyMr7rAvu99CjdKkTGJyaySIkCUkFhHgGSujV1ER/m69XvvFcg2+7io1HGpv/T9W8fgcur/2oZFXa+61LpPqXU85x2VhBB2+ZZ+1qrp6bBHGFnfjm4+0CxjeL8sEP2TBEfdvCiwuXt+68ir4EvdNC+pzD+aeybTtgqrFG01M+V6UzWPKvvfdd+r+EaI1scmgxeob22ebavTDlGkCN3h4bG8Fwn0yfo2gmpNLxZF70wMnYQB2gAPXW4ulU2tjeLm9G4X/Dy6irfdGVt+9FJ2hyjXMWhnDQo5KYqM/ffgl8fJizqCP1Qg3AZZsXi10i3m9GBXrt7zmUdLmfOn0U2oGB6tuOlq3AWMO7tnz7Co3V0c2cnCuoYWtxXxmMsAJ9Rw9POw9LTr+KnDtTTGTDPP/8CMq6v3Lt/v9y7cxdcnGbOv/zrvTLbsK9hRtdO2F7fyDayThsznKynKN8bOs5WhOA5Y39ArP3g5mOkAe9G95L6UD/q5LS1LghaxefYoUxrhAdOwENXD9TuPd9ZP6cbSZvCogyK3KAc9Vlj4NqdeEIbGmmVrqVwecr53FmCkqZXxglrVupCV2m4ZW31/+zf/qune5u7ZYMMhibwni5cLNsIwCU8T0XfMACMDiMwHSmMonUnnF6UVQ/A9EITo5PTWZHKbfz4AKICISKB9Mc0bj/AtRSCEKVIsfN6E4/W1Zv0XmdnZrOe5/PPPpdy7A81/Pxrv/brZRW49hDeO1gvhyinPQS/VqIT1AeGIEwFKgpdpW44e29HJNWBEIAeZJ2iAPftA45Qt+JaHggg4JLIMpeTxAcQkQgScRmWf4Ilanibd3oPSUfZKjY5R0Fug7gTRw3lkg7CcBUkO9P1NpzT5cCsZZjCdVqdKG9YQoYz9JBoAMaFghOyzPQnPTPzIcM0puXG8gJ3llk3XO6vW+tRjlOF7s/eKg8f3oFosCrBjfPKjg5gwL7RMtDjPFssw0EX6ID8IRqnLg2OjJUjGM2NK3YxOg5PUPQwycHJVunstV+a9Co5lF3t71dRGvaZKjcufwnFfxZD5Ch04sbhMhLgcFTc7OPZz8zMhfjOnTtDvQ0P1b5vmdApY5kHRwI/y8R68lPAUREIGiufPFbXF8tx91bpw+hzWzEXWjH8s7O5Xo72t0sfDOOqZban0sW9gA13bW7u8y2WN9ygF+06u0PU2ZGZzhk3eqJidppS6imzGIVwF5aiESHP6p2r0J0/aWhbxjrGcxcv0BaJDBkaxVEg9OmtQ+siQmOsKqmq3LmLErNdKYAHCmivet52Kegd+AwGhjnTP+xTaLR6dRxkpECX7oxMOa95E8HkimZ6BRrO4tNRtBpy1vvMmTNZszvWuI2hOg08KS0wqMBqeBj+4IG06/NY9eSh4DJ/v4Ek82VzJJrEG2HKtz40LXk0fyedwCz9hIbsqkhtUq4FWVa+ydOnjvaDJq/6z4fVgLdBzMt6RKhZP/OBjhql3ZQlyJatoWnbxugzItSus79hG5Px3ZP65Wu/VW6QJgtrCLdv2t/qVdFi9bftZmQo77gnbfIzS2DyW17xDN47RQ4oK3ngfP7gEJisg/xuf/DYxGSmVSYCx1fZzhNHoktdQpmHeNnKUpWvfaPOOlld3UjZIyODWeXPqZB3794st952pT/4ibbWiHWtBPFjl4SDlsRZNbyoE6drFFy8eLH0jnSU/aLT4NKPh1lhT9ktzUAhyLYhysPYceAUPNiflftOyq6eZE9Vhi7oc+26s2BejLx8cP9BuX37FjLiUcq0vo1Ck5fdc3yRunR095eJibOkEU7pMI0B/MjuFnVALpzQpsqncoIzuLUc/Im7XTxvZ5HU8TGd8HEPcmqguCGOnrKDPl03wG1Ta6RN1yyfcwLDniFlZBTwpe+eMuTHePtUWEkhDVp309iOWUGPPxAQnSdOdVCPMUJ0drJQzD/8m3/9tHWCd4CLfYyG3kIQPpiZifc3PTFVpsZGMyXlUG9se53MaWi8tDqwp6/cn1ssJ63B0js8AXEM8x7C4v2wC23g0R4gHHuphR3cInR7b7NsISx7aaiJ6XNlfnGlzM/PletXrpYxVyWifPd9bTlqrX+k3Hs0X/7Jl/+ofPnVr5e5LRfjdih5P8xD4yDIFZpZoJvKumJUCAFESNYi7/DINUrd8k0mqUtxSdx6RHoELfITYU7BUYB4eHXjZKewiGw7wDOymjIc+u33jUcAJrFusIT4LhOigSvzlMG4isiRfs6ftT59CGiLkAAc3WsjWEae2CDkY8PFUuOoAlcBWOsivC6MITNYD7/twvKZW7oN4axCVLXBN7CCF2a3Sm8ZxErUinSOcFc5Oz1Wl2W88gxK9qA8mL2Hdyiue8vaxiptMVvWaC+tacM9Lv4uflUqDgrx6CjD5blnf6RcunIxzO7cbkP+QyMjYSY9KhW/YbSZhzMo0pNyZvoMDK7lbn869Aje6pqxTwlgBY5Kl/bTSz/G8Dnc3S9r60ulZxjjb2yMwqtXZGhoB3iPdzdKJwYVkGLBUnMZgLwOwJ8RFqcrHFP+LvlpmWtMacQhn0lHm5FfRDOCohnHoLA6PtkOTJ32QZO7oSFp6hRv3kFh586fKeNT4xG2dp1sYezJuDgltElNKyy5Aq/09PgZ93UATG3bDCTrdEclu0h4HqVge9c2lwZiXHI2+XlqCB0g5PTyjTaZZ9KR3nKkrYQcecYXQFqVUPKXRkmfeoXGzFeeEXuUyTdVsYASypI/hCMAmRPJVAEqD++rdPG+ft8cluk/8W1ufm69NSwFRl598km9N4/6iCsfBX/CCXykMEGUnzzofUDinXX0m3QD2fYpp+JY+KNkVYipp0mtR7us3EN6GkL585n/PTmqMvVaFZN86r1/qGN+V4PCufbpmlLhQuOPIRNX1DfZyN7kdQLdwu31pUqdl5ajV6cSdW9oiigjYxNlHOU7AR8N4QUf74ETaLu718UgVNyWh6xDUZ6e0P4gxXDy/OwjjN9NZHVH2UF2b63d49u1zGxwUGgcJHCkLDNqqOJLHYHYyJ4y0s3se4Y7yubhctlY3yKvvjJiH7JyQWMceeiUKAfEvvDcC7RTVzxYw9yTZyfL4upCVp8zgvf8C8+VG9evZeDVnbuOP9kvH/nI8+XK1SuUMx5H4vXXv1fe/N5bZfb+UtnZAzuntCF6xq46w8mZOQOj7ey4oBHOAbLwVIUJXMMDXeiqPjzU/XL33gz54UB09iIzJ3R2U2e9UKMr0q8yuZmeJQlHKUL7Nli6MpVHHOFBzqf7fHU0XHffmTh+k9C2+Ff/SJQ2NI2noSKtHkVei28o4nf+079xur+FVwoTDk5OZErN3NxcCpwenyz9VGgYZaEiNX7tQBmbpXdgtDxa3ii/+Xt/WMbPXy6TF58p0+cvllc++tFyZmqyLNPgC48elFMQcB8Ev/X9t4rLbr34wmUUwEnZOcYKv/pC6eofzRrMeiyXp8ZIv0WZJYhb3YUYe0fKwPiZsrSxWL7+za+Wb3z9G+nAH8IDd9CRm5wr9OU+PSetuCABIaZS0Dtz4JCWpNa+DCOyNRqqUquEF+FE1dbXN4LYfgjrVOFAYzhITAY1Pu960hFSvDL0KpNLnO40opelwnXXHHcRUhgaHn0EHlQHjhg0HwWs3qBTahSajkiWYQ07VyHTCMIqoCV0owH2cxiWtxHd3UOig43xTI/K1DTwloPsCZqVcB5uQDidZQhYBvDMVLoD/T2ZDvDKSx8rH//YR/jdUWZn51Bsa8GVK7i4hN1rr79ZllcxsFBGLmrSPzBCuViG0MEmjDA0db5chXnE9dLKSr514RO9RWETH04Cn300kwjCCAaXYwG6u8SXQpN2RRhaRylcAZaQPe8UUipejRsHeKyvr6LQWxnpyOOkdUUcR5cf7KyU1ikGYHv7wTSW5AmhS/g9SLcwgO3H4wwKiQCmbNreq9aqgi2ejom4GrrtPIUIuSrEfKEwVJAqYp3G5mhOoxqO1N7dxQjAqu7B+JSWzCaHklCA5OgA5gUh7E81tM8sw/gfPyPCKSsp/c/2b9OmxmYsffCmAajgnMcTMAqjlS6tHIF7D+lahWbUJwPyyDMKvq1wpJooKvBihEEUpXxOvUq7AibGxzCMW2lj20m63cL7EE9O4YjxSzunDfleOJ8WTsIcPswzoyDVYLLWqbnfAIP5mCawaDi0aV8eSP785eCDGCO8Mx8VhUfy91lO60IZHcgr2kVEm04eNY30m+gKdRLXATxtVGGiKeLt+l45Yd1td41DE9SkKl2+zg8f6nG2n0mDoROe8L20mo/a6VW2EcwU4uMocsPW7e+8dyUpv1uFvrMTGoaToVMHdypbXBd+auRimR47T/tAo11k1Da4EuY+qd1uRvacQ7q7u4bXuFVWV+bL2uLtcqTS3eD3movmdGWsjvjWG7S9rEftSy8ZqOniH31DeK8jeJPIUPe81uB3eqbK1pCrclicfe6HPlv+3J/9ucjQd955pzyav1d2MWClPXcJ++QnP15+8c//AgbEaHnrze+Vza218tzzN3BMHI2MM7a1Xu7fu1tuv/uo7Kx1IYPHygqw3n84F7qTJsZHR8o0emJtZbFMT0+VQX7ffvAQZ86RyXso/5L5xYNDo+S3S5u7HWp/uXfvYeAaHB5KpFA6SNQNXMuPvcjgtBH1dz9cu/ikpUZPyFt+Y3srO+qgTviMtpTGmkU1pF/5Q3pTOUd5c9WgccCb33f8k1/5mxR1UjZ4eQBytlEkhhqewSN6Fu9zb2Oz7GI17bkTzZHLoRlu6wHxJ3hYW+VdLIqO/uFy9YVXSnHKCXk4PHqor6dcODNV5kDI97773fLeO+9F0z9/dbpcPDNcjnrHy+iVF8uzH/tsWVxcLKuLc+VTH7leeg42y9133yh37twrD5Y2ytpRd/n5v/iXyo99/pNl6eH98vu/+zvlD3/v9zKXSyvl0ezDMounvI931kllqRPIMzTMPXTsb4WSCMlayMA3Nj4eJSLSRaxI7O1XwByjhGbzbGxyElaoCLUf4IhGFXlN2FCGldDMW+Ek6zglyb7JVt9AGRhys3jn1J6W+/fvgfxdrLS+MPPBnozv8m96KXXdU7OUbT20ChWwbprtxgwT4xNhNkOFhmkkHvfJVGCtojAfzNzOoKgLF6bKlSuX4hHfeudhuXdrBgV1CDyGVxGC6A+nf+3vqdxPi5sKGG4JHAO1DxqaKzu7B9RDAoS4UGAqBaoaD/wAuK++8JHy/EdeDKOvrm1GILhEXoyPWMwoCJjx0YMH2czAdnfBk5Nj17euwkjVIi7sO5fZz587z/dVmBuilfjF98rSYro1XF7NkYGGylSVG6vzZXd9HoW7Xwa7Df/bWlI0/8IUCHOQKiNVD0ThWwWwwtUyI2R557OaRiEJPehFOC4fODodFGIeCkWFI96u3ykIUXfAWD2Mo9MW9DfKN9VSDo3kH/9xwoO5mpdH/b85wHW7fEEITTYKhPQysJ6Dy9SJSw0w+/AW5pehcazptgUujJanAqpKQ0PTuYXOMa/GqPiVfxvaFxDpLnhSOZBO4XD27NnQtnssp981ssGVfvSua5SmEVLBLWWZz+Mj+XpYF40e8KVnBH88hgVBlHVr+V0VrYoXnAObCvbQwTm7dfnVLH5AOY1C9l56U8CZr4v4WKKhzCO8MPtI7dIQ5RrbwqfRIW1K0z6X76uSF9d6jdIGRk0bR+nS8QQPNpv1se2r8q/tYz5dnU4zMRKUFDyvp+/qVDajChog5uUpbXbjWVclF884o5+pAzJWxbuJZ+qoZVo13lk4xrrbbkfwbKeb82OsUGz/IF4eXmAfcjjz3nl46eLFMgivvPvOG+X7b3wHRbtULp4dKtevnEce9PF7s9y+dbvcvn2nRquMUAGXbWEUxTq6KIdRNZWimx4Y0tUZst2NokCyOWwzxxOIJPXGX/7Lf7m4ferf+/W/X+ZXZkM/0oY4cTnMIeTi4BCGGPLbef+f+tQnMNqHys333ivrG2tlcXajrC8foFAnSjewasy6CuLW5nqZe3S/HO+7Vr0btJwtN55/oezBhLPzSxih1VBxZseFS5fS7q6fYJtKbxrc0o0RSTedafjm9BCZpaEG/Fm6VyUJ7dimtF5gV0bIe8pW6xvjDVmXfc+zWJFKH9rAGK8GWI1MDtotRnppVBpL+335V/6DU9dI3qNZZ1eWyy4E4EpNly5dKc8/e6NsYNkcQfQG4Kyoo5Wd9+kG5js7h+U2Vkjv6HS58QpKEQFsaNpRwsdYWedQXEM0zl0a1xGz25s7ZbDnpLzy/LUyfum5stU9Vva7R+J5rq8ulyGM0xeuTJeNxUflzbe+X8bOXC7HCLI1yhnsoaEPUWp4ubfeeqeszs+UV155qVy5eql04sHdevigbALnhYuXyje/8Wp5BFz2PRimcZj68MhIFJZENTM3m3m3DvN2JJvEvL27DcZASBvNnTzfA1Eyq30fehcdIFkrSMLzUCjZ5+lC6SrbeBU0nETt4BV5W+WPD1IeAp/TmCTmPEOYy/CG6OVkmVjhKnwyvYQhAYxjIIwMjWAdjpepqakouiXaxNGGErnh4CWs2OPTbfKAYTuqlX2wr5U2AuxYeuCVz3iHYIxgrZ6fVnQ8PphHgqJGUXQ1/LQXIjzit4QSpgI1nQiOl1/5fHn5ox+nvG685C08fJTu8Gj6TVWqwiWtLGEMrSy7xSPfo+A7ULrWz0Fr4tnIwaNHs5lzZwjaTTBccCXLtoE8J7NvbW9lGVDnJMfjgE53dzbL0uz9sofSHeo+Kv3U27XjqUotHzi7qfdpp6PnOYDnsXLFm/BefCs4VBjpFuCZrKIh1Y3gUki6tKRsVxWL0RQZx/5ovBEEe2e3o+rxEjCAjzvBT/8YCFIhWWiKDQ7NWzqSNuqziqPcC6G/veNB6K8t1PnHqeWMUQROHAugIvB08NT87ELykF48xG0UNqdH8v6Qo1sUCUL7fYXJ8oWjxCidmpokP55Zd9+Bp23nlpO1iqt6zX5DXiqDfCmeKq6lwSp8rJNwyV7wl/VS0bVhFF6FmLA3vxWI0t0RitbFBPQWmihVBBf5WJZKW1zYZgo9I0XmZdkK2Uy/oxjxZtsHZgBWCfiddbbtG4FoZEtDS3za5aKXo3wwgnNI/TV6hMvQPB/kXgy6+IXtZpXMs43ceM0+t2ryCjXFyNWgOYdBjuzrGCiHGLTKBzeI6UDZur2nq+2trS1Rnl6idM1/FhnCgm7LMOndMxcjEE9XQe/AoI62sTE0MFwuXjwPT/SUe3ffK9/85h+X+3ffLUP9neXi+ekYPs43tR3m5xcyYKlOF1IxWoalWGCoESOUtgC/MYZoP0dJ67X+5Jd+kpY9KV/72p+Um7dulUUMZAedfvSVj5af+smfolal/BMcpDt3biMDqvFaR1kbiawK6BA5oTNk2Q5+dRqUU6oGB0eQ0XicKNQVHL4j2lAd2U2dr1w4W1547kbabmFxucwuLJWd/UNk0BlgrlupZgMDI4edKEvKcYEfo45QZxwYpz7VLReht43tOiKc9nSgpnQm/cTYog5G4TQi7EKKnAZH5m0Dt3CaNPQ8YhRSlt/oSLmuvPLVI7wQvgDHv/uf/k2avbPMovQ2EPIDAGMfmJ7gC88+W47U4lRiAGQ5MtnKaI0o/Ds43VJvYPJcWdk6KK+/+RaIXwbBAHZyWJ6/drV8/hMfTwRkbnauvPfuO1ivO+X552+UjsGJ8sev3yx9kxfKF3/8J+JhfuX3f7dcOTdenn3mYnlw72558ZWPlYmzF8vy+mY5PtjFq8HDgUgevPNOlO/VKxfSIT6EkJi+erGMIrjXN3fLH3/1G2WwbyRKdwtB8dkf+eHyuS98vvQN95VNDIP/y//5Pyy/9+Uvh0ElrKY/LDF8qEwBuQ6ce1y1/jRa7Wd07pgxe8MrEo7Cxr5gR9C1sCqDE/LTO9WCcxUnSdhJ5LOzjxAmTiKvglSvzgEuDkKwT9oyVdwSpt8Liwto2KdimEcmUQELs9aclqrCT+ttbhGvb3+VRt8AJixWnhvS6+sdIh+9O6cdSBBVMGSEIUzuUmgKnAgFqCAT008VJtXYgEIgrjo30HViE1o9aZWPfeTHyyc//UNh8pXVTeA+wciYAO7+fKuycM7x0sJsWV1ezO9ePNHjg3Woj38qcnBg39vc7DwGxHaZmJwq4ypdPW/y6VKYggs3B7df3gFkSp4wEJbuxvJcOdxaKr0nuzn7uoFRK5NvIthRiMcdfcAsxqsiUMHW0KEwdmJBty17tOZjpcvveFPgOWtD+zWMYl+dwlRcKICxyijHMBXe/THSoGewnKAYeRjBJCFFALfzjDHAve89TJErN4o2FYVpYhCQjGZIchM6wE7rXcWiwNMAtAtoaX4xeagkLMo6SH9PK8QPOxLZbr+sMNarp8rQbSPdiF3h7GtBUci4lnljrJjOd/kGfDXf+7DmyG37ruPE8D/4bV743HsyrvOz6/fStobmvXv38FBWSg9KKLYiZVqvCkn9v+ZdDZPU1/fkEcXMO/ur/cZ8K+4R2ORPinznOwWh0RvTawCfOJAOunRvZ3lZj1R6Ey4dA5W8uNfYlhbNI7AH/hSRo5YhqQulNYcmOqATHtud5NrGo6Pj5aCLNuWdAxw7T4/KLgb02soCxjnyla9c9clqAQLFGYKXUlB6ncMoH2hbpWtj8j5dYdArqeE1vGk+ck2FjfWl8uab30W5Pix9OC7HB9uByS07hzHmswk9pyBbh4pV+cdBnnrntA841azrQH54SAvi4Nnnny0f+/jHyo0b18szN55BFqyUd999r7zx/dez0cnP/tSfK8/e+Ej5B//g18vv/u7vpS3kPT1mZVzaigoqT61bNdR4Rl06kTdGt3r6+zFydWj2y/T4SLl8YbpcvXiuXOHUiXkDB+zRzAJysBND2y4old4J+B2yKcvm9gYGW53Wo8Ok4e4gSmWuKwvG0OCbk4M6E0bjzPaWp4RNjzbzbQNbdVpslLp5A5hCuTqYUjr0O3lVY8a6OB5ImZ9BatRd5Wy+XX/x53/6rx07RFovcBDLncouIdD3EIzuLanF4/KJO1RQC9RdN1QYmVeGt7aze1gGBsdIOxWrUPqYe3C/FDzdH/7Ex8qVM1Nll8ZQ/E3icZ47O4nrfw4l1VdmHj2k4bnOOHz8Vrlx/Ur51Kc+Hkvl9e+/Vn7kRz4HAZ2Ue7feRoF0luHRQZQ2ng81nHKv3R4QrEIBucb290Dizdv3yp3bD1BoWIMnddi5VvvVq89kRRSXnnwL4+D119/ImtFaoz0otRY42MHq2gDuIwkWAWrDSMCGqero1kqEnnofWsL9KANP57Bl0AE4cKRjrGAUm8QpkcqckqzKTEtpEK9Qz9BDC8qQhorAhosVTqMpZG1A8zIMZ5jN7bW87u+7W4+hvt4Iw04sm94+BGKrCgLDvBKHRIYvB1FCuBIQsGRQFHg96XCnJrx9B71lRK7KxpGTLjfp6EnXlpaQnIIFTlBshsumJq+Uc+cvhkn3KdsNslutAeCpjBtPhvbe2xFW+0YU5pR7RHlRfMBLyRoweuwSu9Z51jRVeIB/N/xWHO66KlgLQ2RoIGvOasxEp/C2q1PvQIvTQXASvUJSDxWFCB5LF+W0F/YwGJwzg1tgLNLbV+9CKzRK7RojVxWeTG8bJfTIn+2mVFJ8RpSahtQqW/iKRzAoBogRD8RakJD+Otq/XjUIDNWryGsVrUOErVkfkyFtKT68ejrFwXKdg+4APD1dn9vVIZ24kYShV6dQJF/SKiz9bVhdpaiX7v3TZ5SlyPqQ0zCcgwKHRoeLy6I6oC5LVKKEjAopeAQ4Soe0zZG68Eza1RsLrZun70hnqFZeqqFVr5zQuNeMGAdmB+z53lGx6xtbwfEQba2hr3HptMQoAduMPLOVHGX52/LFY6rBf+mPp/bpK/cN+dt/6TPDrxEYeffkuc8QtZFp2WnnwPV8FZr7ZRPjHQrBIBzMKnauUbADnLvgZJc202hTMBslMkTt6Sp37rPtTkmOoiU78AsfDY2VsYnprCiFcCkn4NYBkFQNnt4pmzg09sUq0kNuIgJ4nJHgb41iRwnHeJSuNQStIjjxNL2GQvDD81WU+Myje8jUderm6lb249aZFIZQlTUZ7AMPxNBuH9KY7ZhoHO+rFQgNASgQwfeHeJjz5XtvvF6++id/XP7RP/5H5dXvfKds722X85culMtXL1M2BvPecfn8F75QXnjhuShOjddDeHp7Z6OMjQ+Vq89cKFeeOVc+/ZmPlc9//hPlzLmxdGFOTE0hz5zrv5MFKAaHXG2qt3zqEx8pn//sx8tzN67gUb9YJifGyoWLF8qP/uiPoD8uICtXuZ4tv/RLfw5v/AX0zQje/SR1OSouCCS/y9NG2Q5oX3dUsq3Fp8ab3qqKVUWZiCb19s9KiwGdMJ0lF+5ocToGSpp3XIuOkmd2Z1pbz2YSTjs6RRYjqmhH2sxRzIODPX9tg4x6APzQjdEvXymd4xOlEwK7cvVq6UVK2B/gqM0pFOb4+GiIvwNC2cUSfTC3WFy8wGUVnWvqtkeXL10jf70pFO0kFkePloxxcsQWgnAbRG7tuuj3w3Lh/Ply4cz58ghFvdmOxytYv/2db5b+ge5y8dI01thclg+bIp3rPC+grKdHhsvZ89NlCU9qaW2pDE9OZDT0/Yfz5f792XLp3DPl+jPPlb5RBNZETzl3aRLiwtqgQa/duFaWVhbLA8rUetM68XCgmFMCWiq+rton7IAeB0DZHyuDq2glVhtJISTBKvQcMJQwzY7b9O2gHDFcDJvAnBkwgkCZhNmuXLhaJjFQXPrSb3sRPE7hccWvLhegoNzjQywsLC9DnP2DjkyVBRV4CHoa/4A87XfJalOde6UbJ7BvuLsMjQ2W0amxMjwxXgbHXE1qgGf9KCyIZHiI+7FMm5FYZLwxlP4gcAw4n5h6IYKAqTKbFqd9SYbbXE3MsKkhVa/jjmqfPg/uMFS27XsFh+R5BD24yYJesYy/i/DYwUhy+ckulHyHoTAUjYLCeb0u0CHN7GHsuIpXyxHuwGRoWOtRBeI0Ij24wX6sWKckCCNMc4oR0oFR0gMD94CHFnTlXG5MFBSTlrgyyrCl3oZlKpRsZTEJHOBbGKMc+HcMTM6HVLaodBVk3Sp0vXvOqNx8T/m0QbfMC610qUAwGHoxupy+5txquw/c4CJTjWK4gdsoSwWh0HPl3t9ayk5NUvlYZ7+LgkK4P84Hy1yjz5HY5q/R57zvTQwwlaLer4IwFUx9qKvXtoav9bENfedr73mW9O1rkON3nQm9OS5BQeIzy5PefGfIVo/P8JtK1rKFO1IpRzsfygjO+cYQqqdyR9x7Ssd2Mrg1qAaW/fW2x/bmalldmMme2hldbR6BreanUhWXPK35e0YhcJCXAtUypeEo4KfuxYm8lDx9p9HDOz1br6d4gnVOsUayBq3eMPWmroNOMxkbRc4NIWj70j5GqQY5VcZGaFrwkZumu+OM3TrisK8H3oYubD8HWI6NT2YRIndgw4SClu3fRT5wKtuckqhxpzeoHAzsamRlLjLEaW7xlnjnafvH0CR/p9MZ6nZlKJWDRp1rOi8vzpC/iFbhuPDEcLnx7PPlxrVnq5GDctjbrWF221d608sXtyriY/cpP8YwgQEcIwCAtd17uzDOlDGDWcnumBZ1ANidezfxrt/A+XmzvP3Ot8ubb72KA7FRLl8+Vz73+U9zfqZ8/OMvl2dQkpevTpef+NJnyic+db185JWLZfo88q9zo1x6Zqp85jMvlbNnx8r42FAZAacvPvdcuhSt16OH98rs3D3a8aCcPzeKDD0ui0u3kTcL6KAeaHenLK8uZnWq7d399Plub+1Tt8EY+Ehtp7a4PHsMLURJOTkyQkKLQCMdOAmQeeRyBxpTz1a6i06AaA8wJg7A2eH2XtnbwJkAj+FsI4bkaZuScegucoZ8XP3qBLrq+hf/4s//tX0Eztde/265s7BQHnG6juTY8Cga2gE3AL23hSfYm1i4ikKiNd5wSkazc6tYLfsoxKlM1l4E6S6Wfe3Gs2VwpJ9nCwjVVRTEXtkFETtctxCSS1h0t+7fL/sQwsuf+ES5eOUaCD+PghhCkc+Wb6B0H849LOPTYzFEjwF+Ynoay3OrvPvma2UMZdKDB3R/5hbWIkJ5crCMn4eYweWffP2r5d79W2UEQhicdqLKXJlfulvWt+bL3OL9MrdwPwpra3sj2wxurK9FQbqHorQpE6t0JC7tYIW+i4E7ato+CBNlgQtaKt4jpwOUkgfW3C5K19CwSloGqZYnyh9GHIARnUfpQhkOpvKQabTm+1ysgxJdxMIRiFkcQ1pH+GscOExfr1Khov+qIdQ/TN6DWmlt5YCCOz7GCz4+4Lf3MpNTqaAWKEbFcrjvxHaojHbXMnYLLX/HSwsC8BDBqbufRPgAgwLIDeaPoImx0aly5dINPu0r8/Nr6f8dcQcqB64AmYTGBYVsdMRtER31BywHKGAHVGHcnKAsT472+XYrwr0Xy7sbodWJklHRKz7Fj/glg0RW3BRBpjgCPwooFZ/5uB2bTBFcUTSfgi8UrnRKGusJymhO6qZiFUZemd7BHL7PiFPqXw0D2cds9CRQ2amO3rf5gQsYCjLjwCPq6CmHCLpjDM8TlKjFoedjLYPa/K5HzVFPxe8qkDK3SkLl+/4zwha6kAaiaKm3AtA+O02PleXVsgVNZqQw7y2TD/nG74HVsi2HvCxHLza/Lc9yA8OTq889VKauduY4j/R1hoalVY0kshM+0nqfkFubhpv6VWVbz6TlPNWbBa6qBD19Z71R3Ah54bcevSi/XbyRnc2V4s51tvWT/MSVZzvv9v2Tq6flKRy5V7mmLGH2bP9OemusKcaVe5/57lR3BNqHMHkGHYQ35IXuMozS7cFQNYyrR2vIOvN84VO9vng6nCoxB9dEWSHU5QPb3NOlUR374PQ6jam6zSY8LRxAIy9sb67zvCp96yuMaTvqlzaynuKu3WwAmvrbznrt1D7vjWo4AHF29gEybrHmSTq7XzZRsosLSzgoD8v9ew/K8or9mXax1LZ80hVT62Gu7snLr9I7AC2ibDvRVv0Y8/3I2CiU8JRGqONY9AYdJMqX8L2G9zoO1cLiHE7SAmXtY3yMoCfGyV+5s1/mFx6V+w9uITddjtLRzMt8t1bmUK6nyLOXXrpWJib6SXcXuN8pj+ZuIy86yuj4cLo77T+9cPFyoghIg3L7zsNy58F8mZldy45zXo+OAO7UwXuOVZHPqxI9wME5Pgan1lNDG3nQZ58+8thBbs7XNZpxgH4w6nuAZ5wdo6QB2lhc1z0E2msVgD/7g7NDHHzkuhZGghwLJW67PvulT/01Pdn37tzKFI1+COwAC3pyaKTcuPEMSm+8zKwslHUQ0Wl4lsbY2XUoep2I//DhfPnua69DSFr63TTgAooHRUS6/aPN0tmLkt1fyub1W/ub5cHKTHmwNlMOIKqRqTPlCCGyBfDru7tlBStvCyE6s7hQ5iCEOw/vY2EOlovXr5SFleXycPYhiNICsS9GeI7L+LmRMjzdXx4s3ylv332jnOBVn7s0Ui5dHS/9IyiYrvmydzyLor1dHs7cxEi4C0I7y0c/+iJe9JmyR72cR6bnoBW3t2t4wdGRIBsFYShEBshylxpH/N7cwsvYXKMBdkjnQhcuMLFFXlg8pNUTcEELPYZhvDdHKOv1OGVFYWwIWoFU+1OrdWWoTOV+YCgKpeJ7t7My9At6aGQFh9ZxJwRzgKGzlhHJV6+Nl4nxXs6Bcg6rcGoS67u/i7O7jOPpjo/2l6H+XpR9V0L0AzDMEO8GhmAMvOMRPOJRzqFhRzA7yrmzDI+0+K6vDJumdcK3BQOmBw8dwwsC6u6kzNHzpdU7CHn3URaWLgQmY8ajQ/NpuDjC3JHs0tXJ4U5plT0onN8OdKCtXWPV/hw0HfQzgQfuimgwMcpVYa1AURBIyApmB1eJQ/u+Mx8ORj8E55arsM3gKwWL3yPoZSKlFhDlL79lLPLwvlndxjTC68oxKlwtNwVxdwRfFfinwuM98DShWtviGC/1uMO1xVEsvI9ik+88I8NqefJKM11Kg852b65OIam/339GCJJnVVBVYOpJAWBZXV+N0Wc3h15JvuG9Z8LA1jDCGXg823DVaz2p7lPXCq8ezKjREMpxKp50qCIWdhV6wpGk0fv1Xa56YSmrwvn0yX8JtwqToXbbLQK9Da/5qsDSNjxfXULYoniCY2nJ+nP/wdO8673lvP8apZ7v/vTZVrWWVk/yED9Rur7zd2hFurDt8C/AxdjUJDwzjLKB/qEtN1MxQpXdYzCY09+rl9g2gjS2xVPmRGs8cO3BW+snD0eiSyd1nWPxSFEnh2V7wzXQ1yhfBQmMguIRGIGpfepFVQNEPHi17lXpNtEUR7jvIaNnZ+4jmzaDe7uwbC9hy0BNZK59q2PIKXHWGFnmK67qlfy7MLY790s38mYAWdGFfDmya8eFL5AtPcgUjXkVtO1r14hmq1SoweVywAPDOBooxlmU6627N3GW7pbb994rs4uP8PyH8Np70R0bpMOzHZ/MaoCL84uRdUfHe2Vx8WFZWnmATOwsL7x8HU/4UsaSrKzuoWv6y6OZjfKVr367vPbGzbKz31HwA8ry8m558GiRbzdxAFCah47BwQnb06mxvbvL3qGGvYtyGOKvcj9r4lMfceSYHfHiWJVDygtr4c0qqzVUfMcD7vmO+us8abA6WE982EVjf7K8JD7lpY7/w//1f3G6R0O79OLE1AVc+h9GGHaUhbmF8unPf7Y8/9IL5c6j2+Xtd98oXXgoXXhzfVhy57D8+iGyhw/Xy2uvv12uP/8cSm4Yj3IBIuzPvM1tvNyDw3kabQNhpfVgxzjCkMod7veCRD2vIZQVAvoYa6F/uHzsY5+EUObLH/7BH5Sbt94oZ84Mlp/52R+jkp1lCzf+zASWYi8MeYwQx9N1FSW9Vr1dN9GXAF2c4RDFpXfZjdIo3Vih+ydl5tFymZlZLLMPl8rqinsgSmideKgnZXPDVY4cODUM7/fQMJsQ4FHCyRKkArIiVksIPJMttJWGMszmIcK7Sd8aqHtqKhS1fLNYBArdvlgtIqdkKPC1nmwImcAlLt00gCLw4vS8yE98tWpnvnNKDazGs6CufQOn5cd/8rPl537uM8CjwofKaHw97M2NzcBoA6vUHHksoyvEFHAhFoB3sfFtlJ/C3b4H58T2wpQTeK2Gmx3tbd+QyjEbTWipdQyW5c3zZfbRHoaKIw9hTLx2FzGXcBUYCi33I94gv3ks7aXleTyYmdJ5uIhRZ/vA0JRJdmVlHeseBhidvlz6xs6UrpYDIByUVsNbzsk1XJ81qRUs/A3iUbcwvvbX58s6lm/XwWZpdTmZHwaAWUAtTKwnMUh9FW9VeVaFJ4PYEVvxo7Fj28ZzASYVkHOuDX/36AGTTpVwfKpg8QcMSvoOGMpnR10j5aRvIhuZAzx4F0LpUEFpKW3B5W+OlGHjeu+fdCQjf8jhN9JWlAinzGt/km399ttvI3CWMr3MRVjs7vBIKIu/RGr8zXfCRKGPy34Mi2cbFt+LH5Wq0000Fh2xaVoHTjktIoNgaJcIDp77bfUgseL9I6ua8/sPN6ywFRTDtU9NXPM9z/XQxH0Lwd2BgLr33ptlbWG2tLB95BHr8sEjcFO/1Kf9JNXIb9tOOvzwoyYzPXf5iIO6iKdD2tzIhrFv+3VtGzck6LMryzWDB4cLDhL86JiArtC4aY86gUU0J19oo8mbf8ENhpzjKPr5fmLqLN7YVJTb8ZEK0pChHjLG/+x9FM1D8lY5ClgbzjaeorxTrsoVzKhwaW/LiJFJOYaWVbyuk//wwZ3yve9+Df5Z53lVDNJTNfb0xmo7eoQ3Mg7EesjTVoh/vO8bAvYRYI0RQdkJfdtPj5yFJh19rIzQ64sxLMj8uUiNfdtGuq7duFRefvnFsr65Wlbwdh1sa1dUVvsjH40BefzKlavlEJ4fwMn5yIsvRX7Jr2fPnSnv3Hy3fO+N75XBEQdVdpdHDzHQkD8b6yq/bpyHoTKCN2z/uktV7hsxpH2MDimPD/FQfWaEwjR6sBrEGng0YdresSzKscNsRiMPnYbvlN8q3URTlMNxLHCggFs8ilsywHkZKgNuV0jbuNSvI97DV8gs+ch0HX/jP/63Ts9MuNFBN97bPgx3DYE7DNCrZfL82XIeb/frb3yzHOC19kEM/SCwHwHchcdiobdvL5avf+O18iM//mPl8tUr5eEjhCsNPzlxphyeIvw7nSe1HuD1hA1/KugO9/rK7ZsbeJMw+aUbNBDe7touHtUo5zjE8lpZXZ2lEoflpZcdBDVcVtZ20sc8jfdbOg6oCEKp5ygKcmd/C+tmq6xtrJWlxeXiCiAKjunpM3idwxkQsbqySRlOR6jELGHI/IdYOytLW2VpfgchjyA9dPSahF2JsXqklSD1Kmyo2uEOg4Hoqni1WBF4EJD7BkuUNm4GSPFcQbDrwuJbW5lYPj4+EcWmKIJGUfirEME2aNIDhhAgbhuqC+9URZGlzGBQiX53bw3m7S1/4Zf/TPn4J87Dsytp+PT1Qhz5Vs8Q2Bz4YJhI4nUvXYWzglJrXQvPsIz3Ws/W1340j+x1bN1kMq7mNYgR0D92rrzzsK/8yVffKstLrlKm0ugsI+NjKHZHYdtT11a6a6vpezG8tbn+sHQfr5YjlxOFEBW85nlgXQdGobVnytDEOXA3XE7BcXDJn9NFjCSM4H3pFaj0DD122V2x8qisPHyvdB8iVDqcsK8goU0NhJ1iafYMKRPlhZQlDaYvnjNtZhk8j4dIW8oQemR6JZBZ6U7InvecBtnMC2DSp9ulMEHSHnZSRu8EJ8ZaBF9VkrW8WmYOf1NOFtiQl/kdocmfU7h+0GH71RGR7Skq5AFTJTtkLe1TFXK8Rtozby2WQ8vb57af0ScNSOsnTQY8y27X3Ws8ZK5u4+jhEnrSlXzrPFkVRYwAYfdb/pqBJ9KJmUYZ5usn/4s7ss3UEzdNpxEjzqgdXnIdpW4/moMkZ+/fLFvQS4vfte/W2nJUgCu8nLZdcwiDPGIhjiMxf4ROcNbA6T95OQrZrPgd79v0nF6OlbwaLVw6bVt4QKE9cfZsmb54uYDARFK06hS+YJ760C5oGTFvSYakveYIDC5NCt+Rfmx8KluntvqVX5RzancMHhYKcXd7HQP1HvJpkecHfGe78dp68y0PuHUQU+0ztA1Egd0omecv7aEMnAs80BrMIMbXX/tWeXD/PXCzC1/jQGBQGfLUcBJn1k9DSo9MxSKemqlU4sOBsc6p7R/Gs+/nAQXqdIhju7tqtAK+gbZsDVsrq/eRTnrYxpDfB3/TZyaQw2PAf4zB6PSkHQCnDeFBve1jDJxXXv5oeeWjHycvHKC1eXCHnOb59s5B5HZWfoMGVfDKRSMIO3soeqOSxyg9e7BoBQeMZu43dfIJWIsstlvU9lbxquglF+G3S6ALmQsGYziIlxhefFv5AmIA3zo7Kl6/se88vIjs6kXXOdC2jvWBT2OskBYvWYVrSFl4x+x+w0BO/v/wN/6jU72YR/MLYY5nnnmORm2Ve3cflQPKvvHKS2Wnc7ds7iyWhdlb5Xh7tUyPYA2AQPsM1laPyx/8/p9gxXy0fPGLPx4vdX1lp1y9er0MYCGtbd6nkRC2IsHGovH7BwCuTEIUC2Vjo5TPfu4LxVVEVlbW0wAOLJnF815beVjOX+yBUJ0a41w5lyVDuCN1FxZnaYgtGk7EOf/qOELfZR115V0GbWN9A29suywvb3AaDkbYgF6RqGXdFc/4pAzABI52pj3LzINVlPYuyHTj+Rq2k88UNn6ohaRgkWBqnytK08ZUkJHimMTdeLqObpPBJUi/C/OTl0PIVYyjGBcTE5NpPBe72FpbCVFmRPjOXhrSEauwREhHw8DBNg5SOjhahxEOy8//+R8D5y/yjX2n5AtsluVIUNqW/Nz82snZKnZal6vzTe13znQImFXiBHzuVbpVmFRh4fQhLULamXxd1/fRw4flzsPFsr4/Qb4XSDMKnhVxnWk/hXLtO4JJYf793R3o4WHZ3lqljG3wuV8OtzdRwCsoXufm2Q+GwMUoGj1zEWt6svT0O5DKgSdY5HCSK8O4ClhdwL2O4HUUZjnYKXsw5/Kjm3jQeLoaYciwDD5BIFCFkrEfVE4FqAAWN/62P94jobQ8VfFWLzjagDbQKHCTb5HoI5ej87WIVeF20G4q9tNuPNzB6XLah+FKnaNsJZjwbfUozEMloSCrCqIKe8u29Cf9vO8/fKLSlWldMCRTNaBDR7vPzs5kTEL6stttFQHBEW9XGDhcdOTcuXNZoGVxaanmSR7WXcEtbD5T8Aq7o1onXJmONA4ONGwaunWktN9EqMg3laarcWF1rVNVBvWoOA0epCl+g8Hg1RR+l6k2PDE/ox+7GMwPb78HL8wlbTOQ6okRQ3YU0hgSObg+LrH9LDjnCIxPf2e7kVf7weN2aE69Mkd266mpdOUhwZ84f6GMnTmLUYVwpzQ9dEcTxyPkeowccdMQj0bpNjDZNi6e4oC78cnpMjo+XdxUJSPFHS3N946w391ew9O9B28s81yZAY2Sl/UjAb/BoV0f/DYaFaNDWMHb056uvDfQGiiry0s4Lt9CLqzAqyomu3kc0NpZxsfcWGE0sszdfhyrolEuPjSyNNiVPU5VrEpaGq1zpffh2Uy94c9BVP0DffDwIbzXnVUC3UxhG9nreCDn3F66ci19t3bLuUPS5tY68svZGhjnwK8HSkXAl32gdVTw8GSrjOJUdHa4Qp6yTQXai6xRlq+UbYwz5aaN44wH5Z0/daY0OmJcovRczMnR2vKIdXPev7qBZODR6AxtpzwJg9P23FfaSQLOSksaJh42h7QY/qEdXOL2CCUZ+uSUhsTFAeW2cGYmJsfxeh2n4jrOddpSePMf/r3/8NS1MNd06UfGceMvAWSrLM6tZM7t2UsXkSlD5eb912CDTRoUoXq8Rftj0fThMneMl3fegljWtsrzz76IldMqGyv7IG+k9A92oRgXKbRazFblsNC4nQiew/HynW/NlgcP1stPfOlLZRxl+s7b76AYD8tHX/5kcWeJN9/4Whka3UHx9pPeyg5AsD1leWWx3IQ57Vt1sI9Gg4jSI1B4OIpYhegkdCf6G9qhDbB2ehEqLnjvCNAjlHQHMLZilfXj3ZfTofKP/9Hvly//zh9T3hB1MzzpoImqwayDI7clco/aIJwRdrwH8fiTpbvfNZLHothCzDS2CthGdcchwzhnYOLLly4F1rt372ZgkHP19mCMfYeV2zgSJfUdGhqleCdd0eh6BKdreMCb5c/+4ufKj/7oy2V3CyXGN1pgLku4vbWXIevOm3NBfMMz+0YmUOoqutwDq/1Thp6zpzA4cnTwEUJgGwW+tmp43TmoLovmnOE60MK+kIHB8+XZG5/CcHGVGNBGOsMqholCq+QBqWdKi57uFl68fcauQrO2jNJeni8nTnkCtzukoRHxJi6U1shEwsINYZMRCpeGA38DKObWgKHnOrcWai+nB9socQy6/Q1+OsagLk7iWGMHQLiYiuEuFYKiWaWq8ady0qKXcTSYfJ4/vlVgdnXgzYIrTBKbnRbF2FII0wDm282NildFfNSFh9uaLKV/HLngpgyUJBOaNzWQUUWJzy0jAzDItx5VKfxApUs+DkqRPv3CLoBhjBvXnr757rtZL1t61JKX/mMgWj6nQsmSnnnmmXLxwoXy5ptvZi58011iXRuvT7jqgKjT9O9dunwp/OMKa3WsAcna+XoaJUifO+lrFEiFXek1dM4bjbl4ReBfmvQ7F4CI0m0bB3p/wmyfsCG+9eWFMnP3vXK0s45isUxUjd+JzzZOxZKwe+R/7mvbte8rsPnW1H6TZPwFP+17kzVeud94f2RaylEq+604MXLhJjATGC/H0Gn1dIGFmuSPtjtAaTr63byr0q2HDpP0pmHZB/2OT54pw2Pj4VNT6VzEroNiNUznZ+/DK8s8NxplfrUulsdHXFW6lGk9BJxHCfe2lS6MhNPh/Pz+MvPoQXnje99GLmxCQ/Dv3iZyXWPS4YF6/BWvFmFW0stjY9Q/29L0XIfIs5823MXJ2lVhAl9vv3tvD5TulkCUMjzianYudvMQ3ukozz57vVy+eLG4ZelDnkWGUpLdReZtV6M87umI6drH7OBT5OtgbzmEAA5RaBQJzymbMAioo6PPjX65Pr+Gwe72Pt8pm1Si0h64gL46jahiCLXszsJo0Ii3fMPhTod1ZT3XlnejBNusl3JFdWQENC19iB89ZOFtlLE4sp8383RxEB3JXHWAWKyHgzNVtM7osZ46UIlUhd5o19/+1b91KiO6nKBWrYtKuy/i9mb1nM7BsK3h3jK3cr9s7y8DpCHhTayPzVhKesUqhQwegCgz1462s8/DUVsnBevoyAFJNCovJNpMsi+uh7lYVlc2yvUbN1JBFY7EfOXK1bIwv1h+67f+ayq0jUIeDiHa92E4VAZ37q3CoVq9nQgLlHy/e1KC4BAiChCLTMsmy5CBE0MLLnBhY4kIFbYCpG6Jxj2K7fbN++VXf/XXyttvLvHdmSqc+ZNoZE5/i2QHO0menpU4aWx+oW9gIb1K57o6XQBDQKULPIZrbDSJRq/cMJ6DsRQCEso6SnId42Vnx/m5lVCGh/uoc+2nMHxs/Xp6Efyt3fJnfv6Hy5e+9CnS0uiUIfFaprBocYnzDFqR4LmqsGtYFYIBJ7tcnc+7saEXO1du375fHtyfyQIjuoriTOHgpg1aaU6tOCmtMjL2XLlx7WWYeQT4zROreBDDQDVFPWxDP3Ygx8LCDLSykdHNTk1ySsHqiqtUkUoDAlxorGjxDg7iNYK/jAK1ZAS+9d7fsv+eNkvdEBowhoqTUqALBX8dRa4XaTslhEMad++1BpUdrIxirCpZ4fOqsDV9rFyeKQA7Tx14YrxKr9g8VbCWiVijfM+EphUQXS1kIQYRnszxKV4hdBSxZWLq4sVDxvVHlEL9ZyqgAf7AIH3L6Aq8qhSlJ+vtNDzhlJ4dnOdG37du3QSvO3iI0B54bAqjisnHCIv3N65fL2cx8F577bWysLSINzIY2lTA5BthoO7BAX8OYnFnGeEznGY/nqtCWbbCSwveQURZGpI0VVhDY214Y8kDvxnEQ+CqL5NBVCRQidl1qACq+JPvVBfHZXn+UZm9e4v2RhYhuNyMw3YWLum+zpxQ4fG9/NjO32eJZFimbSaOHx+m9qjP8r948gIMJs2vPKttqrLNnrLKWQT9xavXyuDoWDzhaBjTmS8w6eAedUNTFiMOUrbXXLyjjiqoUTyfMxieo+ChdlWoQICYtDgK66tlYe4hRjmOBPycUbTmZ7WkqZz2D5fSg4JB/dRR4cjcjIHQ+4UW+mgXIC9vv/FauXXzTfKvyiej9DWA5BvySm2lYQpoxgNYJdvzsaFC+RkoxPvsFMd3h8A1iLLVSXIEs4sldSJHXZLSFZ/QROnTdEDZsaOCOX1+hLKWB1y737EiIxjpWd7TaApKfc+1IHRIQEzvCMY1XrPyq7c1QHp1koORqrFgBEavPaPElcMoPziSvO3CRD5StnUxf7dEzJoKOFriUFo130TwqKtdbEbSPDRwrWPkAxnUaKC/+WU78LiusVzHNhhV7QDeukohZUnT/NlGfpcxOb0YWMkOcwCvW57q+O2/+5+dHpLY0chauY68cmj0HoJ/l4pmp/+hVtncXc3C+qXnAPd+PcKwbnfmAIGBnM65NFQq0e8f7lcvhsK3d7bK2jrfUMFMRsajkoFi3YBAK254VE9ywk0WDIlS+RbMbR5a99euXyojI674UxWgSFFpmacegEyf+cNUWMVoWM6GchCODZAwDHlaxrFxfeD3heEJiVWdroATQ9/42tfL7/zud8vqGooZOPUURV6ITuUj88Ocjp6I4BTLIFYGi4CgLL0+p7moTMS55Sk+IvYVFggZV4pyxafOLonTkLhTBvR0jzLYagjilpAkIokthouE13VYzl8aKX/lv/cvlJdeugIOnZajEJJZq/LQi7RcrdvGovSBc2cdaDW7vFzexgKdnV3IspKOmjYSYHhKoRLvizJt4xAoxKsg2N/rBLYXyo0bL5ZhFO0xVmh3p/P6+skfQwMmUTkDAWVtl3mUbgZogQeXwHM5trWN9YxkNDSV3YUU7sCmQWTYyWVI3euSwiMEDqABh+O7KpD0ZhtZN/+rAl/l6KmCrJ4XD0tnI0zSSlbHOvl5tWbzhmfilv+qKIU5uvF060EB/mvK43gskCgjFq7KOlwJfRleJpccKaqWV39W2gjsybbm6L3bu8VYIQ9pK55kPqTtoWWNYifqW45K1w0qbt28mTnh1euUtoW9DRtn+tl4fh2lOzk1Vb7//e+XFdpcupQHfMcHSS+9aMh4uIvVhUuXuVOgOtBPI0e60sjBmAQ/1btq1zOHOKjfP/1cQyZ1UIGIKxUF7WeI1qaxLSEVFAj5kmZl7n6Zf3SvnOxtQbe8B04PoUxom1MlIE24a5XtklWEbEsSWTJgomZs9wrPBw/x7X/1L08eJ63gohC5GNmwp9LujstXb6B0x6OEw8FtvHnkzkrUN1xMxH07T3lWZena5OMT0/F4g0n4S743+iRu1jFGF+bcIKS91y0KOfPzySeeFu1Q2wvDB4+357Qn26mmS6O99rPbxrV6oG3k8xuvfbPMzd6lJDIQPI0h5Sb8JWjBqc/a+cbztTzAl85CI7y3f7RujWe1wBmw+YmD96J4UeZbGNU+lz9dYCf7/0I7WiItlJOOkotiKA+sl3xvXkYB4yhgjB/gyRrlHBwYKpeeuVw6cdgezdmFeIhuwYumfJ0OFa04NawvEbll3hGerv3TMTCQl9ZLHaQSpEB4yAGpdc3kDODjeRY08VvgdNU+D3nPo8oQ88G0keZQrK5eJU82vJMlf9Ff4rTKAWBBtqX5aYd0CcFrPjN/+94daBu8/9Iv/NRfm1t1ms9eEKnnlXlJZOqKSDLp+QvnEJKd2drP4eeGEY4hluX1pfJw5kHZPXBw0kG59+h+ef2tN8rN2zezDqeC2mk0y3g2WtIKY8NGjkzc3aWhjg0TwOgjA+XaMxfKdZB97eqlcvniWX5fROmisLdWy+SESyC6xJcVcJQqih5PUUEVgWmTKLgoQ0vENApvl/+S1X0vfCLG1FrrWVOVxonF7kMOBak40FKbm19FGW2E8DJ5HsaRAxRQfSgWiVy2VSBpKUpEkrLKWaNB6yo8yHMbSePCQQMKLwW7BOBgLQ9XmXIXDgnBfGUEBW1VMsJevVanDNke5jF9Zrx89vOfKhMTgxAgipuyasNXmDQItNz3aHA3JXjv1v3ytW9+p3zln32d67fL62/fKo/m1zB4FH54a/FA+A5cKOwULLH4zUphiS/iALvpqWtlevz5Mjo8DZOjaE8kTAyXjj5Kg9BQvvarOPXGPE+OMBa0eJFY/dR5eHCI/Gt4zaiI/emDCCInrPfqMVoPGCOLw9NGNo1zoIMX8BgASVO9m3qqbN73136nwWS4Slw3HljOx4LGduUeJvHPQ6/iFIGWgVhuDXhiCBRB7JVnnqgRvrFfjjYGd673Gl8N/MUzMyuZW5IgX6+5zSGCKwyBM/QFrtrtHnhIU42IqojNzra17RVSjipeWVmOwklR+aIq/9CAFjzvVI5nz53L9JG79+6FzozyiC/T+WVg41be8bnTYlxylB/BYSMcrVddNAChClw524o2efCfV4HJxf+EhxuVFdyPkugqhwjLOmq55i3cxk+O4dWVxYWysbYczy/1gv6q4uYX+MycWJSAnne8HIhXg1AFZ/9q6qEC5sZ89To/eCon8i7letr80BtFUAIwaaxC9/4PnIPgYmRiIjR7TDqfOV+7mTubZ7Y5p/Kogdl78SNOnZ/ryFxHL2dUPaVWPrdsAOCJoXzbR8QZiaImtd6+NaHXEBanZcib4BQRzj8MNdraQYRGBDeQ57MP7iAz3OBFeHCQSNYrrZkXaFCm1YFVRijl1coB0p+4kXcM4Rpty2AteNNlGaVVB78Jx/bODrS4i4OF5wddDg6NADW5aBRQZ2nELqYm8qCsdWN8jRC32lS+2I/bQ94Z2Ek+yrl95+/vYXyAB2W08s8+4mMcOa+9gZGSoFkFlHUGROpjN2Eryk3HyxkbrqxmdEe5rgOikb+Hg5fVFZErmUsd+CpPVLquekWFG/rjn86T/CAshsGNtFR6ojXDz5VnE2GkDPlEXZDBgLzTwazRQhTvr/3tf/80g+ggEreac2u4nW3DWJMI2LPxPKfOTJZb994ttx+8gyJ1w3MQ2ePm8rXwaSxpR5W56LUKb2J8HIuuPzuVnD9/vqzi5bpsnW64loVu/OTkVDrqd3fdm9eQbUn/o8RoR76eyPz8PPnulouXLpUzEL6M4abwWl9j446GM/Rp6MIQcrXgFTbG3LOaD886UdywQISthGQ40xWCMuFfpuAv4Tbw570rYtlAt+8slX/4m39c3nzjXRrCBf/dEgqLCzhlMJm/HhK1ZAr7Ou8OYtaLS2hCRd1mMGGzMV3i0nCtit/5bRuba2VtdQW4gQuiVHirpMSNXg0iL5Z8b1Y7qivFHB7v4r20yl/6l/5ceeXli3gJe7U8zh1w7CYC7713u9x98KisgHt3ATKkn31xQ1wwLLA5kEWY6lJyMqPCwpC0RoEDaAw/a/lBVCgbdzm6/uynadsXMZyMCkCEME5dwg8FGUUvRjCoIT74JVc3kzjAGt6fv5+lN/d572IYCvgs+qCgPCIfYJHpIPv0ZXf3uRWbYaeNCAZxaJtL61718jysgwSv4mi83Qh0ntX3FaoqBFPNx4fp6rWm9afTRExfX/Gf/576SCZTkTd9PRoUWfKzQ2ubQ+Gbb/IjZ4VBRVYVl3A0dbHsqrArAzfKzpcKDqNP8pllOSLfPCKgMbbMg2wpsuZh3YXeAszDb83PNXZVwvEMSRNj1TYntVV3uVCFu/kPDAyWzS37yKUDI1IYg7zTYE4Y1xK8CCJl8mXuKyzVa/KoYXuaFny6qpMfpWzgcICLA+VUsHrCjly+d/vdsrIwUwbt9pF4+Db0YDsCS4wSi+XeOvn8NPWFh+E7BRyvqIcUVtvzfQdgJS9vAqpt4a1X2hI43MzCvuY9R5TDA9PnLpepi5dLB7x3FONTE0Eoah0pLqsaZTlRDvfCrU+92O68RwGNjk2UEWRpNsngmaNvm21H7cqYn5kpS4uz5Ax+hB1YGs+rtpP1qvzbi1Lr1iPHCK9z0jV2a9SgF2do9t575a3Xv0kDYKxCk4cqXRRAtzxv2eSnfMlSkCin0A0y1LWM3QhG3NpOylWnqLnmuyvrzS/gnIGf0Cjt49KxwyN1jIGbwXs/PDKM8h0sGxsbZXFlMSvhGZF0cQwVj7Jeh8J2kiZtSwcbOR7Hbj7rp8fd4yBXynFArErO9cCF2d3LEoFJ2yvZbXCR40ji7tJCeftMB8JBXy5bfACdma+GreVpvKlfTsnHewe6GbqWR/2r87CNlpIXzx3PUnlcfjDKY3sApwVDv+JO+ZM24k+6dwlQcaTM0lYyP3lLnHb8P/5v/8vTobHhsre9o3Qqrhu5trKB630CEgbLubPny4VLF7A8Nsrs4oOyuuHi+ptldn2+rGy5QMNAAEm4mYYVoS6WfuXS5QgMAdKisJJaLScKWSpvo9ah63XlJRWxlash3pKQpwBqNWQvWYA+tRMewrOPK9MaRDa/w+ScIU0QogK1UW0S+4VcO7axPp0a496J6bBXcPLbo1G6KkgtQPsuv/wH3yq/8V//dllZ3kJRD0fx9vRQJwhPpvZT+2gR/9SfRzCCO/fodmaBjL4aJnfz9Fq+QsTdUBCWpHFQk9OEMpcL5SIMKjIVnvOctdiyohQN6ny+Vu8ApbpG62a58dz58pd++c+Bi5Ny/87bZQ5jaWZ2NisV7UJoDpLKqD7Sa1nC7cGRXmQNJ1YhLtIyRD5Ik7Aa4uviT0NBQQmTdRgmapXxkYvlzNSLtAtkzCcSlUtXQqHBX9oSuNMkFK3ltwCzzty7U5bu3CuHlH35uefL+PRZDCJXaxkkLe0gKJSrV2tEI6thcYprV5yxXeqmBxRFu9nA0o7XMFL7yoN69Tb1qPdPX32vsvC3DNqkz/NKSoHdmzwTJzI5f9Jfpbdq3fIyZXuF2P3KD9vXpw7fp6z8yNX8/JdseBr8aUiQt/yhEWFEZmBwgPQOKjlIt4NdNQ8egMt9vAF4KhY57z0ViAorlavtdfny5eDrwX0XSTBi0ITIhLHSgt9l7inPz52/gLE3Fi/GvATOPmTvXas6h9Wvd+0DyJ96IL6qV2YNoR/oMN5tftUjnmd8NdoBpbO+vFzmZu6XnQ3nlJJKuMCBbejRdJ14Ns+CO/OpRT05YvzwwGdWoV2q9Gor5p6PbEcNJ99GkfScUlfXWe5E+Sqresq5K9fKmfOXYEt4kZQqPnlIMDy8dAFPTAoyClqtv54o7WfpA9kl7Eyu9hHn+3yL7ONDo3AztOfa6hKiA5wAc+bE5/sKazY0sDL8U+G25DkjQypecKtX6HRKp9I9uvVWWV24T333+RalAH5dq12e1ZDOVET4yYFu1QghWwpV9qr8PDTyxEkMXWTWweZ6uXr1avnhH/2RyN7btzHq79/LLmBnz50tL77wAvipNGRbzc3PlTuzM2VmdS3djuoH16c3T8vUWdK7t26jGY9TIzAuKqRDUvcD3kubeYhLKDvhald5Ekd6jqEJ/nSyHGvhHgEajMo/Fy05sJsNfLvYi8ak7bYfT7f2JxvFMbTtOhBNm9qQoQdwpDeu4Rd6TlleakJbsfHGfSHParzKf+YhbTnGpm+g1i2b46h0/85//r89dQqPluXsw0dl7uFcFO7YCJZFC2WMJyqDXrxyjgps45mhDPGsZtYWyoJTP7AWVKpjI6Mo6DNlYmIKz/Qi92fJp+5nmEEdNITavgOEbfLcfkU9OZW2CplqpiJ6kCpc0zrH1iHizm+aJK29jQr0PRBleMCKqOQzbBz469wsj1A+RAtBdVN5lK51UAEajrLR3a5PIktnOs9c6ENLyzxUkM63nVtcKb/9W18pf/SVb8GtKIdTd/+pnmG3C3Q8RjaW1SHMCKO6HqnKAtyn0Qyheqg449FABJ7qDbed0uvNEHyXakRBdXU6RN+9bd18mRrDNMLtgiXb23UDhJHR/nLm3FAZn+wtW7sLNLRz7AIKBwyo4CadyoxCImiibMGH4ecalkdQdCuwqvKwzhK2Fp2EJpGJPvOwTKcyyVRHW1iOC3r5pnc0ol6FczslaAdludMRjB2lryfsClvUj6Y5PeorgyMT5drLL5cpjLLOviHaxxGcWumkp0AjEXoATlA3SuH3jhNQNDoAQ1gl6kr41CXKkObhW4WU7Vdxbd0qHVQeaV/5z3eN91vfNEd9l00UOBrFVNPb7rQ5uAh5mXf7ufg0E0OcP+h4XIblp5z8SFYKE7W9z5v3UeQcTr7PtJ12WfKMOwzduvku9dzFyKmGYzzONozCJs/pQbwCrm2HV199NYo0wq1dJ3lG+vAb8aHAPI/SPYOhLV9U79qBIgrvjtKnIFOgfNgh6O0b885d+6pSaEKk9f9a73wBzG6K4VaQGuEaHdJRFGKTpl13r57mm1HpZt/cW3++k45dUaj2r1XP33p4zTs92dC3+DLfWsdqfOwn4uRAp1Pwrlc6eeZcGZ2YThRJL1eghC3wCaCnsPFPWMDkYzjJFJw6sn+0DI9NInyHyNtuCPBvHo5Q5nQQzoxrzyNPEyqFNx20loNLqkl6c/ceyEijEQ1dKF8wqDMYkW+Pd9fSN951gkKDPhy17ECm7GOMieN2rHrF9rOqeMSJcsb2FWTrFVzwlxAztDfawoOEJ68/+2yimnZVmHZscjxGoIrr1p3bKNHtOES21db2dtlCnm3FcKiyBHsiCszT8sxbpa5RYKRI0rLdqCzPjRSSxvek38MDdx32PgyG0VE3RzH64ypTTtFBbmK9TI6NYYy43eh6Bj72A5uy31B2xiyASwcyJQIJPNn9B90jXlwvQD2kPpMe5Kkq35Gf/HZZ3kpDlceUiVBN4BZ/yug6mFMnEsMAPhOPdtG6Frc6zHtpt+M//pV/7VSB6cTgrbX14s4LCsHh/lH0VSuh5gjPEzyu012sNTzSo53y7oM7ZYvG1Cq2r3KIPDKdhpq57+s4Stg+Ujcmdq7lxQsXyyjPTqAV12z2b8gl0QBI6jWsKzPYX+XI56kzZxLueOfdd9IAFy9czryvhLuwGEI4KEqVr7JORBiKUAkYmswuECjRncPdrAdtXgqcibEJGlKF0EX5I7HsbJTDvTpAyhFpEk3PAN6m05jeulf+P3/nN8qbbzzA6xilsahhdJkebiVOR96VY72HPugfb6VFgwCPw9xVWnVAlSOK8fqxOPXeJDDUVgSOk8VPwO+oK99MXwBvnWV5ZT34M40eTgsF1eoRx3iSrc4yNILnNwLBdGOt6snzJyf4F0UqqXP1RkVkX5cEIaGIMMPWpycuxgGchlO5ZocVBQtsLdwhEJ54aCjsIxgPNyCs+RNw2UrftW3voDmVeA0ftcow7Wp72OXgAgt6DxJvdzf46+kvExcvlbPPXC9Dk2eRGwMAiGKPZw1zIjB1ezNKFjw6gGFxaS0Eb7dFvFwOQKv3lOt9jAbSCIOMI659xpskTi28hljyT5apz0gng0RpKfC5r4K1KiQT17zMzXfiqB5RAApwvxe3Tx9+62dm4T1HFJHf1B957hxc8/SdMATvKHz5KV0kEIuCTWGlV+B829u3bqJY68biKk8Vj9+a9mlP96WPfCR4ef311xEcdZ5v8qfceko7VdCq3PWM++GddYxi+UeBoofsd3oZ4uXDDuvzwbr500PBV+v/FH58J16AFfRBHhp3Ci6VZB3I81gYkzB/5BHK5pppgmbnTy9NWWSc7oqU//Tp21rvfMDvPMs977mo8GxFnyOKykHAFTeUC46Fz8MFPniasjwNN/t9+DU05HMzLhG4bnAwNDiW5SRP4IN088BfVJH6HyMfN6N0tzfWEiJ2jfO6iAr1EFzLBT8VdpSrShZucSBVR7f9rNUYcoOOjaWH5b3vf6scba/iNJlXNfD7Bl2VbgTZeYrjtJl2dFqjbe5sCkf6yjPVaBV/FqVy6Sx9eNAt68x9HABg60Nej09MQHOnCTsrCxwLYH5GZuw23Dhwrf26vZ3OigtfGBWUTq2Y9dnEg3aAlWsdDwy2aHPlnRFORAXljQ4OZz/tI8cZYbzbdz0yMkQ53WUTLzv7oAOfsLhSnTs0ScuqeivugEw9TGkqdE7ZGhMtIw48M1xtZHCP8lTMtp/KtxpmfAEM6oXsWCWdcIoTDfLGiaptX5WyMvakLZMaT1d8WC+7TwPF//qv/wunrh7l0m8CtIaw33Sxhi2njTjwZRRh3yqLLp5Bpn0woQOjdhGOB5kL1YnCtEH1FPvLxupGWVly3uhRRpy6+bCey8WLZ7OwhWv0DpB2eXm5LHJewLJW+dqQdtjL6PYJWFFDFwoaw9RDA2PkD7IhMAHXcnNksyOjHfW7ubVJ46nQjsIgCglHj7n36fzCUkKverR6ng5YEqmGmB1pbL0U1DL6MGXbp3CAsm5h4XV1DpRHD9epl/2qYxCtpcPv1MmmlV31rPr7UYg9fVGqIVQssXiJj5kV5UY5KqlsmsB38pC/JZwOiFMGOT5UCDn4B8NhaCAetZa6/QwdWLbdXU6yHy0TU0Pkt1E2D9azBKZFyOaGirNbjoqAutdnEkUlIJWOQg70UgYMiYepKIu3bvgpFKR1J8MqTPQOgMs+DYRB5z7fL/pU4nNEtRPjsT7HRklzlPbwtzhJ/yEwKASzi8lxZ2m5DeSZC2Xs7KUyMDGF4eAE8mGMvZ0yP+OOKPPx/hW4EnCE7bFCFkWcIfjgAKs2/YLcZ8Casgg8G9q2D8pwjvjTeq1tIAJoM2BR8VhHlZlWtWGvRijHYwVPtpaM6zOtXf9SY3AnLusRzObOdApfDbHmt69sA40Z76PsyDv4oF4yqeUGMNO1D7/J5+BeupEmte7lA+lgeHiozDyaKbdv39JtiAEZmCyGG7+xHK1uIwPPP/98DNHXvve91N2Ro6aTTmKUBXIVFfY+Ruz0mekI4I2NLTzes2UYQapHoIGrwPuBR/Al5KlRPZobNeITxHE0L6o34WeG5aQ729Hf1tXQXUBsJ/fSKFePJznWtmrfcjYfWDMpyGv93RxJ1m4DT1AGvedp2l5l4rcNbShAa3n88AGn+fo7YWdOZaFppFXbIeNDYvz3g78+6BbPlBSWlSzaCtHtLWcfPcRArcvl1iiU7S9MFmE5pq/0lwGLyIGMaNbj4rWecXc5LAsPb5eF+zfLqXIBQ96gl/witlzL3QFdDpSVP+22U9GurbooEcYNwMiriRTxp0coj8fp1gPl6nujkTpC0nQ17JUf8CpXaUsaN3HGZVC20O+ghFV8jkSWZzUiDe+mPvCn5cimGgOuTrgFDUq33dBEH4aFfeYa5MMo5nPnppGvKN2tjbJu6Jr09pcaBVJx7qlzwJL3buawtbVexnBorl65FB20srpcVo2eISP20AV7uxrr4rbCH6WNzEtUlHvlYGS4wKbtpBHb6Ul7V0NCuVGVbzWA2wYx30S2cJhPx7/7N/8Hp8uL2yjAxSgD19BVOOtNGnN36lDHcVfpx0MZ7MeDwQvbQSE7heioYFVEyeG1Iji1nEaGx/Aq98vq8lpCA3rR8GsZGe0jTSvbyV3B63WVHCvhso3LK6sh2PHJSQDEIkiYYigCZx2rTOHtpvSGu621jarQtG/BsIKLeyhkFMrCbh+g/QgSht6to+4cuGCIwLD2bvqOqQ8KVuJaX1/jG3dLUoFvlA2IX8/fBSd2d0+obymP7q+WrQ1SO6EdZOsBgGq8vDqCVGWgoWC7GFpVIeQH+WvpaRD4zD46ibAZACbhiutdLFMHPnR3YQ3jNctCfcDeGnD+GWk0MnYcEt+bOcqXr16kTgdleX0GbxGlmHCaRKJFCmvDuBKySkfF2GyiUBnJdVO746FqgCikfSe+o5jhGYkmSoY8Qly856acbGJsYYSIW8OXtr99fhKrbSiBVQKlOrwznKOBJO5PTnpKC/oYP3e5jKJ0u1qD5YgyxM38zAPwvNamJz+nXHDjqmBdELW4CgPwUnwogFSiWrHei8fm9DtDpT0Yd9bJumqsOdjGnK2Pwt72Mq/gBZjD+DyLQKP+KmQVpOmrkKkCpDKhbV0NqQgqcJjFFSyBqyf/iYbch/lI0zCk+UgbyvlmEE6UVv3Hf9XgED7rIg1pTI0gXFxq9d6d2yTBUCTf+lFVEDm4iq/R8bHy8ksvZ8DKa699Fxp1DVoFpQKyDSNliFete+eDX7t+jXYdijD2XbpyEID2tWU+ewr404cDVx6X/8GD5z/w3f+fR8XVh+cpDTSH6ZKqfa103f7uA+/+1PHU8x9U7+QJ7gcxcOxSU/CLS0Ot4lBjOfxADo2Rk484T1W6aDT50x25ehzHAA3OPHxYVlEMThmSHyy7yzl1mn/8QJ3Bj46jqKviyaOQSCn7W+X226+VtfmHpdWNKdDhqdEMjClZw95+1zbNBx7h1xTwXv6lzu1KN0pIgXBqWB7c6axQoC+tQK0L/5mf36eObbwZXVOeu9Z+eBQ+7MaA1LlS8es0aciJH3nDkcXSrdMKHccGh9bueU5HXg/09ZSJcfTM6EBoP7NhoMm9PWAjtX3VDgRbXK4738lBGWsEHs9O4fDxfd9Ab2T1o8VFHJb9OtfZ+fVHyknlVR24KtJrncSH8pQHPuR3DDKeIWaDtwZfDV09pq8fcHT84i9/4bS3cxDrwvm321SYhlGJDg0VlxA0tLlniBkstLA47HuzBd1A2XWBpacaBnJqAR7ciYLLkDHpsaS0dHZQKF09p2VsYqicnRgvwypCqMRGd8s8Bdr01HQscy33CJq2ILSaWlHudeiAHRlKK0nqM90GVoyCrC520R1L3ncqYRHl1CFH3mll2gGvEeB9hCqNK+waG9qrThb1t1ONzFMhNTw4icJdL//V3/2t8tZbD8hjhHdBXWhO6nIBARlNBWPYtY7GxrvDUhMvNpLCv+5AogLojTDLgtsI181NGHR/E/yS2Sn17xzA4x5N30WBeRw+n4njpyqJOlDp0uXzZXJqsCxtYCEfrIEX20KitzzqFiaxbwiLB2vRgTKZgwvQwq/itQ6GNkVyLDsIXnhUvFYsv/mT0aUj127uxCrsWTR6UUdYW5aEmj5o8KCAtl08xIf9GPYvCgstUnqGULpnLpXBybP8xqjargtvZDWuHYwd2kJrX6Zu2sujbhMIDihP+EIfQgdcMq5lJsQDzJYrfE5zq5Yn7QwNxYskjXlrAMXIgAZ9pjdvW0UZwezSpGEo2cdnGitGTpxvLNFXxW1b2qYKQYywrr6q8GkLn5m/eci8Kn4Py2iYMgaNfyGkWk69efxf/jeP2h90kjW7NYbX1ldrdIgEqZekk3wrvVkfRy67PKc87Kh/cZeuDa62aT7OF8g16YNyRjGcFWQqDKETf3oOMVqi4BvI6nce/vb+6efNvYflNnV+8lU9/PXknceTL5/OozmalPLXB7J6fDRjO96XN9cm+ePPmmft69NwpOymPTiUB6GdDzkcJKZH6whbx7aoYA726iAfcZpsk3WTn1d4oce+RGiVvPXqW/C1EUPXGr9/726Zm5uJ0q2KSbqhjUL7GvwOQat0bJeWo8D3NlfKwztvl731JXxhR7aDB+SBSs6BWA6sgivJQ5oUhtq+KtJqSNYIV3NI83KD5apAlQe+17gWfpW18iTKmzpLLx6QX76pXQOcynroP/vJgohMISK931m+A+akWQAJrrIwDSKkG3l1coDc2EVxknYIvTE2OoSM7UpIPmFj6NaQ+RDG/PAQSnd7GWfCqE1/2c6yvyjcM1NlenIii4/MLc0X155YQ07tUVb27+5olWPyaGRgrScvgbXWo1G61qtRumAfXdfU2aOmqem8fczPHzg6/o3/6S+fduK2OwnZhnB4uBbD+sZ63HsLkeEbj6gy0Ek5M43lMNhTFhdXEQB7PNN7GkBRDcGcNby4u79Xdg93QMhAmdDSQCH2S6A0mmW4GMfEpEzuKN3DnIYCFCiVwV3dpC8DqqZGpxNelvBVuq6QI1qE2asKYADBD3moHcrS8nKMh348g0MJkm+si8JPYadwdvSw9QnhecIAeiTm7+jDEUPabt+FB/DNb7xR/tbf+lUa1bVwaageJ4KTXx+CTIWBYFOR6aEeHUA8/Cl0hUvGsMMfAFK2uGyIzik1MvS+IWbqTxI8v4My0D+EVebIcJVsnTKityt9Wwf3enSZy84eQzEIYA0f6u66phIkaiQ4Fj9+J6ErvPWa9FpBDUyIggJuWC6GgkrEMGOGyGvRUhvbXMIWLhVRJ7AfLaxmgI/dCgqMujpMNXLsKsj6xyhBmXIP63Fnz35rFMTpQOnuHyhDk9CYIWWayvCOE9v1+BTsWtVOu3KJUbHoWq5HME+dJ1cZ3TaTOjSerE8GRMCwhvT9reewt6sy3wuepaUPMkD6JtvPrFsEixKFe009XymEbCPbLN/zzvq6yllCiCpX8OC70J1GCd+IR3nPNNnSy7qhhIXLU8PLaIjl1rAcQCR/mdkzUNUrzyMg+RHBz7NEAKLUnQ+tkq9RCvNVQFejpHrnKv/wElkkPEz6XYSSMiX147T4Wj4wg0cVhf1zmfqRrqZNyoMOB0Yov3r3oCvf+nFVRhVnNavqdUdAedaoOzRHWR9oiyZdc1QDqMqYhE8rdPXgtvlVheKHHXIBeVJGiiEZvyqfc1Zvsx6+r7AoPE9LF/WKVyfMpvWP97ZzQqbUPck9LJ57cbBxDM/htIwha85NnU23mvOI3fRDoyr5w3Nwv6Z9cFcN2xP4CLzQTipX6dXs5VtHND96+KDMzM4Akh4xCYFJWDQ4O5S3XcgH6oOupq33ysryrbI48w7pkBOImF6UVheGukadJFBOtsj7ONM1NWhXMcR24B1bTxideXECXCqzHRyCrADFb81bZZrAOWZDehNH0pwPxY20pbKSF8Vd+ELjQJeVNOFd2wDl7VVjVQcrCo5yfLaLYS2+uwb7yy7yC6cceQS/7R+Vvu6+8olXPlq++CM/WkYGB8v2+lqWunzvnbeysIgzG4ZxiDY3dzKdzj1/e5CR61tr5RR5MorM2UCWrKLXumifDcpypTCETSKlPaSRplyfX1q3q+3ADRWkTeptnTOIkkO9kQFfpLe9ksZ/bTqW3hqnMbREg3sNLckD/8q/9udPRwed2DyIwjRki5KgUL2PikwF8XH6VxXehpEnsRoGBrTm1mHIfe7HeHaexjot9+7PYKEtUGxn+tb2jxyaTQVpH5fi6j2hojrEEJKMlfl1aACJ+QDlv7e7xbfH8VjdCNlOczvpx8cm0x+hkpDpJZpRBIPesRVSkWk16uE64toBVtmBBUHknCnroqBtFqTI/M94Ti6IUb1Tj+qlorx2DvAC8XSxXCcnp8ub379bfuVX/iuEkIjtxZoiP5VuSyanTPCV0cudKgdDeBDxY2+nEqnPIrSj8PmKq3Cm7xJmxzHj0Es/ziAv1xsWjxKUwkJDSA8mS0hCmONjoxCXAz7EmQwCkaJ89w62UbL1t+n1wmv4T8KoiktGth85YR/gdfCaK6kYUZD4FOaSVFW61RLVYu5BGXev0p58Z/9pJojDNDKR9bNtbEwJza29DL9LN+4YUspg6cQAGdSbQjkf2uYaKFiMin7zUr+obI1C+Cfh9mKJijfzDlMKL+WlDAwk+4ik04TRMRDFbVWU1kULXWFL3nxne5BF0pqXZ7hKDFJHLhrZeeQ7mcQPTGZVza8yF+0LPqJ4OKRltWuyy2/TyJc8r7fJQIUQxiOhaRq6qK/r79y3f/Pf4/fWy+cpk5tqHFWcmCRYrDdJ05SjFwVCzBF4uNhHhsCrHktNq4LWmJNexKnfORgRcokgtb2z13E7H/GoMVlDueIJGHxjUaalPRzsqAJ3nmq6LdrwezSwNUdzHxz4R9ojBLY0yEtRm2vu+VFxxTMqZJn+eIw768Uzf5qPeBNPXjVYUgWaJYa2MHGVL/SmVL7mU5+n9HaZbb4xU9/lmcXw13tSNnc3sne0W3eOOUDTPjXKULEoB6Q9xxlojAqAmFARx/izHGBuIkRqG+WcA5RWV1eAmTYE7vAgdTdk7W4ehpl74NPuLmF1LM17ZXPjEXIE+DFyVVQtF76x/o7BOVgpk1Oun3A+MkfFY9eO6w9TQMlcamhFWaFsSoQROC1L5zPymnQVBQ2PAb+kD4wN3vzEd7BKeNv0cTS4eTy3HpkSnNoulGO3m7zl7IU96n+MnNYDd/VA1f7HXv5o+cIPfQ4DgjaijJdffBG4jspr3321PLx/34Iy0Na1mG/dvlm2draKe/0OjeG84LitbIKf9fWyibzVEehFdlXjDmDAvfu/x7FBwUsLrpVgVaxvaDuNHWrgUAbwnu+VfeE1jUn+pLMjcUd+/s67hh5pvzz/V/9nf+HUXXssXKZzaLMFZDQbisQ4t1NaFFICUPsle0s/CsdF4R1YtOsgGRjEUbDG0h21Gm+RAoZH8WxGXOZrBw92rbS6RstI33QQ7H6D9vfJBIZeh4YGysiYfcMqHBeCEB6sRpC7jTViyNSKGzYTRoelKyBkBpWXI2VrYzvPE2KXyHnn/pOmERkqBwcoiT8Xo9azn5gYz6hQv9XbUuDvbh2U/R2MDRrLNWvv3V0o3371JnWF4FEehmsLxF7czNkNHHjqZgASSBoKRAtDhAflijcP8eoh/LWRnQaktYpwgh5tSJdd07tW8erlSph+l3leh3thTuexOlBj+vxw6eyryiZTAzAmQvW2M2XUpfTAifQhEXsKLEr+5NhVYSAecAMNkb4KX5nHEG08W5i6OdzyrhdG6l7bTr30thzGr5eroSacGjy97knJOwl5zygJ9YfHytEheWMluO9yC2PpWIMuoCpAyF+FrsXJ3x50cdrlWtdY1hgzEqtHxW01YoRB3InfGIlWjHpXga5irSFZkr7v8HejhMWRZ33OC04t7McHr+KtcKVELpWRbIMoZA6f+3/uUli95tZf3Gi4JOzMd8IpzLXs+r5+J1wVlqdhamdTn7XTWXcXCEiq9n/JT/hMpxBUIZE+z6FtozsKmhO7GfytEOCZgjLdPcDXLPpi2/pdunI4HOXvrkvyVgwroBIPCij53LRCGmWlciB/Fa/tdci987P5EFqjaHmDspqIQGDmmff+Ry7kYTr4NH3n1rnWL1fy05vUSag41WDgpA6W52IctpTKKnVvf1fxDM3QbtbV37UuoAtaQOtQMmmDYtM+udpeTdoY0pTni4TxuzG49zcz1XGFcw9ZhCZTM2VHH9vDkbbyu+UCUGQMWEcWjVEfvcs6cDAhfmSSYf590ruwTcKzPA84/K9hX5A1ruTkiPKToy2Mkg3erZbLF4bK5fPTeLid5eLZC+XSuQsZROT0pI2NxbKzu17u3btfvv/Wm2UD2abCtew9eCWhbuok+afbxU5L8ZaBjFXpS3fyYsVlpQFx7iGWqyyp0QoHhDm322cqXdvIFeni4JC1YwTUJXYd6SxJHKEjeKQD2azSnXk0VyZHJsu1q9fL6eEpXu16WV5YCo8+e/16eeG5G+Cjs6yurJSxqfHyiR/6NHJzsMzOzZTb926XhcW5Mn12qkyMT8SpiOPQ0yqPZufLm2++lUWElnBmdinbNe+dBeBiGYobu+aER91nXZ8cFE7dQlXcPjHe2rzWPk0mrpp3iVLQjh3/+r/1i6cHKjSIqkFic8o05qzQjKJFIUuwElr6odIIeocDQbK7PeiBOJhABW5YsRPB6cAet99zxRc3jN91F3+EpGFrmdgyFEYOhFLJGlJWgC8uzCdNWog0higcvHP2zJn2Qgk0KgrYPsO1tfV8Y4hROFVynvLrIApsZHQ4isEGN0RSw9POHa6jP62/05V87lzTpYW1srWxF0XmlJeu7oEy83CjPHwIgRy0qC9C6xTPGsXlwt9647AuzKuigqnIrxFcdfRn3WjB54aaxbXEqVDzGWSN0tUTd/1hifQo3mejBGNZoSjl2fFJdzBy3u52GRlHGA5Vy0uFqx6wLElEJU2z8E7vmTwdjQfc9ulkqgkUo1El0fA0xBHFzqlHUL1CmI92joXGfbeKcY125QuXXMs78pDwPWRAw2N6ArvUbccwL21M1tSVUlCiA2PjpW94pJwg6CRwgdZi19PVwKK2ePAIwCiOY+35SsQc1dqv5Xi4Wk28yaeOSuSm0dioBB8vlqOdTd7Xe/8Tv6YRWdBZTRo4Hh8+p45ZX5ayTf/Ye+K58CViQdIMKPPvqTS1HI92OfxOOgi0Rn2eMGyO9r2n7/gv5frb7x2rAOHQDrxr0lpG+3PL9VmDpyhg/mKwcOr9i+vwOe0s7Ol7p5woL9LY5irlhLMVhAXlorKQqFSqpGngMR/LFlTrKMwBm1/KhjSzsLVBrLD6bYXLZx7+Nj+/73IzCXhKbEkH1sF3wpj01pnTslW+tR064S/TAGKetT2VfFGNH9PZhWE9FKipM7zaSreRXmmTV4VK+Jq1AVQephnBaPR03ErZWy8Hm3U9AmXQITTp7liDyLLBwYHIMNe2z9KLbmsKPg1pHh11YfSfkbDKNt8Y4doHJjdHGB6bCH9kJyYNX+FRYPNt5wlts4/silOB99mxW567PlV+4sc+Vq5eGSsH2xtldWkVpwHZhbJ30/jl1TmuG2V/r9KjXX+GYR0XgHgIHtKm8l3wpFwwTKoRjAYijbSkwSiulaUeDoaSjox6JfpE3mItuCfvfVfgI0083DY+NZic/jeCUxFHD7mos+MWgxoC9ka41KSLCw32DeH9HmfXs631nbK+slHWVtaQFR3lmatXy5/92Z8tr7z0EvJ6sdx8eKec9nWWy1cuZzzM/Qd3y+vfey337urmoaJvugzdd319baPcX1oqX3vjzazkZ/QoU5aQldm/uE1roQmFL4dyWJ5VBkpbprHeoC1H+E4eCr70fI1IyeP1Xcff+7v/XrijWjCnGf3lQA0ziaJAsKokXADDUV8qPhnS2L/envOQ6jrGhlHdbglPmb/tnc1Ys/bX6i06lUbh6M4LDu6QsVUaOxCjSlDgFhcXQqCulVkPF9HuS4hm33m0EJ99TVY0faQcqYQEQX7mWUfL2j9dEeTVMGC1tpyL6/Jlesp5nWu18rXqqSMMpRfj1B23OOxpWQc97qHy/Tfulv/iv/gnZWHedDX05jqhA0NOfh6gzrsle5CSh6dHYxFbUIwAnglfRoaDUxtG2O3PNuRbBQvEToP34+VqtcUjUDFitJC8nDt3JsJ2YWGunPQclIEpRzxLKLVfXqZB7FTmyrB8FbeC1rzFqrjxXgGk5ygOJR6/qVMGtDxDMOQZRuK9FnkfQm1kXwVt2IdvSOsEc/t4rUf6nUUq/47IT283nh11ckcizYs+LO++0TGRg0CW9iRs1b45KqAVBODMaRCkgbKCwyoYMcj429kysmG/jO2k8FdImqxN+dTPZ+JXGvC5hC99KHiFUYb3XWWMar2bh0o3TMQRuMhHId14tr4zbfLmOUVFgFty05eq0KqCqwoh4VexCZ70FWFGvS0bTPGtbGj5VVF6emjw+lHz2zICG8+6xVMbzuYb39U8K+2nXXkm/ddwr4KAtk8/PbBB9+Ldb4RPXggSPuQIlFr44rr9zKOBueL4aUNEuwBYqIPpfdYoVY9aJ2tU8ZxE4pJ8TOP35imc9ZqkKa/B1eO+QmkocBgq5H3StZWx7UfZZpj+f771ecVVxWWK51bZYjpxZjr5Q7oTBtNWHqnl+d4DFJYB5RTpDH06v9SZG0Khtydvr66tpbvt7NkzGJqHZXllOZucHDmwgfSO7D3EID5FRkxNn0HxTpTDtsKN8sX40JDVQLWftIVB0gv+OsHtYO9h+fEf/ShK9+O05DZeNwocxeH2nq6Vf3BoGNkZHSdldma13L13Fzw4tZHsAD6OB3g08ij/ytvULjSdAZkUq8HQeG3yoFFC21qZI50rG+r8fKN5e8nPyMiha/WDK2e2nJmeznnhwoXs8+yYnq2NzXL3zp1ER436uWcuWM6G/45ZWFxYLqsYCxNjeKucbl2o4v3KH/5R2cQ5unH9GuUOVdLpw9HrOKas0fL8c8+W77/5ellZWSqf/OQneN9RZh/NRFFPTUzj4d4qN/Fy79+9V+aAYZl6RO6hbN2QR7JVwDdK1UOHSN6NLsP41FhQN9UoW+U58ePhNzFOAcx3/lY/6rB2/Bv/6p891cMyjKcXKYFprSmcnD+2iXIQqR6VyOsc1IGxvtI9UMPNkEwqLtIVgM3i/gpiR0GruEW8Xonwu5KJ1o7za90I2QYxb70+AVQMaB1YVT3TKAYI7QgiFTZhkJkbIrChTRNmbFfaNEnHb8MmCpTanwBz8n/WtO13ipFpaZIQswqiIr+r0xBpP5afo5iBA6V669Zs+b//yq+Xt9+aR/mfyyi4MKJhdpDZjFZWcDX9feInYWQaxnLFr56FxOpUGw2BA/BbV6OSwVEE/CF50kjOpZsYH0uISKWrdzqIteyqO6swLtxXekdcK9e22pBV8if+FLDi0KUc02eEZYxYAhcqANlKHFl3IItQEZ8QHXUJ40XA+Cy5gCj0IKQwuCNstW4qxfb6nwAAJdxJREFUKCeYq3yDf+ovbgG0bMPYGnF6z06rANhM4+kZHCqdGGenDkYDJpWUS0AKrB6z1rYKl9bA08JQw2jQ4BMew+zSke1Z21jGeCJUa12q8DdML4wNvqUv69LQRoW3EaJVyMol3RJFDn/7hDzbdRMfHk0elp0y69P8b14R5u3vPfy2Oc0rR9oAvHXWtMmnfbowvWkbhm3KSI7+5uIsEtWf7xRyJrF+XoVN5eV4DHnG9tA7EV/7h4aZ4aMUZU7VS7cc6fZJfd5/1HiM7yyfksV9yq04sBzzJRvyrnkonDp5pp/cwBTBZBp+Bx9N3UnjT71ajRXYIe8aBWhKj5Tl+5RrHpVO/VZjJuX4DX+2v6ffV/lSvXt5zfyUbeLYI7CQnwo5tbTMnPzgQa1TrZd5x0DG8MlavQpk+Un64l1WEgOXKmK70NJ32i4rSwWixFzadgQZomG+g1NhX6MLaAwMj5Vu5KOLXzTeriOks5Rm8GwUqo/ywOP+djk70V9+9ic/U774uZdLHzZ+B3V0wRlp8OiEOp+iJDqQvXzvYh3ixp2/lBE6RYYDXRNePOt8+M4pS27C4oqCbvW5tevKcOtRjkEHcETWclVGTaNMHaBlN9f8/EK6Et1X99KF8xnw6SwVoybqCHGQEDyHU3o2yFd8qYwvXLyQCMrDhzPoh51y7sy5Mo6ylZcP9o64n8hWlUYjv/zlL5e3336rHNGuRtSWSL+8bQTzFFhcLcvpr3jW6Kt64kCi1+wyu3L5Gkp7C+V7s8ytraQf2YFj7rAn+lwMo/a5kwEEEJq1/XNPAtLrndt3b5o6G8X9gF0voEZLlGvyh7InDpE6gTw6/s2/+hdwAY+jAPT0JJLMrYUgwsggxtF1Pm8WX9cbdZ5u70B3+kRd71JL78z02Xi9uzv78dSM3zsU27xd2crOcxt5dNQVRfCAncsG0g1dq/Qlbss1dOxAApfz8j3Nm/SNpS4j2HA2tGmdZ2teWmz2c2pBS+R18nUN/TrPUMRJSFp5etO9fbUfUkYUUZYhccjE7nBjP0q3e9f2VEWyu3da/vO//Vvln/7RG8CE4sDazKhgrUBgtEFtF/tnrUcQ3AgAYSbfZkBB+tLybe2ryfaECA5/x8Kk8V1IxE0Grl6+WC7i3dZF4g8g0hXOJZQPCg0P9hAGdMTwIYpYy9R+X0P6Tk53AfdGcKj4woiUfXik4FJoUTjvslAE3+vhJuQPrTkAR6KRCIRNI6cbb3nYBTIQLllJiW9lPplG2GufNR8guMxD5S69aPz09Y2UrlZ/OSLPIwkQHHfjzSOq+EJzoNKbUyB0H7IxOAStr2tfowaKuBSn4lYv13bLkfrJECoZBa5QoLw54uFC9La1NCScvm0UmvfWM/ecFRr+KOOxcLUNSWm66qGZ3natwliYHDSi0vN5vuWd3wmTvz09hE9cmkcGBRVoIh5kSq1p+M4j+ZJRAxuJ2vlwUp5CUoPTd7Uu9ZsoHsqR2UWOz6LI+eUzs6j1sCz/r8paZZSbDzlqOU2dKny1HaqibhSYYIRuOKLwqas/AxO4ab6N4mtgbpfZ1NU0pre8D1O6/rYdVVgagDWbikO7sg7gE7/zt+m8CpuK13zlzxptaPLGu3FXKfIRFOsqfvxOmOPuJZV15oTe6wCn7tLXBT6Poc0DaA8j0SmKQJ5Ilcp4Zwd44PshDGejfMo0jXCwVVwfWDp2xoLuRh+y1+UL9WyPFPjkpLI0shjAOE46MFY7W6UlLR4jy3qOyuVzg2V6vDc7eY0OD6PNusvK6hplHJTxycEyPjVY+lBCKl0jfVjJKK71spkFOfTIDRtjFrvJCB6v20AuLy/CzztldXO/LKxsIaPEXY0+ifCKjcoHtb3EmbRXrxlEJd74xtHctT34KiShMe8AKuQ9dbb7wu9iHCND3LrP6XGWtba6kcVajCbqIUcXAefQMM4GjuHBgTvj7ZW17ZOyulXKwvw8Dsg6bYyxjTyzDgljgD912zSKXH3x6OFs8HviVNHOGtlzjFK6XvB2M4MD8OVJaUT6tr2Hhl2mFycVnaAM1ABoIijNYjvSTqNk/e29skpZ1PFLf+WLp5PtmLe7AqlEHcGcgSJk6AcSqlMHVldXQVQVFqAtoQiFIXiEoSF+0qv0RgwzIOB1/91dSE9Xq8BKHbqcJAJehS7SXbrRiuhl2wB+rwep9aCHpPLVirFv1VCI8CXkCiONj41HeKnIpEeXJnOzBQnaaQ518JFK3X7ifpQQXg/EewzcGXBE3VxuEBbnm/32esw9Cak6kGfPIXudIhoGxysbHJgo//g3v1r+m3/8x1iGKqxe8uzL1B6txirgULqUkxHH4CWhB2CsA9RK6msD+SwWEcRZBUENzduwDp13se9R6nntmavl7NQkOAROFOgW3qy7Etmn57QCqofHOFA6stUJbCs/4Hnb3xxlA/6Cd4ghgp76Ox8wI1ELzGdT5oAZaJd4POBD5eFmCxl5jLEE6fCpTH5a+nfcz7SV0Ip1PMqUIb1SGctpXgOls4WilOAPdhNpoEAEzlTwhd5GoVK0NGE5ELnRAUGRJvQeIB/wZam8J02IWAaJouM39VCRmF7vLAIS+J4oLT3wKhgUsgp4r54+s43FNVmlDRTMGTSm8vMb6M/8LMsyvIqjBmE+qwqGZ8IqwJ5CyXem9b1njRTwhjwtO3VAIfph9RYVRv7Ui6l5Wjfrb5HBAbCaTzOAyzRCKo9GMfBOvKWOPNcAkSbzjQYRdbRtY1SRZ0LcPE/9KDPKk7xyVHCTr39pE866sMaT3w2ctoWHPGVbCkPSka/dCwrbahxUuIXDo/nO8qqhIL4ReuCmKgLkD/e1LNKJI/8LDVTceTRK2Tw0qlotnivczYNn8pWzHIagSx0IcSF+5EMVjzvgOOUPlwB4/c6IVDWc48VTTow7XshHlW6oF7AoTAeOtks3vAJYyMFqmIhk1zmQL2oXj6PBh5ANfSi6ulPaEUrBYWvSosa78/0did8infKQBxmJHXPUtrHdyQerlPw7Si/oa2mYUn452uS6U/qhY1AdJ8eIVVcf+OiHZnrAI99mWiPfud6zhr7K0QGsLjS0u7eFXNvCWULxO184MoaT+jjnVY+9tm2aIPJYmvA+G0UgP/T6bYPazrQn+LCV0mVEW9ri1diizcDREI6Z3q8kofxQaTmC+QjHIU6Ttae+yi5XPNQx8plt2nQRWIArH27v4MFv1H3Js3G+HqkHhSofumhP23YVY8TBY66FHVo+pV7d1UAzM8WkNKjyNdwsrBnIxreJ6IWWK00M9bvimIZKjaRVg77Kh3RbWlfu4zCC+M2trdLx7/x7/xJUtk9lWinQilflNY33oudXd2Kw83loaDSDCdZRprtU0rmUzmedm10oiwtLWCj7UTZXLl8qz1y9guc7gXC2UEgrXguEhQLsBnkiXqXgggdaK/bPNSEuR0tLlFZAZFmhTPvgG/GygtLRAPC9IRsVu9NpJPYswE1jZbAXibcMS9gqHH0gyalINlCIBUJw42dDPIbHDUm4aYPW6CmCsBvFEUV4eFKWl9bK/NxGeeP7t8s7bz0ARpitb5z8RtJYKvi1DWDqwgIbrGtKi/imn3hQT5v611HWmzEkfG99FE49vS5fOAqugHfPxb0PsVj7yzXwOIzB4LqjJs56xgnxIESpr2F869PZBxEMQxjdR2XncDv1j/fpPL2I4arATlxq0t65E3B5YviFN+Qr3hUmnnpIKoaqMGQOThEI0TjMoo+2Ufn2aGjpLUPbvTCzRBbDgzyPcIExbcoBhot7L3dDnCNjF6IgbTdxYrkysYdKxfb3WRSszynUbcn2NJCEM+3oqSIMRCF+74VbXMu04imDfNyzsiYLw3gvDsxboRomSt0UnxUPEf5Z9KWtIMCB0QFehWZVVn4XAwQ4hcf2M52WRGBHGGgIBhbSyqTmXeGgtAj2ilMfNwMW/a9pC/FuQf6lK4X8G8VY8cZpWUpQvm1grQoBI5F3UdzmylUY5WP5xbW646kpxC0r9SO/dvl+o/KwvgJpnhn8x59h0Tzn3ho4T1Q4PIwgmVaD2HyNTCTMzn1jxJN9aMt8m7a3qk2bNJEYqpfwrL+FPWUHsirQGgO3aafUmXLTP6kPKbw8UyC6lKWDOzV8VRwe4nQXD9QBTU4dFLddeKUaeDWCQh1I5yIXGVnLkfbnnc/N28O6927tlG7LE3fmI+65Ov5EfjXUGtj5p8yr0buOMnXpoq5lduFyjIeRMBW08i9TutIdgGEOr2QFtOAd5Y0xPoKX18d75asDlk7ENR6fSyV2YYC3+oUT+Ur9oJ7Ux4if/bFiUQNJHIpn53eL0z0dG2DIOBrwJv7lU/EqmdV2q/UOZfJbGtLYk/d0XKy33rJdkOIGvQvsRkFqX7HRFnEQjxAZkn2QkSG48vCF9yo82g+nwR/SQhw9gc4Bv8lWpHWerQND3VZUxVzwThEYfOY68NQdo0K8CbHzkTPjJLC44FANkyunWy3kGvJeHIlj+UGlC1dQhv2wx2VDRe68Xf4MdStzXLCE6qTOylGNtDhXZCwvSQfyh16xeS4vLUWvdfzGb/zPqTtIICOXfzM87A79rpVrX6Cd2Vqv1YLFe4EoHDD0aHm1zCwuQ1Tb1TvtH8rQb5WAAwRcp9fwpN7S+MRouXq1rnvpsoRZVxg338YUqVbexjUs6zsb06XrHj16FGVsCKm3D8JTWIAULaPJKUMPhh0hMpkBptZy9VQBLi8tY1VsZklKF2awnMzp1JsFOS0IdgBDQgvYPtO6w5AxfbxkrD035ncErQx58+Z7ZXl5HUJw3eZOGNGyIJATFwFxBLU7X4yAtx3qD4GcVEL1sFG8dwCKO5hIuOIl4SWYOYKbd7QrODB8j/GDR+uuGs7dnRgbQem6tZuKUOI+wlLeQWk7daiGdA8hoJMujCX72Ye6gB2lTVrbsuMIANTOEIlkZMS1w92FVJ9HCsdKpI+FSIQYhA9Dal1GQfCnkJC4NFK6wJGhtIHWQOnF29/b2su8QD0Tw8hGFDp7uJdA4RCZnmxgcnBGGQ6cq22vN25Yy3pUQWWCDNZp/lRYChbgavoOeVzT8ZfwM/RRrUoVkApJJpKRqZv1btfR7xLu4fOE+TnMTgay7RUG8bwRAsIXJWEa66wg5c++m8AN49bva34qbyWMtGj5MVaewmuUMkcY1NOchYe0liM9WI5dMnVgnd+rgI6jKFInFQH5KRiMHtUQngICDKuYbS/LFNkcWSwD4W0a86/Kg5LBVzwmYeaw/MbrdCS6ODIyFYFKntYlxgfwCKOwhCqAUSFmnVMGNGN6vzO9gs9WEr/CGhySPnUAxEZZC7ffaChYVvqbLUMcpOy2AQhNV3x2RKGbnzSukvQ78w7NcxVnEfKkcTyA+FbJqAT1chWwTRt7b32lQY/ABw4aY8i8m4WCAr80Qt4eft+LvOm0/fhG2KvRoDGC8aWSR7EoeF18wlkJKijzTDuLU/5sMpe/db/pw/a7LN5gPuENYKtNhCOBggWBbgYwMjxQBh0n4aBDntkF5e5hKgR3PHOFwUNksDuf6WhQm+RVjSDLlcfFbTXUnIoYIxZekERs28qbtqM6gPbOb3ICdg8eBR/VOVKRAws4zUwS6i1txcEBH3YvOmYidA8c4uMQWbK/61KYu8hed12DTinXslTkSi7bR/wbplcXObK403E3ODkOEHXUccchjlCv+57XbV9ddz+GKHVRXrrhvvwbo8f82/TXhVPQ3+qIwlSWZP9xZJxiU6SLm7R92tO86rRPmhX8HuSdEQojGyJGPWMd022KnlHeGeJ2TwPbvuP/9f/+N0/1ct3hJtsyAaRWl+vyqpjMsCqF43Su+9NM+vtG8YiHwuwOdfeqslPDG6qQyLR879+/93gDYxXp/CqKOdaJoUnzrv24xuu9d0eiWH0gzLJDnFT2zNRwuXHtIsp2qoaKOMOQEAifpRG96i1pCNg49m92oyhbHX35bR8xTR0FqwHRwrs0fGDnucRlPbIfLYp29xjjYn8nFl+sFy0mvMalpc0yP28fwz51dkAXggVmcA3Vvf0tFPlYGRmYAveV4TxlRom7hoQV7LWP7/GUFvBrWMZlLlUW9qkeYXU6LWiCdpFwJXBD5SpcRwcq7wz6Og+51QWeehBUWLfdA2ABpjOcoyF1jJKuy5XxXAQ5t5j0CgtSR4D4JzzBYZgMgiatiinCi2byme2U0BEEeaBRRtW7XRkH4kf0kLkCiZO6w8YQpP+Tt0xKhm5y71Uak7G9l6AaARQDhLKkNdtWHMIRKO+qCMzf/xslWumjCnThr3WptCCcjiJV8CY/0j6uI5n4nXWSySxXGEyXfhzwYl0drSh8tpfvKg5rm1XjSZqrv1UMj/HMEXiEjz//efjbvFTwft98t4+w0vC4cOF8uXjxEs/ba/dq+FCuwse2MMIh7hTmZJV3wUPgqfjw3iP4tqKka8qqz2kLeM/0GhnyQzVaVOAIW9rbejWDrlLGU3lW/EnP8h6w8KcnLZ3UKIP410O1jasnlHR8U5VcFWLmUfFelZQeT6M8PaUH8dQYhRqBeuneV+Oryg2VbGAJnjrTNWZLKTgbo85vrJPvvfeZ9BGlQ1kKdOm0T0WBYlSGCJPwCXOUiQYZ8sHn5uM7sgpcLT08FSH5mtZDGaXisVvOZ+Zjnc1HPNuvavRLISxMYnhlZQ0ZhdKlLmkn8AFjBb8ZzR8ogQ367EaxGBbWIM+oaZ4qX5yi6Wp1tqcD9Bx1LBxkQV1RTGYJ7P4W3qzZDv7kIZWECtU6WU7aObgAOtonRh5gqEBtZ9+LQ4lM+ZaDBOZne9Q20RCy7k+NdeGZkSjlsMsKkzNtDXycfBpluYPiUp9oLDqq2rxsw0rnRltcxAhO7XD6Jnjh3vX5B/uG842yPjTWUWm9oV0VrTxu6LrKZgwQmQTcuYqdPKZiFufhC06RVdd5rlPYkgbn7pS26e4DdgpXZ9jOLQfnAot0Pzo8gjPaB7wYebS/uDNC2/Ez/+IrSB8bCQEEcvTCQugg3T6Q0fHRWCiLSwt4ng9DdC5ecfHsJOdUtLsNpRK1cAdajeD1aSVmH1QKd4CVinAZono0f1DuPFhDeS1CcG7jVoWlDZeW5Oo3Eob3KqPhkaFy9fxwefbKRLl46VJWHolXKqFDNFbQxrRhRIgwNhat/SIr69tlZnYusX7ztj/IubA7KA5HyOlN6NVrxWh11WlKED31MVxlQ7nog0pXb21j3ZFqEppeO40IDIdHGBzd4KxvvAz0jIdYHUBUvZWj4Eb6rLi1b6iGucxfoSSh96LY9SQz4pOGHgH/jlS20dK/QJ23aNytLRodY6GrB68dxdzCy1XRlr7TMjCOgdCrAbCT8E3XCbiESIVHwtP6PexAgGlNqiDJW9i8NkcjVKpwq4zls4YJT4HFlXcgSzwj6rJPHZ36EMbEUydtYKZeCovkxTMqmvrX8tqFeYAXwzCNMG7KrzDAD5kq5bMaPUiITovX/IUfmBQg5hsy4ogycZ5nm74U7uJdY0vmTV817S1TZXQ9+eh1UEu+Ef4qdOLtcBj+jjAUII+mAk/9NiKmgJMWG2VsmdZPpSKfCEujIHxnCEyZprJ1YGBTH4/m6iF8Kly/NY2lW7LwBGee5BkBzXPhDYxt+PymevLiTwtdehTGY3DpmAK/ccbCZtnmlFYVNFHy3Ps9mVcBz1U4quKqMwlSBn/CnMgTbdfU5bHA4zsVa/NeuPW+xUlg57dnrV+lG+8b7zHRF+7NU171Oz0n21DwfC4/dfW4v3btB/Q7865tQh3zrR65aVUAlX+l3ZHBqgiFL8I+ilSP/SBp/UaZpeyJt0e9MnBqY7308M5FLMS7+G8iL5YfYYxM0ZPMeA7yNL9Wfw+q0gF+hj/3y9LiSlnftGsIuYcs5gNwLpzA34dCxAv1t7JKiW9dnSeckLqDgXAyKDLK2O1FVVbViBKvto/0C65td6EEabahOBSm+r3GSW2vSre0IYa1UTHlUgwwvs8gsiYNeaX9+CnfhBepVGgeXDxW4oGDlqXd7Ppy+o96w66M1AlZlXEV/KPlYpAYlhZUv630ZD29UgecN8A2MAjeKz32uzBPt2d1KKxXrrSTebicrPQq71caRE50YFwjT51iVRcIqQ6k6Y2ypm62BYd0WemfenZAk7SHURBppdaPNqe+ZBK82P7WT70oXp150fEzv/yjdavAMCNNQeL8STn8J8FbWQm7hm7aTHbiCGUqIo4AyAr7XQQnjCXy9vC0RE52LaGSTjo+BocnCGjzETE2XGUy8oHYbcQIPB7oAQi0jH5+oqc8e3myPP/cc+XsuXMhXis6Nj4Wq1Ik2ddseFvlml1/yHud+9XVjeynmwE5lJFwBHWwv1piV0TLdHauG97Q8wVKkCQeUCoyEtfubqxoiO/42GkAIB5etRyZe3NrjffV2jo9qEPIDVu5W5IEmD6V9Cm5MIiMBy7Arf03GiS9wNVHBva19MMEZ/DoxzB4+BgLeKWsbbgXowKVvCEQpxi4Lyc6tAyidDH4ymkLQnB/XYgBso/CGOjFGu4bCsM7onNrd6ts722EeFsIJy5pZ5WjQrFRONJCGFAG5b3w2haQVRSu3yssJB7EKATsCPR+iNot9YAN/AqDh8KcLMBPJWDbxXJsa/HurQxgWEZPQIFpPhHCtEFPj0xuetupErKncJqfbRPaDRWRjO9cRedorwp4nyow/Tblt4W5Atj6qcxlGOsZZuFqPTW2zMtvbSsyaNPok2e2vUI4ebsvsDizfuTXHE3ax4oGGogw4BujTBPT52jrcd51Qsc7qUv1Kio/5WhfHt+QD6UEh8LKT8oUr1U4Nflbhyi7CATFgHmKNwVQ7ctTOLoojfzkXEZH+CsUM6DS+nJki06Y11Hy0pIyIKPS2+0QHLbLtuaWKVCVlqqiFHahV8aYSBpqvOiKs0pvNR31g2dMr+Kv5fCU957m6aGRE2+Ewy/ts3REvL9SbhsP5m1mZq8HHMEP7ypUTacydS/t7FxG/fwtPhp60Yj3WXAqnJy2jQK2BWyuJ5/MOWw7y3egEklivDQeuVE8DUbxgXRzZk9gc9EK+xxbfYPU2wgLeOGdvHzq6bQyr6ij/q7+MgivSWOO8E9Eyf5FFGFWkeLb8BTgGFK2HzXloYSFUQUg3uohhsUrF2UAeTa0krd5DX5PekmlMuV/y0MBm6d1rZGNqqz8VnypE5T9xwfmZTtXpe4h/+c76E617EYsXlWmRiRPnRpJfcV17WoK2PldaYbURteQOfZ5O5I7EYmjnbK7v5YqGSlRhsSYJ1/XebBLwsGfDqyVnlS8LurhCl/ufa4n60qI8qeesu3v/GkBEO/W64g6SgsaM2SbpW5Di9xXGQK9I5/dMcnT7hrbtzFWo5x//l/+86cZwJKK+b8EXyuaeD9X8srzeBgCa2ZBjpYmBEJD7x/g6YFIidhv3A2n1T8Y5DiZGzjC3L0oiC6Jh0ZwfqpZS/wSsYygB2jfULvIAKyVONIPsRhCBRgXuj9//ly5euVqcRN9E2YgFpVXyIgUw2NWZw9P9nALBS2SyN8N592g2+UJ7bvW4udxVcgIDhWKH7roRd09CcQCjytNuQrV1oZhPr1sCcZwjGFVcIOb0+0Ahm48072TxP0t3/1PxZsMmwalzo6Y9BvrbD+46xN3g8N+iNf1pF1T2RWjDHfUEAvGABaSK+24B+QxjefGy87fG8UC7u8EX720Wgv8de6B/NrPrMDsBOYMPwRa2/NId8zwsvnYx0r9rWMVJiQjncQVSxECCuHn9BXvKNszSo5n5mM/vIwnUdleJzIgdc4IT4UHBCtFuSmGtBZhGLxLd1W5SZQKsXhz0hfvParQxjqk3cXXE2FgHezTq/i3DT18G4WnMXDUCvP5jeVVAV+FinX0WV21C7rhT2HiHppdp70wrJ6FYXbg9isz5kYYxVOMBvJKPayPzylTQ8fyqsBHucET1lFmE7gwrvVDaTnKe2TMjUNGAbc+Fx7hbOqZEGsgaAuctEmyShs9rdx97uGTGAxcxWPawG+SpzBTW2gno5GRzE6/sC9wZXmpPHxwD/7ZgladEqFxBZ1Rl/C6y+LxV/Gn0K4w2S56btbNIoRDvKQ0HlgvQauekXRQjYLqMVY8+qziEiUC7aRMcKfwbtq9+S5nO60wWI5Gvd+rgK25+E2Z5KFc8V0Mt/YhjOJZmK2LPGobKHjlG8sQ75ZrOaFVaVBTh6uwVJjBC8qsm7wa2haGGCzkLf8qxL1vjC0He9r2rg9sZE7P5fAQGcppJMZqpctJi7qTunYo4FH4XDVCTw8wsuFrpwR26BGrbEnqModR1NYFBZk+RZ0hYExXnm0H3UbW+sezbj1W2r4a3Gkek+Vo+B8g+EHG9atck4z/jBIEt5TdfBvciPNTjTr5s9JgvF++jeedP3kDnoniVF5bBt8j51xpSwNPmmn0jt6qBdheKlw9XR25E5ffBW+drqnQf5oRxbbbxtpGxudQbNaF0JA8QpZq6HeLZxCtUrQrLjSMLpNelPfqM42QjCkRp8CjQexgM9MqM8RJp+FtjLgm8ubBZ+QvL0A70j74aGqrE9vx3/nFn+cZwoYfMpiISz9ACF4ixUKKi18Ra2PKEO6oUmP7NH6vHf5kDDAyTN1GDoAQxi4/GMRQ0TraTM/Sjc9bIc6ERsgjA1T4VoBt1/RneMM/CZakgND2cMB9LC4q4wjrDBbhT8FtJ7oLMjgqMd4WCi1LpUF8ehXmxadKpSh4FwpwGoFEVwcv1D6cUxDpLJwwN+X10ZCofxShi3wIAOX20Lg8FakSAtUHHnFn2Ix8adihYUc3d2E5rZCv3r7Lr20i8CAeGMhl2hRyesIuGed8Z+cE19HVlcS1wpoBBg7718OtO4BoJAgBjOvgCZnUNbFhRENG4ijmGKfWpsJCxXt8Wvsyujv6kr+ojkdk+5JOAjKSkH7fpxgEcNImtpHfG06rg00qMclUJpGGwmj8bhjS/GGjWJe2YYQYCdMewKk3LE1ogcuwCiffG8ay3c0bIOrBcylR/FTlLy206ZLnCs3Q4n5V5g2NeVgnGTl1pRyNIcuS2UyhQurqGEg6PbowmAJcIiBvy1MRW2/z8IjiSV2MgFSvTIXot7XNHUBXcSwzmp+CbmpiqgyPjjpLN+lk3swRhA/qPeVSt+BBHJJfVfYewNBWSB7BgdKao0GTd/XPW645zaNOnci+utDgQL+DJ3fLvft3yurKEuldgMXQn0oDoxU+sY5HexrFhmKrh9m0XYMbcR6exuD1fZbcs0/LEewRUrXNQiP8iXNxL414mJ9nNeBIwX1S1gr431Pf8o4ftR4Nn9b+WVcMcmlbn9svb36NseIpzkz7pO1pKxLvg3efNzRl/X0nbdW2AE7L449LDuvfOj4oLejUAvWmrKEeVWDkiDcFDUoHGpQ+lz6stVMuXbceqkIW6QRIJyreSst2WZ12ohg6kEldyEdZ3DemdQCs+JcEwKVjKWIQwKBSs0rX9j5VZlKf0A/vK/zgSx7kU2kr9E8+4sx6S/tRONY339S2qoZ0pXefByE52/jNtT7TyFbxSs++rKTqc9orPCXYyA8qoCx3bYcsNIIS7lHJU7h5OdhK3NewsXINeYNMVK8oEw/2NdSNvGzjjKhkNaZ6yiBy1Nk0erbCp9PnvXJpf9eoje0uj1YHKzIw8kZ9qIdqm9rGGnnUgTpr0CTszVUs28UYOcC76sFXQ1in1EFgetnWITjhFGMdf+aXfobfaHqRmFPE5H0IKoTG0TCDHyvcOlv87msIn3SklXck2kqgNB4VF2qBFhg92iOU7u7uViVA8wHQMHCb0Ty8mk+Un4DyO0BTmHC4pKEhBsROYNJLFSatS9f0VOGurCxnfVHImm8gaYlKohSeNswZvARTNnXTUAgMlo+3dphYPQIDfMcas7/Shb9BJFADcyvX7C6EF+Ao7hY4OTrZpWw9m94yOOT0oaEwh31n25sbZWdzFQtou3SeHCCgwC3430GYdfS5iIcjlevGCFp2Mqc4VFkpWCrx15WZZNjuPph+BEaM4UCDY+pKwLUtxZvKTQazz8Ph66Sj2eyDNRwahoIZJJwThXD6fSpzZjF7eZ/6ajS1SQFBUJk03hTtp9CN0uOd7Wb5/raPNL9FOGitYS7fIWglRv7INfVtjqoUVIr+sL1sdT2XynjCZdl+ZBnCbb1sT+ml0hptCb0daAHbnuYBHLH4+Y2eiVFk/3nwRmGBCxrSCnahfelC3EfxUn7gAO/SrGW7glZG13JfcQzDoWSEuQpu8rNMaY20GYySXDDd8KacwiK9WPV9jFoVdcNrHlXw1/pVnAhXpFYts423RDPSBhouwlZx2FjaFXbb0u/EATDgVfASPDljRWPooMzOPiiz8w/B2ylKohXPVcHixH9x34/ROdgaL309eL9kVkOttoe4l9erd6ix5nQ4u0yExektgwPAAl2JY2G1/qLCNmkUYqPonq6jg4nM23xDQ/yLghRw6ihPiDJx0OBaWdLj6PxqGQIXbUgbW2Dy8E68qL3aeEnb830HBms8SZ+ZlP+8Dyx8473feO/pkTpvLGGgY6gMDsXokOaEzehb5JL9rjzXmNWAEeZ49NCq81gT5SDfPdLuxuDdL4MoaiMQOkIOfjxG+R6c8u5or7QQCQMY1ZXWpFsytM2RZ/YfAm2FFWUmnFW+eS8v1tB2VSTSmzzP56LDe/AWHOpl8p3v3HlMmHXEoog4xInppcPwMH82UGjTxBwp09M3vM4VijRp5XFP6UZZ33aoSOjYlv6EjmvXgbyT6Tpkq4dr9+DG+mbZyJoHyGiUr6OX5etR5O3U1FSiCTqL6iLzcNxGIhHyCDhxmqq0moWfNDL8mMO06R4FWulUmBznYD6NISStixsID5lZ5VCjq6pRUEP5yoDgyRO8pb4dHeX/C4PxVXQS7oz5AAAAAElFTkSuQmCC"/>
          <p:cNvSpPr>
            <a:spLocks noChangeAspect="1" noChangeArrowheads="1"/>
          </p:cNvSpPr>
          <p:nvPr/>
        </p:nvSpPr>
        <p:spPr bwMode="auto">
          <a:xfrm>
            <a:off x="6095999" y="3428999"/>
            <a:ext cx="2975811" cy="29758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837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Planning Efforts since 1999</a:t>
            </a:r>
          </a:p>
        </p:txBody>
      </p:sp>
      <p:sp>
        <p:nvSpPr>
          <p:cNvPr id="3" name="Content Placeholder 2"/>
          <p:cNvSpPr>
            <a:spLocks noGrp="1"/>
          </p:cNvSpPr>
          <p:nvPr>
            <p:ph idx="1"/>
          </p:nvPr>
        </p:nvSpPr>
        <p:spPr/>
        <p:txBody>
          <a:bodyPr>
            <a:normAutofit lnSpcReduction="10000"/>
          </a:bodyPr>
          <a:lstStyle/>
          <a:p>
            <a:r>
              <a:rPr lang="en-US" dirty="0"/>
              <a:t>Macedonia Neighborhood Plan (1999)</a:t>
            </a:r>
          </a:p>
          <a:p>
            <a:r>
              <a:rPr lang="en-US" dirty="0"/>
              <a:t>Southside Neighborhood Plan (2004)</a:t>
            </a:r>
          </a:p>
          <a:p>
            <a:r>
              <a:rPr lang="en-US" dirty="0"/>
              <a:t>Core City Plan (2007)</a:t>
            </a:r>
          </a:p>
          <a:p>
            <a:endParaRPr lang="en-US" dirty="0"/>
          </a:p>
          <a:p>
            <a:pPr marL="0" indent="0">
              <a:buNone/>
            </a:pPr>
            <a:r>
              <a:rPr lang="en-US" dirty="0"/>
              <a:t>However, had difficulties deciding how to strategically implement plans</a:t>
            </a:r>
          </a:p>
          <a:p>
            <a:r>
              <a:rPr lang="en-US" dirty="0"/>
              <a:t>Go where it looks the worst</a:t>
            </a:r>
          </a:p>
          <a:p>
            <a:r>
              <a:rPr lang="en-US" dirty="0"/>
              <a:t>Go where politicians direct</a:t>
            </a:r>
          </a:p>
          <a:p>
            <a:r>
              <a:rPr lang="en-US" dirty="0"/>
              <a:t>Could not reach critical mass</a:t>
            </a:r>
          </a:p>
        </p:txBody>
      </p:sp>
    </p:spTree>
    <p:extLst>
      <p:ext uri="{BB962C8B-B14F-4D97-AF65-F5344CB8AC3E}">
        <p14:creationId xmlns:p14="http://schemas.microsoft.com/office/powerpoint/2010/main" val="1581594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27327" cy="1325563"/>
          </a:xfrm>
        </p:spPr>
        <p:txBody>
          <a:bodyPr/>
          <a:lstStyle/>
          <a:p>
            <a:r>
              <a:rPr lang="en-US" b="1" dirty="0"/>
              <a:t>Prior Code Enforcement Efforts</a:t>
            </a:r>
            <a:br>
              <a:rPr lang="en-US" b="1" dirty="0"/>
            </a:br>
            <a:r>
              <a:rPr lang="en-US" b="1" dirty="0"/>
              <a:t>(Pre-2015)</a:t>
            </a:r>
          </a:p>
        </p:txBody>
      </p:sp>
      <p:sp>
        <p:nvSpPr>
          <p:cNvPr id="3" name="Content Placeholder 2"/>
          <p:cNvSpPr>
            <a:spLocks noGrp="1"/>
          </p:cNvSpPr>
          <p:nvPr>
            <p:ph idx="1"/>
          </p:nvPr>
        </p:nvSpPr>
        <p:spPr>
          <a:xfrm>
            <a:off x="838200" y="1825625"/>
            <a:ext cx="11002818" cy="4351338"/>
          </a:xfrm>
        </p:spPr>
        <p:txBody>
          <a:bodyPr>
            <a:normAutofit/>
          </a:bodyPr>
          <a:lstStyle/>
          <a:p>
            <a:r>
              <a:rPr lang="en-US" sz="3200" dirty="0"/>
              <a:t>Complaint-driven</a:t>
            </a:r>
          </a:p>
          <a:p>
            <a:r>
              <a:rPr lang="en-US" sz="3200" dirty="0"/>
              <a:t>Little to no connection with community development efforts</a:t>
            </a:r>
          </a:p>
          <a:p>
            <a:r>
              <a:rPr lang="en-US" sz="3200" dirty="0"/>
              <a:t>Little to no communication/organizing with other city departments (Police, Fire, Community Development)</a:t>
            </a:r>
          </a:p>
          <a:p>
            <a:r>
              <a:rPr lang="en-US" sz="3200" dirty="0"/>
              <a:t>Reluctance to demolish dwellings that were substandard</a:t>
            </a:r>
          </a:p>
          <a:p>
            <a:pPr lvl="1"/>
            <a:r>
              <a:rPr lang="en-US" sz="2800" dirty="0"/>
              <a:t>North Carolina is a property rights state</a:t>
            </a:r>
          </a:p>
          <a:p>
            <a:pPr lvl="1"/>
            <a:r>
              <a:rPr lang="en-US" sz="2800" dirty="0"/>
              <a:t>Political environment</a:t>
            </a:r>
          </a:p>
          <a:p>
            <a:pPr lvl="1"/>
            <a:r>
              <a:rPr lang="en-US" sz="2800" dirty="0"/>
              <a:t>Economy</a:t>
            </a:r>
          </a:p>
        </p:txBody>
      </p:sp>
    </p:spTree>
    <p:extLst>
      <p:ext uri="{BB962C8B-B14F-4D97-AF65-F5344CB8AC3E}">
        <p14:creationId xmlns:p14="http://schemas.microsoft.com/office/powerpoint/2010/main" val="1374603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en-US" dirty="0"/>
              <a:t>New City Manager = fresh set of eyes (Jan 2015)</a:t>
            </a:r>
          </a:p>
          <a:p>
            <a:pPr lvl="1"/>
            <a:r>
              <a:rPr lang="en-US" sz="2800" dirty="0"/>
              <a:t>Different perspective – how outsiders viewed the city</a:t>
            </a:r>
          </a:p>
          <a:p>
            <a:pPr lvl="1"/>
            <a:r>
              <a:rPr lang="en-US" sz="2800" dirty="0"/>
              <a:t>Brought a focus of esthetics</a:t>
            </a:r>
            <a:br>
              <a:rPr lang="en-US" sz="2800" dirty="0"/>
            </a:br>
            <a:endParaRPr lang="en-US" sz="2800" dirty="0"/>
          </a:p>
          <a:p>
            <a:pPr marL="514350" indent="-514350">
              <a:buAutoNum type="arabicPeriod"/>
            </a:pPr>
            <a:r>
              <a:rPr lang="en-US" dirty="0"/>
              <a:t>Budget for 2015/16 approved to hire 4 new inspectors</a:t>
            </a:r>
          </a:p>
          <a:p>
            <a:pPr marL="514350" indent="-514350">
              <a:buAutoNum type="arabicPeriod"/>
            </a:pPr>
            <a:endParaRPr lang="en-US" dirty="0"/>
          </a:p>
          <a:p>
            <a:pPr marL="514350" indent="-514350">
              <a:buAutoNum type="arabicPeriod"/>
            </a:pPr>
            <a:r>
              <a:rPr lang="en-US" dirty="0"/>
              <a:t>New Assistant City Manager (July 2015) </a:t>
            </a:r>
            <a:br>
              <a:rPr lang="en-US" dirty="0"/>
            </a:br>
            <a:endParaRPr lang="en-US" dirty="0"/>
          </a:p>
          <a:p>
            <a:pPr marL="514350" indent="-514350">
              <a:buAutoNum type="arabicPeriod"/>
            </a:pPr>
            <a:r>
              <a:rPr lang="en-US" dirty="0"/>
              <a:t>Started using new software (August 2015)</a:t>
            </a:r>
          </a:p>
          <a:p>
            <a:pPr marL="971550" lvl="1" indent="-514350"/>
            <a:r>
              <a:rPr lang="en-US" sz="2800" dirty="0" err="1"/>
              <a:t>Accela</a:t>
            </a:r>
            <a:r>
              <a:rPr lang="en-US" sz="2800" dirty="0"/>
              <a:t> – used by multiple departments</a:t>
            </a:r>
          </a:p>
          <a:p>
            <a:pPr marL="971550" lvl="1" indent="-514350"/>
            <a:r>
              <a:rPr lang="en-US" sz="2800" dirty="0"/>
              <a:t>Worked out of 2 systems</a:t>
            </a:r>
            <a:endParaRPr lang="en-US" sz="4400" dirty="0"/>
          </a:p>
        </p:txBody>
      </p:sp>
      <p:sp>
        <p:nvSpPr>
          <p:cNvPr id="3" name="Title 2"/>
          <p:cNvSpPr>
            <a:spLocks noGrp="1"/>
          </p:cNvSpPr>
          <p:nvPr>
            <p:ph type="title"/>
          </p:nvPr>
        </p:nvSpPr>
        <p:spPr/>
        <p:txBody>
          <a:bodyPr/>
          <a:lstStyle/>
          <a:p>
            <a:r>
              <a:rPr lang="en-US" b="1" dirty="0"/>
              <a:t>Fiscal Year 2014/2015 Changes</a:t>
            </a:r>
          </a:p>
        </p:txBody>
      </p:sp>
    </p:spTree>
    <p:extLst>
      <p:ext uri="{BB962C8B-B14F-4D97-AF65-F5344CB8AC3E}">
        <p14:creationId xmlns:p14="http://schemas.microsoft.com/office/powerpoint/2010/main" val="383190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startAt="5"/>
            </a:pPr>
            <a:r>
              <a:rPr lang="en-US" dirty="0"/>
              <a:t>Local Codes Section moved to Community Development             and Housing in February 2016</a:t>
            </a:r>
          </a:p>
          <a:p>
            <a:pPr marL="914400" lvl="1" indent="-457200"/>
            <a:r>
              <a:rPr lang="en-US" sz="2800" dirty="0"/>
              <a:t>Spring of 2016 down to 1 inspector for a short period</a:t>
            </a:r>
          </a:p>
          <a:p>
            <a:pPr marL="914400" lvl="1" indent="-457200"/>
            <a:r>
              <a:rPr lang="en-US" sz="2800" dirty="0"/>
              <a:t>Had a backlog of 270 cases in the “old” system</a:t>
            </a:r>
          </a:p>
          <a:p>
            <a:pPr marL="0" indent="0">
              <a:buNone/>
            </a:pPr>
            <a:endParaRPr lang="en-US" dirty="0"/>
          </a:p>
          <a:p>
            <a:pPr marL="519113" indent="-519113">
              <a:buNone/>
            </a:pPr>
            <a:r>
              <a:rPr lang="en-US" dirty="0"/>
              <a:t>6.  Center for Community Progress Leadership Institute – Fall 2015 (attended by City Manager </a:t>
            </a:r>
            <a:r>
              <a:rPr lang="en-US"/>
              <a:t>and Council members)</a:t>
            </a:r>
            <a:endParaRPr lang="en-US" dirty="0"/>
          </a:p>
        </p:txBody>
      </p:sp>
      <p:sp>
        <p:nvSpPr>
          <p:cNvPr id="3" name="Title 2"/>
          <p:cNvSpPr>
            <a:spLocks noGrp="1"/>
          </p:cNvSpPr>
          <p:nvPr>
            <p:ph type="title"/>
          </p:nvPr>
        </p:nvSpPr>
        <p:spPr/>
        <p:txBody>
          <a:bodyPr/>
          <a:lstStyle/>
          <a:p>
            <a:r>
              <a:rPr lang="en-US" b="1" dirty="0"/>
              <a:t>Fiscal Year 2014/2015 Changes</a:t>
            </a:r>
          </a:p>
        </p:txBody>
      </p:sp>
    </p:spTree>
    <p:extLst>
      <p:ext uri="{BB962C8B-B14F-4D97-AF65-F5344CB8AC3E}">
        <p14:creationId xmlns:p14="http://schemas.microsoft.com/office/powerpoint/2010/main" val="397184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High Point 2017 Strategic Plan</a:t>
            </a:r>
          </a:p>
        </p:txBody>
      </p:sp>
      <p:sp>
        <p:nvSpPr>
          <p:cNvPr id="5" name="Content Placeholder 4"/>
          <p:cNvSpPr>
            <a:spLocks noGrp="1"/>
          </p:cNvSpPr>
          <p:nvPr>
            <p:ph idx="1"/>
          </p:nvPr>
        </p:nvSpPr>
        <p:spPr>
          <a:xfrm>
            <a:off x="762701" y="1690688"/>
            <a:ext cx="10515600" cy="4351338"/>
          </a:xfrm>
        </p:spPr>
        <p:txBody>
          <a:bodyPr>
            <a:normAutofit/>
          </a:bodyPr>
          <a:lstStyle/>
          <a:p>
            <a:pPr marL="0" indent="0">
              <a:buNone/>
            </a:pPr>
            <a:r>
              <a:rPr lang="en-US" dirty="0"/>
              <a:t>The three planning goals approved by City Council: </a:t>
            </a:r>
          </a:p>
          <a:p>
            <a:r>
              <a:rPr lang="en-US" dirty="0"/>
              <a:t>Increase the population of active, engaged, entrepreneurial and working millennials living in High Point by 25%</a:t>
            </a:r>
          </a:p>
          <a:p>
            <a:r>
              <a:rPr lang="en-US" b="1" dirty="0"/>
              <a:t>100% proactive enforcement of codes</a:t>
            </a:r>
          </a:p>
          <a:p>
            <a:r>
              <a:rPr lang="en-US" dirty="0"/>
              <a:t>Create a downtown catalyst project that produces:</a:t>
            </a:r>
          </a:p>
          <a:p>
            <a:pPr lvl="1"/>
            <a:r>
              <a:rPr lang="en-US" dirty="0"/>
              <a:t>500 private sector jobs</a:t>
            </a:r>
          </a:p>
          <a:p>
            <a:pPr lvl="1"/>
            <a:r>
              <a:rPr lang="en-US" dirty="0"/>
              <a:t>15 to 20 new restaurants and shops</a:t>
            </a:r>
          </a:p>
          <a:p>
            <a:pPr lvl="1"/>
            <a:r>
              <a:rPr lang="en-US" dirty="0"/>
              <a:t>250 additional residential housing units</a:t>
            </a:r>
          </a:p>
          <a:p>
            <a:pPr lvl="1"/>
            <a:r>
              <a:rPr lang="en-US" dirty="0"/>
              <a:t>A centralized gathering place</a:t>
            </a:r>
          </a:p>
          <a:p>
            <a:endParaRPr lang="en-US" dirty="0"/>
          </a:p>
        </p:txBody>
      </p:sp>
    </p:spTree>
    <p:extLst>
      <p:ext uri="{BB962C8B-B14F-4D97-AF65-F5344CB8AC3E}">
        <p14:creationId xmlns:p14="http://schemas.microsoft.com/office/powerpoint/2010/main" val="2544655700"/>
      </p:ext>
    </p:extLst>
  </p:cSld>
  <p:clrMapOvr>
    <a:masterClrMapping/>
  </p:clrMapOvr>
</p:sld>
</file>

<file path=ppt/theme/theme1.xml><?xml version="1.0" encoding="utf-8"?>
<a:theme xmlns:a="http://schemas.openxmlformats.org/drawingml/2006/main" name="CHP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CHP Presentation</Template>
  <TotalTime>4734</TotalTime>
  <Words>2898</Words>
  <Application>Microsoft Office PowerPoint</Application>
  <PresentationFormat>Widescreen</PresentationFormat>
  <Paragraphs>358</Paragraphs>
  <Slides>33</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Narrow</vt:lpstr>
      <vt:lpstr>Calibri</vt:lpstr>
      <vt:lpstr>Cambria Math</vt:lpstr>
      <vt:lpstr>Times New Roman</vt:lpstr>
      <vt:lpstr>CHP Presentation</vt:lpstr>
      <vt:lpstr>High Point: Using Data as a Tool to Reduce Blight</vt:lpstr>
      <vt:lpstr>High Point - Maps</vt:lpstr>
      <vt:lpstr>High Point – City of Contrasts (2013)</vt:lpstr>
      <vt:lpstr>PowerPoint Presentation</vt:lpstr>
      <vt:lpstr>Planning Efforts since 1999</vt:lpstr>
      <vt:lpstr>Prior Code Enforcement Efforts (Pre-2015)</vt:lpstr>
      <vt:lpstr>Fiscal Year 2014/2015 Changes</vt:lpstr>
      <vt:lpstr>Fiscal Year 2014/2015 Changes</vt:lpstr>
      <vt:lpstr>High Point 2017 Strategic Plan</vt:lpstr>
      <vt:lpstr>Where are we now?</vt:lpstr>
      <vt:lpstr>PowerPoint Presentation</vt:lpstr>
      <vt:lpstr>Opportunities via External Sources</vt:lpstr>
      <vt:lpstr>Housing Market  Segmentation Study</vt:lpstr>
      <vt:lpstr>PowerPoint Presentation</vt:lpstr>
      <vt:lpstr>What We Learned from the Study</vt:lpstr>
      <vt:lpstr>TASP 2016</vt:lpstr>
      <vt:lpstr>PowerPoint Presentation</vt:lpstr>
      <vt:lpstr>PowerPoint Presentation</vt:lpstr>
      <vt:lpstr>PowerPoint Presentation</vt:lpstr>
      <vt:lpstr>PowerPoint Presentation</vt:lpstr>
      <vt:lpstr>PowerPoint Presentation</vt:lpstr>
      <vt:lpstr>Strategic Use of Data</vt:lpstr>
      <vt:lpstr>PowerPoint Presentation</vt:lpstr>
      <vt:lpstr>PowerPoint Presentation</vt:lpstr>
      <vt:lpstr>PowerPoint Presentation</vt:lpstr>
      <vt:lpstr>PowerPoint Presentation</vt:lpstr>
      <vt:lpstr>Department Strategies to Strengthen Core</vt:lpstr>
      <vt:lpstr>Operation InAsMuch</vt:lpstr>
      <vt:lpstr>PowerPoint Presentation</vt:lpstr>
      <vt:lpstr>Moving Forward</vt:lpstr>
      <vt:lpstr>Keys to Progress So Far</vt:lpstr>
      <vt:lpstr>Contact Information</vt:lpstr>
      <vt:lpstr>PowerPoint Presentation</vt:lpstr>
    </vt:vector>
  </TitlesOfParts>
  <Company>City of High Point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MCNAIR</dc:creator>
  <cp:lastModifiedBy>RICHARD FUQUA</cp:lastModifiedBy>
  <cp:revision>158</cp:revision>
  <cp:lastPrinted>2017-05-22T14:58:24Z</cp:lastPrinted>
  <dcterms:created xsi:type="dcterms:W3CDTF">2016-04-01T21:39:24Z</dcterms:created>
  <dcterms:modified xsi:type="dcterms:W3CDTF">2017-05-23T18:04:39Z</dcterms:modified>
</cp:coreProperties>
</file>